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9" r:id="rId1"/>
  </p:sldMasterIdLst>
  <p:notesMasterIdLst>
    <p:notesMasterId r:id="rId19"/>
  </p:notesMasterIdLst>
  <p:handoutMasterIdLst>
    <p:handoutMasterId r:id="rId20"/>
  </p:handoutMasterIdLst>
  <p:sldIdLst>
    <p:sldId id="310" r:id="rId2"/>
    <p:sldId id="406" r:id="rId3"/>
    <p:sldId id="408" r:id="rId4"/>
    <p:sldId id="409" r:id="rId5"/>
    <p:sldId id="410" r:id="rId6"/>
    <p:sldId id="411" r:id="rId7"/>
    <p:sldId id="412" r:id="rId8"/>
    <p:sldId id="413" r:id="rId9"/>
    <p:sldId id="414" r:id="rId10"/>
    <p:sldId id="415" r:id="rId11"/>
    <p:sldId id="416" r:id="rId12"/>
    <p:sldId id="417" r:id="rId13"/>
    <p:sldId id="418" r:id="rId14"/>
    <p:sldId id="419" r:id="rId15"/>
    <p:sldId id="420" r:id="rId16"/>
    <p:sldId id="421" r:id="rId17"/>
    <p:sldId id="422" r:id="rId18"/>
  </p:sldIdLst>
  <p:sldSz cx="9144000" cy="6858000" type="screen4x3"/>
  <p:notesSz cx="7010400" cy="9296400"/>
  <p:defaultTextStyle>
    <a:defPPr>
      <a:defRPr lang="en-US"/>
    </a:defPPr>
    <a:lvl1pPr algn="ctr" rtl="0" fontAlgn="base">
      <a:spcBef>
        <a:spcPct val="0"/>
      </a:spcBef>
      <a:spcAft>
        <a:spcPct val="0"/>
      </a:spcAft>
      <a:defRPr sz="20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1pPr>
    <a:lvl2pPr marL="457200" algn="ctr" rtl="0" fontAlgn="base">
      <a:spcBef>
        <a:spcPct val="0"/>
      </a:spcBef>
      <a:spcAft>
        <a:spcPct val="0"/>
      </a:spcAft>
      <a:defRPr sz="20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2pPr>
    <a:lvl3pPr marL="914400" algn="ctr" rtl="0" fontAlgn="base">
      <a:spcBef>
        <a:spcPct val="0"/>
      </a:spcBef>
      <a:spcAft>
        <a:spcPct val="0"/>
      </a:spcAft>
      <a:defRPr sz="20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3pPr>
    <a:lvl4pPr marL="1371600" algn="ctr" rtl="0" fontAlgn="base">
      <a:spcBef>
        <a:spcPct val="0"/>
      </a:spcBef>
      <a:spcAft>
        <a:spcPct val="0"/>
      </a:spcAft>
      <a:defRPr sz="20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4pPr>
    <a:lvl5pPr marL="1828800" algn="ctr" rtl="0" fontAlgn="base">
      <a:spcBef>
        <a:spcPct val="0"/>
      </a:spcBef>
      <a:spcAft>
        <a:spcPct val="0"/>
      </a:spcAft>
      <a:defRPr sz="20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5pPr>
    <a:lvl6pPr marL="2286000" algn="l" defTabSz="914400" rtl="0" eaLnBrk="1" latinLnBrk="0" hangingPunct="1">
      <a:defRPr sz="20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6pPr>
    <a:lvl7pPr marL="2743200" algn="l" defTabSz="914400" rtl="0" eaLnBrk="1" latinLnBrk="0" hangingPunct="1">
      <a:defRPr sz="20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7pPr>
    <a:lvl8pPr marL="3200400" algn="l" defTabSz="914400" rtl="0" eaLnBrk="1" latinLnBrk="0" hangingPunct="1">
      <a:defRPr sz="20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8pPr>
    <a:lvl9pPr marL="3657600" algn="l" defTabSz="914400" rtl="0" eaLnBrk="1" latinLnBrk="0" hangingPunct="1">
      <a:defRPr sz="20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5542" autoAdjust="0"/>
    <p:restoredTop sz="88439" autoAdjust="0"/>
  </p:normalViewPr>
  <p:slideViewPr>
    <p:cSldViewPr>
      <p:cViewPr varScale="1">
        <p:scale>
          <a:sx n="102" d="100"/>
          <a:sy n="102" d="100"/>
        </p:scale>
        <p:origin x="1890" y="102"/>
      </p:cViewPr>
      <p:guideLst>
        <p:guide orient="horz" pos="2160"/>
        <p:guide pos="2880"/>
      </p:guideLst>
    </p:cSldViewPr>
  </p:slideViewPr>
  <p:outlineViewPr>
    <p:cViewPr>
      <p:scale>
        <a:sx n="50" d="100"/>
        <a:sy n="50" d="100"/>
      </p:scale>
      <p:origin x="0" y="0"/>
    </p:cViewPr>
    <p:sldLst>
      <p:sld r:id="rId1" collapse="1"/>
    </p:sldLst>
  </p:outlineViewPr>
  <p:notesTextViewPr>
    <p:cViewPr>
      <p:scale>
        <a:sx n="100" d="100"/>
        <a:sy n="100" d="100"/>
      </p:scale>
      <p:origin x="0" y="0"/>
    </p:cViewPr>
  </p:notesTextViewPr>
  <p:sorterViewPr>
    <p:cViewPr>
      <p:scale>
        <a:sx n="100" d="100"/>
        <a:sy n="100" d="100"/>
      </p:scale>
      <p:origin x="0" y="15972"/>
    </p:cViewPr>
  </p:sorterViewPr>
  <p:notesViewPr>
    <p:cSldViewPr>
      <p:cViewPr>
        <p:scale>
          <a:sx n="100" d="100"/>
          <a:sy n="100" d="100"/>
        </p:scale>
        <p:origin x="3504" y="-750"/>
      </p:cViewPr>
      <p:guideLst>
        <p:guide orient="horz" pos="2928"/>
        <p:guide pos="220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_rels/viewProps.xml.rels><?xml version="1.0" encoding="UTF-8" standalone="yes"?>
<Relationships xmlns="http://schemas.openxmlformats.org/package/2006/relationships"><Relationship Id="rId1" Type="http://schemas.openxmlformats.org/officeDocument/2006/relationships/slide" Target="slides/slide1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0.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346" name="Rectangle 2"/>
          <p:cNvSpPr>
            <a:spLocks noGrp="1" noChangeArrowheads="1"/>
          </p:cNvSpPr>
          <p:nvPr>
            <p:ph type="hdr" sz="quarter"/>
          </p:nvPr>
        </p:nvSpPr>
        <p:spPr bwMode="auto">
          <a:xfrm>
            <a:off x="0" y="0"/>
            <a:ext cx="3505201" cy="464820"/>
          </a:xfrm>
          <a:prstGeom prst="rect">
            <a:avLst/>
          </a:prstGeom>
          <a:noFill/>
          <a:ln w="9525">
            <a:noFill/>
            <a:miter lim="800000"/>
            <a:headEnd/>
            <a:tailEnd/>
          </a:ln>
          <a:effectLst/>
        </p:spPr>
        <p:txBody>
          <a:bodyPr vert="horz" wrap="square" lIns="92426" tIns="46214" rIns="92426" bIns="46214" numCol="1" anchor="t" anchorCtr="0" compatLnSpc="1">
            <a:prstTxWarp prst="textNoShape">
              <a:avLst/>
            </a:prstTxWarp>
          </a:bodyPr>
          <a:lstStyle>
            <a:lvl1pPr algn="l" defTabSz="924162" eaLnBrk="0" hangingPunct="0">
              <a:defRPr sz="1200">
                <a:effectLst>
                  <a:outerShdw blurRad="38100" dist="38100" dir="2700000" algn="tl">
                    <a:srgbClr val="C0C0C0"/>
                  </a:outerShdw>
                </a:effectLst>
                <a:latin typeface="Comic Sans MS" pitchFamily="66" charset="0"/>
              </a:defRPr>
            </a:lvl1pPr>
          </a:lstStyle>
          <a:p>
            <a:pPr>
              <a:defRPr/>
            </a:pPr>
            <a:r>
              <a:rPr lang="en-US">
                <a:effectLst/>
              </a:rPr>
              <a:t>Oklahoma 4-H Core Competencies, Unit 1</a:t>
            </a:r>
          </a:p>
          <a:p>
            <a:pPr>
              <a:defRPr/>
            </a:pPr>
            <a:r>
              <a:rPr lang="en-US">
                <a:effectLst/>
              </a:rPr>
              <a:t>This is 4-H</a:t>
            </a:r>
          </a:p>
          <a:p>
            <a:pPr>
              <a:defRPr/>
            </a:pPr>
            <a:endParaRPr lang="en-US"/>
          </a:p>
        </p:txBody>
      </p:sp>
      <p:sp>
        <p:nvSpPr>
          <p:cNvPr id="57347" name="Rectangle 3"/>
          <p:cNvSpPr>
            <a:spLocks noGrp="1" noChangeArrowheads="1"/>
          </p:cNvSpPr>
          <p:nvPr>
            <p:ph type="dt" sz="quarter" idx="1"/>
          </p:nvPr>
        </p:nvSpPr>
        <p:spPr bwMode="auto">
          <a:xfrm>
            <a:off x="3972029" y="0"/>
            <a:ext cx="3038371" cy="464820"/>
          </a:xfrm>
          <a:prstGeom prst="rect">
            <a:avLst/>
          </a:prstGeom>
          <a:noFill/>
          <a:ln w="9525">
            <a:noFill/>
            <a:miter lim="800000"/>
            <a:headEnd/>
            <a:tailEnd/>
          </a:ln>
          <a:effectLst/>
        </p:spPr>
        <p:txBody>
          <a:bodyPr vert="horz" wrap="square" lIns="92426" tIns="46214" rIns="92426" bIns="46214" numCol="1" anchor="t" anchorCtr="0" compatLnSpc="1">
            <a:prstTxWarp prst="textNoShape">
              <a:avLst/>
            </a:prstTxWarp>
          </a:bodyPr>
          <a:lstStyle>
            <a:lvl1pPr algn="r" defTabSz="924162">
              <a:defRPr sz="1200">
                <a:effectLst/>
                <a:latin typeface="Comic Sans MS" pitchFamily="66" charset="0"/>
              </a:defRPr>
            </a:lvl1pPr>
          </a:lstStyle>
          <a:p>
            <a:pPr>
              <a:defRPr/>
            </a:pPr>
            <a:r>
              <a:rPr lang="en-US"/>
              <a:t>Instructional Guide for PowerPoint </a:t>
            </a:r>
          </a:p>
          <a:p>
            <a:pPr>
              <a:defRPr/>
            </a:pPr>
            <a:r>
              <a:rPr lang="en-US"/>
              <a:t>located in section Teaching Outlines</a:t>
            </a:r>
          </a:p>
        </p:txBody>
      </p:sp>
      <p:sp>
        <p:nvSpPr>
          <p:cNvPr id="57348" name="Rectangle 4"/>
          <p:cNvSpPr>
            <a:spLocks noGrp="1" noChangeArrowheads="1"/>
          </p:cNvSpPr>
          <p:nvPr>
            <p:ph type="ftr" sz="quarter" idx="2"/>
          </p:nvPr>
        </p:nvSpPr>
        <p:spPr bwMode="auto">
          <a:xfrm>
            <a:off x="0" y="8831580"/>
            <a:ext cx="3038372" cy="464820"/>
          </a:xfrm>
          <a:prstGeom prst="rect">
            <a:avLst/>
          </a:prstGeom>
          <a:noFill/>
          <a:ln w="9525">
            <a:noFill/>
            <a:miter lim="800000"/>
            <a:headEnd/>
            <a:tailEnd/>
          </a:ln>
          <a:effectLst/>
        </p:spPr>
        <p:txBody>
          <a:bodyPr vert="horz" wrap="square" lIns="92426" tIns="46214" rIns="92426" bIns="46214" numCol="1" anchor="b" anchorCtr="0" compatLnSpc="1">
            <a:prstTxWarp prst="textNoShape">
              <a:avLst/>
            </a:prstTxWarp>
          </a:bodyPr>
          <a:lstStyle>
            <a:lvl1pPr algn="l" defTabSz="924162">
              <a:defRPr sz="1200">
                <a:effectLst>
                  <a:outerShdw blurRad="38100" dist="38100" dir="2700000" algn="tl">
                    <a:srgbClr val="C0C0C0"/>
                  </a:outerShdw>
                </a:effectLst>
              </a:defRPr>
            </a:lvl1pPr>
          </a:lstStyle>
          <a:p>
            <a:pPr>
              <a:defRPr/>
            </a:pPr>
            <a:endParaRPr lang="en-US"/>
          </a:p>
        </p:txBody>
      </p:sp>
      <p:sp>
        <p:nvSpPr>
          <p:cNvPr id="57349" name="Rectangle 5"/>
          <p:cNvSpPr>
            <a:spLocks noGrp="1" noChangeArrowheads="1"/>
          </p:cNvSpPr>
          <p:nvPr>
            <p:ph type="sldNum" sz="quarter" idx="3"/>
          </p:nvPr>
        </p:nvSpPr>
        <p:spPr bwMode="auto">
          <a:xfrm>
            <a:off x="3972029" y="8831580"/>
            <a:ext cx="3038371" cy="464820"/>
          </a:xfrm>
          <a:prstGeom prst="rect">
            <a:avLst/>
          </a:prstGeom>
          <a:noFill/>
          <a:ln w="9525">
            <a:noFill/>
            <a:miter lim="800000"/>
            <a:headEnd/>
            <a:tailEnd/>
          </a:ln>
          <a:effectLst/>
        </p:spPr>
        <p:txBody>
          <a:bodyPr vert="horz" wrap="square" lIns="92426" tIns="46214" rIns="92426" bIns="46214" numCol="1" anchor="b" anchorCtr="0" compatLnSpc="1">
            <a:prstTxWarp prst="textNoShape">
              <a:avLst/>
            </a:prstTxWarp>
          </a:bodyPr>
          <a:lstStyle>
            <a:lvl1pPr algn="r" defTabSz="924162">
              <a:defRPr sz="1200">
                <a:effectLst>
                  <a:outerShdw blurRad="38100" dist="38100" dir="2700000" algn="tl">
                    <a:srgbClr val="C0C0C0"/>
                  </a:outerShdw>
                </a:effectLst>
              </a:defRPr>
            </a:lvl1pPr>
          </a:lstStyle>
          <a:p>
            <a:pPr>
              <a:defRPr/>
            </a:pPr>
            <a:fld id="{CBDC14D5-A915-4F14-8892-18AA0B858FC3}" type="slidenum">
              <a:rPr lang="en-US"/>
              <a:pPr>
                <a:defRPr/>
              </a:pPr>
              <a:t>‹#›</a:t>
            </a:fld>
            <a:endParaRPr lang="en-US"/>
          </a:p>
        </p:txBody>
      </p:sp>
    </p:spTree>
    <p:extLst>
      <p:ext uri="{BB962C8B-B14F-4D97-AF65-F5344CB8AC3E}">
        <p14:creationId xmlns:p14="http://schemas.microsoft.com/office/powerpoint/2010/main" val="25114989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3038372" cy="464820"/>
          </a:xfrm>
          <a:prstGeom prst="rect">
            <a:avLst/>
          </a:prstGeom>
          <a:noFill/>
          <a:ln w="9525">
            <a:noFill/>
            <a:miter lim="800000"/>
            <a:headEnd/>
            <a:tailEnd/>
          </a:ln>
          <a:effectLst/>
        </p:spPr>
        <p:txBody>
          <a:bodyPr vert="horz" wrap="square" lIns="92426" tIns="46214" rIns="92426" bIns="46214" numCol="1" anchor="t" anchorCtr="0" compatLnSpc="1">
            <a:prstTxWarp prst="textNoShape">
              <a:avLst/>
            </a:prstTxWarp>
          </a:bodyPr>
          <a:lstStyle>
            <a:lvl1pPr algn="l" defTabSz="924162">
              <a:defRPr sz="1200">
                <a:effectLst/>
              </a:defRPr>
            </a:lvl1pPr>
          </a:lstStyle>
          <a:p>
            <a:pPr>
              <a:defRPr/>
            </a:pPr>
            <a:endParaRPr lang="en-US"/>
          </a:p>
        </p:txBody>
      </p:sp>
      <p:sp>
        <p:nvSpPr>
          <p:cNvPr id="7171" name="Rectangle 3"/>
          <p:cNvSpPr>
            <a:spLocks noGrp="1" noChangeArrowheads="1"/>
          </p:cNvSpPr>
          <p:nvPr>
            <p:ph type="dt" idx="1"/>
          </p:nvPr>
        </p:nvSpPr>
        <p:spPr bwMode="auto">
          <a:xfrm>
            <a:off x="3972029" y="0"/>
            <a:ext cx="3038371" cy="464820"/>
          </a:xfrm>
          <a:prstGeom prst="rect">
            <a:avLst/>
          </a:prstGeom>
          <a:noFill/>
          <a:ln w="9525">
            <a:noFill/>
            <a:miter lim="800000"/>
            <a:headEnd/>
            <a:tailEnd/>
          </a:ln>
          <a:effectLst/>
        </p:spPr>
        <p:txBody>
          <a:bodyPr vert="horz" wrap="square" lIns="92426" tIns="46214" rIns="92426" bIns="46214" numCol="1" anchor="t" anchorCtr="0" compatLnSpc="1">
            <a:prstTxWarp prst="textNoShape">
              <a:avLst/>
            </a:prstTxWarp>
          </a:bodyPr>
          <a:lstStyle>
            <a:lvl1pPr algn="r" defTabSz="924162">
              <a:defRPr sz="1200">
                <a:effectLst/>
              </a:defRPr>
            </a:lvl1pPr>
          </a:lstStyle>
          <a:p>
            <a:pPr>
              <a:defRPr/>
            </a:pPr>
            <a:endParaRPr lang="en-US"/>
          </a:p>
        </p:txBody>
      </p:sp>
      <p:sp>
        <p:nvSpPr>
          <p:cNvPr id="21508" name="Rectangle 4"/>
          <p:cNvSpPr>
            <a:spLocks noGrp="1" noRot="1" noChangeAspect="1" noChangeArrowheads="1" noTextEdit="1"/>
          </p:cNvSpPr>
          <p:nvPr>
            <p:ph type="sldImg" idx="2"/>
          </p:nvPr>
        </p:nvSpPr>
        <p:spPr bwMode="auto">
          <a:xfrm>
            <a:off x="1182688" y="698500"/>
            <a:ext cx="4645025" cy="34845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3" name="Rectangle 5"/>
          <p:cNvSpPr>
            <a:spLocks noGrp="1" noChangeArrowheads="1"/>
          </p:cNvSpPr>
          <p:nvPr>
            <p:ph type="body" sz="quarter" idx="3"/>
          </p:nvPr>
        </p:nvSpPr>
        <p:spPr bwMode="auto">
          <a:xfrm>
            <a:off x="935252" y="4415790"/>
            <a:ext cx="5139899" cy="4183380"/>
          </a:xfrm>
          <a:prstGeom prst="rect">
            <a:avLst/>
          </a:prstGeom>
          <a:noFill/>
          <a:ln w="9525">
            <a:noFill/>
            <a:miter lim="800000"/>
            <a:headEnd/>
            <a:tailEnd/>
          </a:ln>
          <a:effectLst/>
        </p:spPr>
        <p:txBody>
          <a:bodyPr vert="horz" wrap="square" lIns="92426" tIns="46214" rIns="92426" bIns="46214"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174" name="Rectangle 6"/>
          <p:cNvSpPr>
            <a:spLocks noGrp="1" noChangeArrowheads="1"/>
          </p:cNvSpPr>
          <p:nvPr>
            <p:ph type="ftr" sz="quarter" idx="4"/>
          </p:nvPr>
        </p:nvSpPr>
        <p:spPr bwMode="auto">
          <a:xfrm>
            <a:off x="0" y="8831580"/>
            <a:ext cx="3038372" cy="464820"/>
          </a:xfrm>
          <a:prstGeom prst="rect">
            <a:avLst/>
          </a:prstGeom>
          <a:noFill/>
          <a:ln w="9525">
            <a:noFill/>
            <a:miter lim="800000"/>
            <a:headEnd/>
            <a:tailEnd/>
          </a:ln>
          <a:effectLst/>
        </p:spPr>
        <p:txBody>
          <a:bodyPr vert="horz" wrap="square" lIns="92426" tIns="46214" rIns="92426" bIns="46214" numCol="1" anchor="b" anchorCtr="0" compatLnSpc="1">
            <a:prstTxWarp prst="textNoShape">
              <a:avLst/>
            </a:prstTxWarp>
          </a:bodyPr>
          <a:lstStyle>
            <a:lvl1pPr algn="l" defTabSz="924162">
              <a:defRPr sz="1200">
                <a:effectLst/>
              </a:defRPr>
            </a:lvl1pPr>
          </a:lstStyle>
          <a:p>
            <a:pPr>
              <a:defRPr/>
            </a:pPr>
            <a:endParaRPr lang="en-US"/>
          </a:p>
        </p:txBody>
      </p:sp>
      <p:sp>
        <p:nvSpPr>
          <p:cNvPr id="7175" name="Rectangle 7"/>
          <p:cNvSpPr>
            <a:spLocks noGrp="1" noChangeArrowheads="1"/>
          </p:cNvSpPr>
          <p:nvPr>
            <p:ph type="sldNum" sz="quarter" idx="5"/>
          </p:nvPr>
        </p:nvSpPr>
        <p:spPr bwMode="auto">
          <a:xfrm>
            <a:off x="3972029" y="8831580"/>
            <a:ext cx="3038371" cy="464820"/>
          </a:xfrm>
          <a:prstGeom prst="rect">
            <a:avLst/>
          </a:prstGeom>
          <a:noFill/>
          <a:ln w="9525">
            <a:noFill/>
            <a:miter lim="800000"/>
            <a:headEnd/>
            <a:tailEnd/>
          </a:ln>
          <a:effectLst/>
        </p:spPr>
        <p:txBody>
          <a:bodyPr vert="horz" wrap="square" lIns="92426" tIns="46214" rIns="92426" bIns="46214" numCol="1" anchor="b" anchorCtr="0" compatLnSpc="1">
            <a:prstTxWarp prst="textNoShape">
              <a:avLst/>
            </a:prstTxWarp>
          </a:bodyPr>
          <a:lstStyle>
            <a:lvl1pPr algn="r" defTabSz="924162">
              <a:defRPr sz="1200">
                <a:effectLst/>
              </a:defRPr>
            </a:lvl1pPr>
          </a:lstStyle>
          <a:p>
            <a:pPr>
              <a:defRPr/>
            </a:pPr>
            <a:fld id="{B49F22E7-48EA-4C5E-949B-6E4230D3CF34}" type="slidenum">
              <a:rPr lang="en-US"/>
              <a:pPr>
                <a:defRPr/>
              </a:pPr>
              <a:t>‹#›</a:t>
            </a:fld>
            <a:endParaRPr lang="en-US"/>
          </a:p>
        </p:txBody>
      </p:sp>
    </p:spTree>
    <p:extLst>
      <p:ext uri="{BB962C8B-B14F-4D97-AF65-F5344CB8AC3E}">
        <p14:creationId xmlns:p14="http://schemas.microsoft.com/office/powerpoint/2010/main" val="180433581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toolbox.okstate.edu/100-years"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99072" y="4415792"/>
            <a:ext cx="5812257" cy="2753899"/>
          </a:xfrm>
        </p:spPr>
        <p:txBody>
          <a:bodyPr/>
          <a:lstStyle/>
          <a:p>
            <a:pPr eaLnBrk="1" hangingPunct="1">
              <a:spcBef>
                <a:spcPts val="0"/>
              </a:spcBef>
              <a:defRPr/>
            </a:pPr>
            <a:r>
              <a:rPr lang="en-US" altLang="en-US" b="1" dirty="0" smtClean="0">
                <a:latin typeface="+mn-lt"/>
              </a:rPr>
              <a:t>Instructor Preparation –  </a:t>
            </a:r>
            <a:r>
              <a:rPr lang="en-US" altLang="en-US" dirty="0" smtClean="0">
                <a:latin typeface="+mn-lt"/>
              </a:rPr>
              <a:t>Allow 6-8 hours of preparation for 1 hour of instruction.</a:t>
            </a:r>
          </a:p>
          <a:p>
            <a:pPr marL="227486" indent="-227486" eaLnBrk="1" hangingPunct="1">
              <a:spcBef>
                <a:spcPts val="0"/>
              </a:spcBef>
              <a:buFont typeface="+mj-lt"/>
              <a:buAutoNum type="arabicPeriod"/>
              <a:defRPr/>
            </a:pPr>
            <a:r>
              <a:rPr lang="en-US" altLang="en-US" dirty="0" smtClean="0">
                <a:latin typeface="+mn-lt"/>
              </a:rPr>
              <a:t>Review all materials thoroughly.  Do any additional research or preparation to make yourself comfortable with the materials or to give it your personal touch.</a:t>
            </a:r>
          </a:p>
          <a:p>
            <a:pPr marL="227486" indent="-227486" eaLnBrk="1" hangingPunct="1">
              <a:spcBef>
                <a:spcPts val="0"/>
              </a:spcBef>
              <a:buFont typeface="+mj-lt"/>
              <a:buAutoNum type="arabicPeriod"/>
              <a:defRPr/>
            </a:pPr>
            <a:r>
              <a:rPr lang="en-US" altLang="en-US" dirty="0" smtClean="0">
                <a:latin typeface="+mn-lt"/>
              </a:rPr>
              <a:t>Determine what other topic/subject matter will be presented with this “core” subject matter.  It could be a special event/activity that will focus on the CES 2014 Centennial Celebration, an educational piece on how youth should prepare for the “Famous People” category at your communication event, introducing the OK Hobbies and Collectibles project, </a:t>
            </a:r>
            <a:r>
              <a:rPr lang="en-US" dirty="0">
                <a:latin typeface="+mn-lt"/>
              </a:rPr>
              <a:t>National 4-H History Preservation </a:t>
            </a:r>
            <a:r>
              <a:rPr lang="en-US" dirty="0" smtClean="0">
                <a:latin typeface="+mn-lt"/>
              </a:rPr>
              <a:t>Program, the heritage portion of the Citizenship project area, </a:t>
            </a:r>
            <a:r>
              <a:rPr lang="en-US" altLang="en-US" dirty="0" smtClean="0">
                <a:latin typeface="+mn-lt"/>
              </a:rPr>
              <a:t>etc.  This is a good topic to encourage, embracing and learning about History through 4-H programming.</a:t>
            </a:r>
          </a:p>
          <a:p>
            <a:pPr marL="227486" indent="-227486" eaLnBrk="1" hangingPunct="1">
              <a:spcBef>
                <a:spcPts val="0"/>
              </a:spcBef>
              <a:buFont typeface="+mj-lt"/>
              <a:buAutoNum type="arabicPeriod"/>
              <a:defRPr/>
            </a:pPr>
            <a:r>
              <a:rPr lang="en-US" altLang="en-US" dirty="0" smtClean="0">
                <a:latin typeface="+mn-lt"/>
              </a:rPr>
              <a:t>Prepare handouts that complement the subject matter.</a:t>
            </a:r>
          </a:p>
          <a:p>
            <a:pPr marL="227486" indent="-227486" eaLnBrk="1" hangingPunct="1">
              <a:spcBef>
                <a:spcPts val="0"/>
              </a:spcBef>
              <a:buFont typeface="+mj-lt"/>
              <a:buAutoNum type="arabicPeriod"/>
              <a:defRPr/>
            </a:pPr>
            <a:r>
              <a:rPr lang="en-US" dirty="0" smtClean="0">
                <a:latin typeface="+mn-lt"/>
              </a:rPr>
              <a:t>Down load the </a:t>
            </a:r>
            <a:r>
              <a:rPr lang="en-US" b="1" dirty="0" smtClean="0">
                <a:latin typeface="+mn-lt"/>
              </a:rPr>
              <a:t>OCES </a:t>
            </a:r>
            <a:r>
              <a:rPr lang="en-US" b="1" dirty="0">
                <a:latin typeface="+mn-lt"/>
              </a:rPr>
              <a:t>Centennial PSA </a:t>
            </a:r>
            <a:r>
              <a:rPr lang="en-US" i="1" dirty="0">
                <a:latin typeface="+mn-lt"/>
              </a:rPr>
              <a:t>100 Years of Oklahoma Extension </a:t>
            </a:r>
            <a:r>
              <a:rPr lang="en-US" b="1" dirty="0" smtClean="0">
                <a:latin typeface="+mn-lt"/>
              </a:rPr>
              <a:t>(</a:t>
            </a:r>
            <a:r>
              <a:rPr lang="en-US" dirty="0" smtClean="0">
                <a:latin typeface="+mn-lt"/>
              </a:rPr>
              <a:t>video 3:35 minutes)  </a:t>
            </a:r>
            <a:r>
              <a:rPr lang="en-US" dirty="0">
                <a:solidFill>
                  <a:schemeClr val="accent6">
                    <a:lumMod val="75000"/>
                  </a:schemeClr>
                </a:solidFill>
                <a:latin typeface="+mn-lt"/>
                <a:hlinkClick r:id="rId3"/>
              </a:rPr>
              <a:t>http://</a:t>
            </a:r>
            <a:r>
              <a:rPr lang="en-US" dirty="0" smtClean="0">
                <a:solidFill>
                  <a:schemeClr val="accent6">
                    <a:lumMod val="75000"/>
                  </a:schemeClr>
                </a:solidFill>
                <a:latin typeface="+mn-lt"/>
                <a:hlinkClick r:id="rId3"/>
              </a:rPr>
              <a:t>toolbox.okstate.edu/100-years</a:t>
            </a:r>
            <a:r>
              <a:rPr lang="en-US" dirty="0" smtClean="0">
                <a:solidFill>
                  <a:schemeClr val="accent6">
                    <a:lumMod val="75000"/>
                  </a:schemeClr>
                </a:solidFill>
                <a:latin typeface="+mn-lt"/>
              </a:rPr>
              <a:t> </a:t>
            </a:r>
            <a:r>
              <a:rPr lang="en-US" dirty="0" smtClean="0">
                <a:latin typeface="+mn-lt"/>
              </a:rPr>
              <a:t>to play with slide </a:t>
            </a:r>
            <a:endParaRPr lang="en-US" dirty="0">
              <a:latin typeface="+mn-lt"/>
            </a:endParaRPr>
          </a:p>
        </p:txBody>
      </p:sp>
      <p:sp>
        <p:nvSpPr>
          <p:cNvPr id="4" name="Slide Number Placeholder 3"/>
          <p:cNvSpPr>
            <a:spLocks noGrp="1"/>
          </p:cNvSpPr>
          <p:nvPr>
            <p:ph type="sldNum" sz="quarter" idx="10"/>
          </p:nvPr>
        </p:nvSpPr>
        <p:spPr/>
        <p:txBody>
          <a:bodyPr/>
          <a:lstStyle/>
          <a:p>
            <a:pPr>
              <a:defRPr/>
            </a:pPr>
            <a:fld id="{B49F22E7-48EA-4C5E-949B-6E4230D3CF34}" type="slidenum">
              <a:rPr lang="en-US" smtClean="0"/>
              <a:pPr>
                <a:defRPr/>
              </a:pPr>
              <a:t>1</a:t>
            </a:fld>
            <a:endParaRPr lang="en-US" dirty="0"/>
          </a:p>
        </p:txBody>
      </p:sp>
      <p:sp>
        <p:nvSpPr>
          <p:cNvPr id="5" name="TextBox 4"/>
          <p:cNvSpPr txBox="1"/>
          <p:nvPr/>
        </p:nvSpPr>
        <p:spPr>
          <a:xfrm>
            <a:off x="675548" y="6858000"/>
            <a:ext cx="2906130" cy="2433786"/>
          </a:xfrm>
          <a:prstGeom prst="rect">
            <a:avLst/>
          </a:prstGeom>
          <a:noFill/>
        </p:spPr>
        <p:txBody>
          <a:bodyPr wrap="square" lIns="93770" tIns="46884" rIns="93770" bIns="46884" rtlCol="0">
            <a:spAutoFit/>
          </a:bodyPr>
          <a:lstStyle/>
          <a:p>
            <a:pPr algn="l">
              <a:defRPr/>
            </a:pPr>
            <a:r>
              <a:rPr lang="en-US" sz="950" b="1" dirty="0" smtClean="0">
                <a:effectLst/>
                <a:latin typeface="+mn-lt"/>
              </a:rPr>
              <a:t>Teaching Outline and Activity</a:t>
            </a:r>
            <a:endParaRPr lang="en-US" sz="950" b="1" dirty="0">
              <a:effectLst/>
              <a:latin typeface="+mn-lt"/>
            </a:endParaRPr>
          </a:p>
          <a:p>
            <a:pPr marL="175818" indent="-175818" algn="l">
              <a:buFont typeface="Arial" panose="020B0604020202020204" pitchFamily="34" charset="0"/>
              <a:buChar char="•"/>
              <a:defRPr/>
            </a:pPr>
            <a:r>
              <a:rPr lang="en-US" sz="950" dirty="0">
                <a:effectLst/>
                <a:latin typeface="+mn-lt"/>
              </a:rPr>
              <a:t>4H101 – Lesson </a:t>
            </a:r>
            <a:r>
              <a:rPr lang="en-US" sz="950" dirty="0" smtClean="0">
                <a:effectLst/>
                <a:latin typeface="+mn-lt"/>
              </a:rPr>
              <a:t>9: Using a </a:t>
            </a:r>
            <a:r>
              <a:rPr lang="en-US" sz="950" dirty="0" err="1" smtClean="0">
                <a:effectLst/>
                <a:latin typeface="+mn-lt"/>
              </a:rPr>
              <a:t>Skllathon</a:t>
            </a:r>
            <a:r>
              <a:rPr lang="en-US" sz="950" dirty="0" smtClean="0">
                <a:effectLst/>
                <a:latin typeface="+mn-lt"/>
              </a:rPr>
              <a:t> for Experiential Learning</a:t>
            </a:r>
          </a:p>
          <a:p>
            <a:pPr marL="175818" indent="-175818" algn="l">
              <a:buFont typeface="Arial" panose="020B0604020202020204" pitchFamily="34" charset="0"/>
              <a:buChar char="•"/>
              <a:defRPr/>
            </a:pPr>
            <a:r>
              <a:rPr lang="en-US" sz="950" dirty="0" smtClean="0">
                <a:effectLst/>
                <a:latin typeface="+mn-lt"/>
              </a:rPr>
              <a:t>4H101 - Lesson 16:  Recognizing 4-H’ers Accomplishments</a:t>
            </a:r>
          </a:p>
          <a:p>
            <a:pPr algn="l">
              <a:defRPr/>
            </a:pPr>
            <a:r>
              <a:rPr lang="en-US" sz="950" b="1" dirty="0" smtClean="0">
                <a:effectLst/>
                <a:latin typeface="+mn-lt"/>
              </a:rPr>
              <a:t>Handouts</a:t>
            </a:r>
            <a:r>
              <a:rPr lang="en-US" sz="950" dirty="0" smtClean="0">
                <a:effectLst/>
                <a:latin typeface="+mn-lt"/>
              </a:rPr>
              <a:t> </a:t>
            </a:r>
            <a:r>
              <a:rPr lang="en-US" sz="950" dirty="0">
                <a:effectLst/>
                <a:latin typeface="+mn-lt"/>
              </a:rPr>
              <a:t>that complement the session:  </a:t>
            </a:r>
          </a:p>
          <a:p>
            <a:pPr marL="175818" indent="-175818" algn="l">
              <a:spcAft>
                <a:spcPts val="0"/>
              </a:spcAft>
              <a:buFont typeface="Arial" panose="020B0604020202020204" pitchFamily="34" charset="0"/>
              <a:buChar char="•"/>
              <a:defRPr/>
            </a:pPr>
            <a:r>
              <a:rPr lang="en-US" sz="950" dirty="0" smtClean="0">
                <a:effectLst/>
                <a:latin typeface="+mn-lt"/>
              </a:rPr>
              <a:t>4H.VOL.105 Recognition Model</a:t>
            </a:r>
          </a:p>
          <a:p>
            <a:pPr marL="175818" indent="-175818" algn="l">
              <a:spcAft>
                <a:spcPts val="0"/>
              </a:spcAft>
              <a:buFont typeface="Arial" panose="020B0604020202020204" pitchFamily="34" charset="0"/>
              <a:buChar char="•"/>
              <a:defRPr/>
            </a:pPr>
            <a:r>
              <a:rPr lang="en-US" sz="950" dirty="0" smtClean="0">
                <a:effectLst/>
                <a:latin typeface="+mn-lt"/>
              </a:rPr>
              <a:t>4H.VOL.107 Judging</a:t>
            </a:r>
          </a:p>
          <a:p>
            <a:pPr marL="175818" indent="-175818" algn="l">
              <a:spcAft>
                <a:spcPts val="0"/>
              </a:spcAft>
              <a:buFont typeface="Arial" panose="020B0604020202020204" pitchFamily="34" charset="0"/>
              <a:buChar char="•"/>
              <a:defRPr/>
            </a:pPr>
            <a:r>
              <a:rPr lang="en-US" sz="950" dirty="0" smtClean="0">
                <a:effectLst/>
                <a:latin typeface="+mn-lt"/>
              </a:rPr>
              <a:t>4H.VOL.108 Understanding 4-H Events and Activities</a:t>
            </a:r>
          </a:p>
          <a:p>
            <a:pPr marL="175818" indent="-175818" algn="l">
              <a:spcAft>
                <a:spcPts val="0"/>
              </a:spcAft>
              <a:buFont typeface="Arial" panose="020B0604020202020204" pitchFamily="34" charset="0"/>
              <a:buChar char="•"/>
              <a:defRPr/>
            </a:pPr>
            <a:r>
              <a:rPr lang="en-US" sz="950" dirty="0" smtClean="0">
                <a:effectLst/>
                <a:latin typeface="+mn-lt"/>
              </a:rPr>
              <a:t>4-H Project Planning Guide</a:t>
            </a:r>
          </a:p>
          <a:p>
            <a:pPr marL="175818" indent="-175818" algn="l">
              <a:spcAft>
                <a:spcPts val="0"/>
              </a:spcAft>
              <a:buFont typeface="Arial" panose="020B0604020202020204" pitchFamily="34" charset="0"/>
              <a:buChar char="•"/>
              <a:defRPr/>
            </a:pPr>
            <a:r>
              <a:rPr lang="en-US" sz="950" dirty="0" smtClean="0">
                <a:effectLst/>
                <a:latin typeface="+mn-lt"/>
              </a:rPr>
              <a:t>Goal Setting Worksheet for Jr. Members</a:t>
            </a:r>
          </a:p>
          <a:p>
            <a:pPr marL="175818" indent="-175818" algn="l">
              <a:spcAft>
                <a:spcPts val="0"/>
              </a:spcAft>
              <a:buFont typeface="Arial" panose="020B0604020202020204" pitchFamily="34" charset="0"/>
              <a:buChar char="•"/>
              <a:defRPr/>
            </a:pPr>
            <a:r>
              <a:rPr lang="en-US" sz="950" dirty="0" smtClean="0">
                <a:effectLst/>
                <a:latin typeface="+mn-lt"/>
              </a:rPr>
              <a:t>“Plan the Work” Calendar</a:t>
            </a:r>
          </a:p>
          <a:p>
            <a:pPr marL="175818" indent="-175818" algn="l">
              <a:spcAft>
                <a:spcPts val="0"/>
              </a:spcAft>
              <a:buFont typeface="Arial" panose="020B0604020202020204" pitchFamily="34" charset="0"/>
              <a:buChar char="•"/>
              <a:defRPr/>
            </a:pPr>
            <a:r>
              <a:rPr lang="en-US" sz="950" dirty="0" smtClean="0">
                <a:effectLst/>
                <a:latin typeface="+mn-lt"/>
              </a:rPr>
              <a:t>Understanding 4-H Judging – Rutgers Extension</a:t>
            </a:r>
          </a:p>
          <a:p>
            <a:pPr marL="175818" indent="-175818" algn="l">
              <a:spcAft>
                <a:spcPts val="0"/>
              </a:spcAft>
              <a:buFont typeface="Arial" panose="020B0604020202020204" pitchFamily="34" charset="0"/>
              <a:buChar char="•"/>
              <a:defRPr/>
            </a:pPr>
            <a:r>
              <a:rPr lang="en-US" sz="950" dirty="0" smtClean="0">
                <a:effectLst/>
                <a:latin typeface="+mn-lt"/>
              </a:rPr>
              <a:t>4-H Horse Judging Standards Danish System-Iowa State Extension</a:t>
            </a:r>
          </a:p>
        </p:txBody>
      </p:sp>
      <p:sp>
        <p:nvSpPr>
          <p:cNvPr id="6" name="TextBox 5"/>
          <p:cNvSpPr txBox="1"/>
          <p:nvPr/>
        </p:nvSpPr>
        <p:spPr>
          <a:xfrm>
            <a:off x="3658154" y="6890354"/>
            <a:ext cx="2780320" cy="2218342"/>
          </a:xfrm>
          <a:prstGeom prst="rect">
            <a:avLst/>
          </a:prstGeom>
          <a:noFill/>
        </p:spPr>
        <p:txBody>
          <a:bodyPr wrap="square" lIns="93770" tIns="46884" rIns="93770" bIns="46884" rtlCol="0">
            <a:spAutoFit/>
          </a:bodyPr>
          <a:lstStyle/>
          <a:p>
            <a:pPr algn="l">
              <a:defRPr/>
            </a:pPr>
            <a:r>
              <a:rPr lang="en-US" sz="950" b="1" dirty="0">
                <a:effectLst/>
                <a:latin typeface="+mn-lt"/>
              </a:rPr>
              <a:t>PowerPoint Presentations</a:t>
            </a:r>
          </a:p>
          <a:p>
            <a:pPr marL="175818" indent="-175818" algn="l">
              <a:spcAft>
                <a:spcPts val="0"/>
              </a:spcAft>
              <a:buFont typeface="Arial" panose="020B0604020202020204" pitchFamily="34" charset="0"/>
              <a:buChar char="•"/>
              <a:defRPr/>
            </a:pPr>
            <a:r>
              <a:rPr lang="en-US" sz="950" dirty="0" smtClean="0">
                <a:effectLst/>
                <a:latin typeface="+mn-lt"/>
              </a:rPr>
              <a:t>Unit 2 – Getting the Most Out of the 4-H Experience</a:t>
            </a:r>
          </a:p>
          <a:p>
            <a:pPr marL="175818" indent="-175818" algn="l">
              <a:spcAft>
                <a:spcPts val="0"/>
              </a:spcAft>
              <a:buFont typeface="Arial" panose="020B0604020202020204" pitchFamily="34" charset="0"/>
              <a:buChar char="•"/>
              <a:defRPr/>
            </a:pPr>
            <a:r>
              <a:rPr lang="en-US" sz="950" dirty="0" smtClean="0">
                <a:effectLst/>
                <a:latin typeface="+mn-lt"/>
              </a:rPr>
              <a:t>Getting Off on the Right Foot</a:t>
            </a:r>
          </a:p>
          <a:p>
            <a:pPr marL="175818" indent="-175818" algn="l">
              <a:spcAft>
                <a:spcPts val="0"/>
              </a:spcAft>
              <a:buFont typeface="Arial" panose="020B0604020202020204" pitchFamily="34" charset="0"/>
              <a:buChar char="•"/>
              <a:defRPr/>
            </a:pPr>
            <a:r>
              <a:rPr lang="en-US" sz="950" dirty="0" smtClean="0">
                <a:effectLst/>
                <a:latin typeface="+mn-lt"/>
              </a:rPr>
              <a:t>This is Jeopardy</a:t>
            </a:r>
          </a:p>
          <a:p>
            <a:pPr algn="l">
              <a:spcAft>
                <a:spcPts val="0"/>
              </a:spcAft>
              <a:defRPr/>
            </a:pPr>
            <a:r>
              <a:rPr lang="en-US" sz="950" b="1" dirty="0" smtClean="0">
                <a:effectLst/>
                <a:latin typeface="+mn-lt"/>
              </a:rPr>
              <a:t>Self </a:t>
            </a:r>
            <a:r>
              <a:rPr lang="en-US" sz="950" b="1" dirty="0">
                <a:effectLst/>
                <a:latin typeface="+mn-lt"/>
              </a:rPr>
              <a:t>Study Series </a:t>
            </a:r>
            <a:endParaRPr lang="en-US" sz="950" dirty="0">
              <a:effectLst/>
              <a:latin typeface="+mn-lt"/>
            </a:endParaRPr>
          </a:p>
          <a:p>
            <a:pPr algn="l">
              <a:spcAft>
                <a:spcPts val="0"/>
              </a:spcAft>
              <a:defRPr/>
            </a:pPr>
            <a:r>
              <a:rPr lang="en-US" sz="950" dirty="0" smtClean="0">
                <a:effectLst/>
                <a:latin typeface="+mn-lt"/>
              </a:rPr>
              <a:t>for </a:t>
            </a:r>
            <a:r>
              <a:rPr lang="en-US" sz="950" dirty="0">
                <a:effectLst/>
                <a:latin typeface="+mn-lt"/>
              </a:rPr>
              <a:t>volunteers who can not attend this training in person.</a:t>
            </a:r>
          </a:p>
          <a:p>
            <a:pPr marL="175818" indent="-175818" algn="l">
              <a:spcAft>
                <a:spcPts val="597"/>
              </a:spcAft>
              <a:buFont typeface="Arial" panose="020B0604020202020204" pitchFamily="34" charset="0"/>
              <a:buChar char="•"/>
              <a:defRPr/>
            </a:pPr>
            <a:r>
              <a:rPr lang="en-US" sz="950" dirty="0" smtClean="0">
                <a:effectLst/>
                <a:latin typeface="+mn-lt"/>
              </a:rPr>
              <a:t>4H.VOL.202D </a:t>
            </a:r>
            <a:r>
              <a:rPr lang="en-US" sz="950" dirty="0">
                <a:effectLst/>
                <a:latin typeface="+mn-lt"/>
              </a:rPr>
              <a:t>– </a:t>
            </a:r>
            <a:r>
              <a:rPr lang="en-US" sz="950" dirty="0" smtClean="0">
                <a:effectLst/>
                <a:latin typeface="+mn-lt"/>
              </a:rPr>
              <a:t>Understanding 4-H Events and Activities</a:t>
            </a:r>
            <a:endParaRPr lang="en-US" sz="950" dirty="0">
              <a:effectLst/>
              <a:latin typeface="+mn-lt"/>
            </a:endParaRPr>
          </a:p>
          <a:p>
            <a:pPr algn="l">
              <a:defRPr/>
            </a:pPr>
            <a:r>
              <a:rPr lang="en-US" sz="950" b="1" dirty="0">
                <a:effectLst/>
                <a:latin typeface="+mn-lt"/>
              </a:rPr>
              <a:t>4-H Newsletter Support Material</a:t>
            </a:r>
          </a:p>
          <a:p>
            <a:pPr marL="175818" indent="-175818" algn="l">
              <a:buFont typeface="Arial" panose="020B0604020202020204" pitchFamily="34" charset="0"/>
              <a:buChar char="•"/>
              <a:defRPr/>
            </a:pPr>
            <a:r>
              <a:rPr lang="en-US" sz="950" dirty="0" smtClean="0">
                <a:effectLst/>
                <a:latin typeface="+mn-lt"/>
              </a:rPr>
              <a:t>Preparing for 4-H Events and Activities</a:t>
            </a:r>
          </a:p>
          <a:p>
            <a:pPr marL="175818" indent="-175818" algn="l">
              <a:buFont typeface="Arial" panose="020B0604020202020204" pitchFamily="34" charset="0"/>
              <a:buChar char="•"/>
              <a:defRPr/>
            </a:pPr>
            <a:r>
              <a:rPr lang="en-US" sz="950" dirty="0" smtClean="0">
                <a:effectLst/>
                <a:latin typeface="+mn-lt"/>
              </a:rPr>
              <a:t>Purpose for 4-H Events and Activities</a:t>
            </a:r>
          </a:p>
          <a:p>
            <a:pPr marL="175818" indent="-175818" algn="l">
              <a:buFont typeface="Arial" panose="020B0604020202020204" pitchFamily="34" charset="0"/>
              <a:buChar char="•"/>
              <a:defRPr/>
            </a:pPr>
            <a:r>
              <a:rPr lang="en-US" sz="950" dirty="0" smtClean="0">
                <a:effectLst/>
                <a:latin typeface="+mn-lt"/>
              </a:rPr>
              <a:t>What Evaluation Teaches</a:t>
            </a:r>
            <a:endParaRPr lang="en-US" sz="950" dirty="0">
              <a:effectLst/>
              <a:latin typeface="+mn-lt"/>
            </a:endParaRPr>
          </a:p>
        </p:txBody>
      </p:sp>
    </p:spTree>
    <p:extLst>
      <p:ext uri="{BB962C8B-B14F-4D97-AF65-F5344CB8AC3E}">
        <p14:creationId xmlns:p14="http://schemas.microsoft.com/office/powerpoint/2010/main" val="18856655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a:defRPr sz="2400">
                <a:solidFill>
                  <a:schemeClr val="tx1"/>
                </a:solidFill>
                <a:latin typeface="Times New Roman" pitchFamily="18" charset="0"/>
              </a:defRPr>
            </a:lvl1pPr>
            <a:lvl2pPr marL="742950" indent="-285750" defTabSz="925513">
              <a:defRPr sz="2400">
                <a:solidFill>
                  <a:schemeClr val="tx1"/>
                </a:solidFill>
                <a:latin typeface="Times New Roman" pitchFamily="18" charset="0"/>
              </a:defRPr>
            </a:lvl2pPr>
            <a:lvl3pPr marL="1143000" indent="-228600" defTabSz="925513">
              <a:defRPr sz="2400">
                <a:solidFill>
                  <a:schemeClr val="tx1"/>
                </a:solidFill>
                <a:latin typeface="Times New Roman" pitchFamily="18" charset="0"/>
              </a:defRPr>
            </a:lvl3pPr>
            <a:lvl4pPr marL="1600200" indent="-228600" defTabSz="925513">
              <a:defRPr sz="2400">
                <a:solidFill>
                  <a:schemeClr val="tx1"/>
                </a:solidFill>
                <a:latin typeface="Times New Roman" pitchFamily="18" charset="0"/>
              </a:defRPr>
            </a:lvl4pPr>
            <a:lvl5pPr marL="2057400" indent="-228600" defTabSz="925513">
              <a:defRPr sz="2400">
                <a:solidFill>
                  <a:schemeClr val="tx1"/>
                </a:solidFill>
                <a:latin typeface="Times New Roman" pitchFamily="18" charset="0"/>
              </a:defRPr>
            </a:lvl5pPr>
            <a:lvl6pPr marL="2514600" indent="-228600" algn="ctr" defTabSz="925513" eaLnBrk="0" fontAlgn="base" hangingPunct="0">
              <a:spcBef>
                <a:spcPct val="0"/>
              </a:spcBef>
              <a:spcAft>
                <a:spcPct val="0"/>
              </a:spcAft>
              <a:defRPr sz="2400">
                <a:solidFill>
                  <a:schemeClr val="tx1"/>
                </a:solidFill>
                <a:latin typeface="Times New Roman" pitchFamily="18" charset="0"/>
              </a:defRPr>
            </a:lvl6pPr>
            <a:lvl7pPr marL="2971800" indent="-228600" algn="ctr" defTabSz="925513" eaLnBrk="0" fontAlgn="base" hangingPunct="0">
              <a:spcBef>
                <a:spcPct val="0"/>
              </a:spcBef>
              <a:spcAft>
                <a:spcPct val="0"/>
              </a:spcAft>
              <a:defRPr sz="2400">
                <a:solidFill>
                  <a:schemeClr val="tx1"/>
                </a:solidFill>
                <a:latin typeface="Times New Roman" pitchFamily="18" charset="0"/>
              </a:defRPr>
            </a:lvl7pPr>
            <a:lvl8pPr marL="3429000" indent="-228600" algn="ctr" defTabSz="925513" eaLnBrk="0" fontAlgn="base" hangingPunct="0">
              <a:spcBef>
                <a:spcPct val="0"/>
              </a:spcBef>
              <a:spcAft>
                <a:spcPct val="0"/>
              </a:spcAft>
              <a:defRPr sz="2400">
                <a:solidFill>
                  <a:schemeClr val="tx1"/>
                </a:solidFill>
                <a:latin typeface="Times New Roman" pitchFamily="18" charset="0"/>
              </a:defRPr>
            </a:lvl8pPr>
            <a:lvl9pPr marL="3886200" indent="-228600" algn="ctr" defTabSz="925513" eaLnBrk="0" fontAlgn="base" hangingPunct="0">
              <a:spcBef>
                <a:spcPct val="0"/>
              </a:spcBef>
              <a:spcAft>
                <a:spcPct val="0"/>
              </a:spcAft>
              <a:defRPr sz="2400">
                <a:solidFill>
                  <a:schemeClr val="tx1"/>
                </a:solidFill>
                <a:latin typeface="Times New Roman" pitchFamily="18" charset="0"/>
              </a:defRPr>
            </a:lvl9pPr>
          </a:lstStyle>
          <a:p>
            <a:fld id="{073455A1-7BCE-4F02-B4BE-06D5F1AE9604}" type="slidenum">
              <a:rPr lang="en-US" altLang="en-US" sz="1200" smtClean="0"/>
              <a:pPr/>
              <a:t>10</a:t>
            </a:fld>
            <a:endParaRPr lang="en-US" altLang="en-US" sz="1200" dirty="0" smtClean="0"/>
          </a:p>
        </p:txBody>
      </p:sp>
      <p:sp>
        <p:nvSpPr>
          <p:cNvPr id="265219" name="Rectangle 2"/>
          <p:cNvSpPr>
            <a:spLocks noGrp="1" noRot="1" noChangeAspect="1" noChangeArrowheads="1" noTextEdit="1"/>
          </p:cNvSpPr>
          <p:nvPr>
            <p:ph type="sldImg"/>
          </p:nvPr>
        </p:nvSpPr>
        <p:spPr>
          <a:xfrm>
            <a:off x="1181100" y="696913"/>
            <a:ext cx="4648200" cy="3486150"/>
          </a:xfrm>
          <a:solidFill>
            <a:srgbClr val="FFFFFF"/>
          </a:solidFill>
          <a:ln/>
        </p:spPr>
      </p:sp>
      <p:sp>
        <p:nvSpPr>
          <p:cNvPr id="265220" name="Rectangle 3"/>
          <p:cNvSpPr>
            <a:spLocks noGrp="1" noChangeArrowheads="1"/>
          </p:cNvSpPr>
          <p:nvPr>
            <p:ph type="body" idx="1"/>
          </p:nvPr>
        </p:nvSpPr>
        <p:spPr>
          <a:xfrm>
            <a:off x="935252" y="4415790"/>
            <a:ext cx="5139898" cy="4183380"/>
          </a:xfrm>
          <a:solidFill>
            <a:srgbClr val="FFFFFF"/>
          </a:solidFill>
          <a:ln>
            <a:solidFill>
              <a:srgbClr val="000000"/>
            </a:solidFill>
          </a:ln>
        </p:spPr>
        <p:txBody>
          <a:bodyPr/>
          <a:lstStyle/>
          <a:p>
            <a:endParaRPr lang="en-US" altLang="en-US" dirty="0" smtClean="0"/>
          </a:p>
        </p:txBody>
      </p:sp>
    </p:spTree>
    <p:extLst>
      <p:ext uri="{BB962C8B-B14F-4D97-AF65-F5344CB8AC3E}">
        <p14:creationId xmlns:p14="http://schemas.microsoft.com/office/powerpoint/2010/main" val="5017674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a:defRPr sz="2400">
                <a:solidFill>
                  <a:schemeClr val="tx1"/>
                </a:solidFill>
                <a:latin typeface="Times New Roman" pitchFamily="18" charset="0"/>
              </a:defRPr>
            </a:lvl1pPr>
            <a:lvl2pPr marL="742950" indent="-285750" defTabSz="925513">
              <a:defRPr sz="2400">
                <a:solidFill>
                  <a:schemeClr val="tx1"/>
                </a:solidFill>
                <a:latin typeface="Times New Roman" pitchFamily="18" charset="0"/>
              </a:defRPr>
            </a:lvl2pPr>
            <a:lvl3pPr marL="1143000" indent="-228600" defTabSz="925513">
              <a:defRPr sz="2400">
                <a:solidFill>
                  <a:schemeClr val="tx1"/>
                </a:solidFill>
                <a:latin typeface="Times New Roman" pitchFamily="18" charset="0"/>
              </a:defRPr>
            </a:lvl3pPr>
            <a:lvl4pPr marL="1600200" indent="-228600" defTabSz="925513">
              <a:defRPr sz="2400">
                <a:solidFill>
                  <a:schemeClr val="tx1"/>
                </a:solidFill>
                <a:latin typeface="Times New Roman" pitchFamily="18" charset="0"/>
              </a:defRPr>
            </a:lvl4pPr>
            <a:lvl5pPr marL="2057400" indent="-228600" defTabSz="925513">
              <a:defRPr sz="2400">
                <a:solidFill>
                  <a:schemeClr val="tx1"/>
                </a:solidFill>
                <a:latin typeface="Times New Roman" pitchFamily="18" charset="0"/>
              </a:defRPr>
            </a:lvl5pPr>
            <a:lvl6pPr marL="2514600" indent="-228600" algn="ctr" defTabSz="925513" eaLnBrk="0" fontAlgn="base" hangingPunct="0">
              <a:spcBef>
                <a:spcPct val="0"/>
              </a:spcBef>
              <a:spcAft>
                <a:spcPct val="0"/>
              </a:spcAft>
              <a:defRPr sz="2400">
                <a:solidFill>
                  <a:schemeClr val="tx1"/>
                </a:solidFill>
                <a:latin typeface="Times New Roman" pitchFamily="18" charset="0"/>
              </a:defRPr>
            </a:lvl6pPr>
            <a:lvl7pPr marL="2971800" indent="-228600" algn="ctr" defTabSz="925513" eaLnBrk="0" fontAlgn="base" hangingPunct="0">
              <a:spcBef>
                <a:spcPct val="0"/>
              </a:spcBef>
              <a:spcAft>
                <a:spcPct val="0"/>
              </a:spcAft>
              <a:defRPr sz="2400">
                <a:solidFill>
                  <a:schemeClr val="tx1"/>
                </a:solidFill>
                <a:latin typeface="Times New Roman" pitchFamily="18" charset="0"/>
              </a:defRPr>
            </a:lvl7pPr>
            <a:lvl8pPr marL="3429000" indent="-228600" algn="ctr" defTabSz="925513" eaLnBrk="0" fontAlgn="base" hangingPunct="0">
              <a:spcBef>
                <a:spcPct val="0"/>
              </a:spcBef>
              <a:spcAft>
                <a:spcPct val="0"/>
              </a:spcAft>
              <a:defRPr sz="2400">
                <a:solidFill>
                  <a:schemeClr val="tx1"/>
                </a:solidFill>
                <a:latin typeface="Times New Roman" pitchFamily="18" charset="0"/>
              </a:defRPr>
            </a:lvl8pPr>
            <a:lvl9pPr marL="3886200" indent="-228600" algn="ctr" defTabSz="925513" eaLnBrk="0" fontAlgn="base" hangingPunct="0">
              <a:spcBef>
                <a:spcPct val="0"/>
              </a:spcBef>
              <a:spcAft>
                <a:spcPct val="0"/>
              </a:spcAft>
              <a:defRPr sz="2400">
                <a:solidFill>
                  <a:schemeClr val="tx1"/>
                </a:solidFill>
                <a:latin typeface="Times New Roman" pitchFamily="18" charset="0"/>
              </a:defRPr>
            </a:lvl9pPr>
          </a:lstStyle>
          <a:p>
            <a:fld id="{84AF7AE1-EBC5-46F9-BC60-3AD1B4CCF593}" type="slidenum">
              <a:rPr lang="en-US" altLang="en-US" sz="1200" smtClean="0"/>
              <a:pPr/>
              <a:t>11</a:t>
            </a:fld>
            <a:endParaRPr lang="en-US" altLang="en-US" sz="1200" dirty="0" smtClean="0"/>
          </a:p>
        </p:txBody>
      </p:sp>
      <p:sp>
        <p:nvSpPr>
          <p:cNvPr id="266243" name="Rectangle 2"/>
          <p:cNvSpPr>
            <a:spLocks noGrp="1" noRot="1" noChangeAspect="1" noChangeArrowheads="1" noTextEdit="1"/>
          </p:cNvSpPr>
          <p:nvPr>
            <p:ph type="sldImg"/>
          </p:nvPr>
        </p:nvSpPr>
        <p:spPr>
          <a:xfrm>
            <a:off x="1181100" y="696913"/>
            <a:ext cx="4648200" cy="3486150"/>
          </a:xfrm>
          <a:solidFill>
            <a:srgbClr val="FFFFFF"/>
          </a:solidFill>
          <a:ln/>
        </p:spPr>
      </p:sp>
      <p:sp>
        <p:nvSpPr>
          <p:cNvPr id="266244" name="Rectangle 3"/>
          <p:cNvSpPr>
            <a:spLocks noGrp="1" noChangeArrowheads="1"/>
          </p:cNvSpPr>
          <p:nvPr>
            <p:ph type="body" idx="1"/>
          </p:nvPr>
        </p:nvSpPr>
        <p:spPr>
          <a:xfrm>
            <a:off x="935252" y="4415790"/>
            <a:ext cx="5139898" cy="4183380"/>
          </a:xfrm>
          <a:solidFill>
            <a:srgbClr val="FFFFFF"/>
          </a:solidFill>
          <a:ln>
            <a:solidFill>
              <a:srgbClr val="000000"/>
            </a:solidFill>
          </a:ln>
        </p:spPr>
        <p:txBody>
          <a:bodyPr/>
          <a:lstStyle/>
          <a:p>
            <a:endParaRPr lang="en-US" altLang="en-US" dirty="0" smtClean="0"/>
          </a:p>
        </p:txBody>
      </p:sp>
    </p:spTree>
    <p:extLst>
      <p:ext uri="{BB962C8B-B14F-4D97-AF65-F5344CB8AC3E}">
        <p14:creationId xmlns:p14="http://schemas.microsoft.com/office/powerpoint/2010/main" val="39342994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a:defRPr sz="2400">
                <a:solidFill>
                  <a:schemeClr val="tx1"/>
                </a:solidFill>
                <a:latin typeface="Times New Roman" pitchFamily="18" charset="0"/>
              </a:defRPr>
            </a:lvl1pPr>
            <a:lvl2pPr marL="742950" indent="-285750" defTabSz="925513">
              <a:defRPr sz="2400">
                <a:solidFill>
                  <a:schemeClr val="tx1"/>
                </a:solidFill>
                <a:latin typeface="Times New Roman" pitchFamily="18" charset="0"/>
              </a:defRPr>
            </a:lvl2pPr>
            <a:lvl3pPr marL="1143000" indent="-228600" defTabSz="925513">
              <a:defRPr sz="2400">
                <a:solidFill>
                  <a:schemeClr val="tx1"/>
                </a:solidFill>
                <a:latin typeface="Times New Roman" pitchFamily="18" charset="0"/>
              </a:defRPr>
            </a:lvl3pPr>
            <a:lvl4pPr marL="1600200" indent="-228600" defTabSz="925513">
              <a:defRPr sz="2400">
                <a:solidFill>
                  <a:schemeClr val="tx1"/>
                </a:solidFill>
                <a:latin typeface="Times New Roman" pitchFamily="18" charset="0"/>
              </a:defRPr>
            </a:lvl4pPr>
            <a:lvl5pPr marL="2057400" indent="-228600" defTabSz="925513">
              <a:defRPr sz="2400">
                <a:solidFill>
                  <a:schemeClr val="tx1"/>
                </a:solidFill>
                <a:latin typeface="Times New Roman" pitchFamily="18" charset="0"/>
              </a:defRPr>
            </a:lvl5pPr>
            <a:lvl6pPr marL="2514600" indent="-228600" algn="ctr" defTabSz="925513" eaLnBrk="0" fontAlgn="base" hangingPunct="0">
              <a:spcBef>
                <a:spcPct val="0"/>
              </a:spcBef>
              <a:spcAft>
                <a:spcPct val="0"/>
              </a:spcAft>
              <a:defRPr sz="2400">
                <a:solidFill>
                  <a:schemeClr val="tx1"/>
                </a:solidFill>
                <a:latin typeface="Times New Roman" pitchFamily="18" charset="0"/>
              </a:defRPr>
            </a:lvl6pPr>
            <a:lvl7pPr marL="2971800" indent="-228600" algn="ctr" defTabSz="925513" eaLnBrk="0" fontAlgn="base" hangingPunct="0">
              <a:spcBef>
                <a:spcPct val="0"/>
              </a:spcBef>
              <a:spcAft>
                <a:spcPct val="0"/>
              </a:spcAft>
              <a:defRPr sz="2400">
                <a:solidFill>
                  <a:schemeClr val="tx1"/>
                </a:solidFill>
                <a:latin typeface="Times New Roman" pitchFamily="18" charset="0"/>
              </a:defRPr>
            </a:lvl7pPr>
            <a:lvl8pPr marL="3429000" indent="-228600" algn="ctr" defTabSz="925513" eaLnBrk="0" fontAlgn="base" hangingPunct="0">
              <a:spcBef>
                <a:spcPct val="0"/>
              </a:spcBef>
              <a:spcAft>
                <a:spcPct val="0"/>
              </a:spcAft>
              <a:defRPr sz="2400">
                <a:solidFill>
                  <a:schemeClr val="tx1"/>
                </a:solidFill>
                <a:latin typeface="Times New Roman" pitchFamily="18" charset="0"/>
              </a:defRPr>
            </a:lvl8pPr>
            <a:lvl9pPr marL="3886200" indent="-228600" algn="ctr" defTabSz="925513" eaLnBrk="0" fontAlgn="base" hangingPunct="0">
              <a:spcBef>
                <a:spcPct val="0"/>
              </a:spcBef>
              <a:spcAft>
                <a:spcPct val="0"/>
              </a:spcAft>
              <a:defRPr sz="2400">
                <a:solidFill>
                  <a:schemeClr val="tx1"/>
                </a:solidFill>
                <a:latin typeface="Times New Roman" pitchFamily="18" charset="0"/>
              </a:defRPr>
            </a:lvl9pPr>
          </a:lstStyle>
          <a:p>
            <a:fld id="{CDAE8CEE-5A5A-4205-8079-8DFE0EA5A639}" type="slidenum">
              <a:rPr lang="en-US" altLang="en-US" sz="1200" smtClean="0"/>
              <a:pPr/>
              <a:t>12</a:t>
            </a:fld>
            <a:endParaRPr lang="en-US" altLang="en-US" sz="1200" dirty="0" smtClean="0"/>
          </a:p>
        </p:txBody>
      </p:sp>
      <p:sp>
        <p:nvSpPr>
          <p:cNvPr id="267267" name="Rectangle 2"/>
          <p:cNvSpPr>
            <a:spLocks noGrp="1" noRot="1" noChangeAspect="1" noChangeArrowheads="1" noTextEdit="1"/>
          </p:cNvSpPr>
          <p:nvPr>
            <p:ph type="sldImg"/>
          </p:nvPr>
        </p:nvSpPr>
        <p:spPr>
          <a:xfrm>
            <a:off x="1181100" y="696913"/>
            <a:ext cx="4648200" cy="3486150"/>
          </a:xfrm>
          <a:solidFill>
            <a:srgbClr val="FFFFFF"/>
          </a:solidFill>
          <a:ln/>
        </p:spPr>
      </p:sp>
      <p:sp>
        <p:nvSpPr>
          <p:cNvPr id="267268" name="Rectangle 3"/>
          <p:cNvSpPr>
            <a:spLocks noGrp="1" noChangeArrowheads="1"/>
          </p:cNvSpPr>
          <p:nvPr>
            <p:ph type="body" idx="1"/>
          </p:nvPr>
        </p:nvSpPr>
        <p:spPr>
          <a:xfrm>
            <a:off x="935252" y="4415790"/>
            <a:ext cx="5139898" cy="4183380"/>
          </a:xfrm>
          <a:solidFill>
            <a:srgbClr val="FFFFFF"/>
          </a:solidFill>
          <a:ln>
            <a:solidFill>
              <a:srgbClr val="000000"/>
            </a:solidFill>
          </a:ln>
        </p:spPr>
        <p:txBody>
          <a:bodyPr/>
          <a:lstStyle/>
          <a:p>
            <a:endParaRPr lang="en-US" altLang="en-US" dirty="0" smtClean="0"/>
          </a:p>
        </p:txBody>
      </p:sp>
    </p:spTree>
    <p:extLst>
      <p:ext uri="{BB962C8B-B14F-4D97-AF65-F5344CB8AC3E}">
        <p14:creationId xmlns:p14="http://schemas.microsoft.com/office/powerpoint/2010/main" val="9762354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9F22E7-48EA-4C5E-949B-6E4230D3CF34}" type="slidenum">
              <a:rPr lang="en-US" smtClean="0"/>
              <a:pPr>
                <a:defRPr/>
              </a:pPr>
              <a:t>17</a:t>
            </a:fld>
            <a:endParaRPr lang="en-US"/>
          </a:p>
        </p:txBody>
      </p:sp>
    </p:spTree>
    <p:extLst>
      <p:ext uri="{BB962C8B-B14F-4D97-AF65-F5344CB8AC3E}">
        <p14:creationId xmlns:p14="http://schemas.microsoft.com/office/powerpoint/2010/main" val="4948951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a:defRPr sz="2400">
                <a:solidFill>
                  <a:schemeClr val="tx1"/>
                </a:solidFill>
                <a:latin typeface="Times New Roman" pitchFamily="18" charset="0"/>
              </a:defRPr>
            </a:lvl1pPr>
            <a:lvl2pPr marL="742950" indent="-285750" defTabSz="925513">
              <a:defRPr sz="2400">
                <a:solidFill>
                  <a:schemeClr val="tx1"/>
                </a:solidFill>
                <a:latin typeface="Times New Roman" pitchFamily="18" charset="0"/>
              </a:defRPr>
            </a:lvl2pPr>
            <a:lvl3pPr marL="1143000" indent="-228600" defTabSz="925513">
              <a:defRPr sz="2400">
                <a:solidFill>
                  <a:schemeClr val="tx1"/>
                </a:solidFill>
                <a:latin typeface="Times New Roman" pitchFamily="18" charset="0"/>
              </a:defRPr>
            </a:lvl3pPr>
            <a:lvl4pPr marL="1600200" indent="-228600" defTabSz="925513">
              <a:defRPr sz="2400">
                <a:solidFill>
                  <a:schemeClr val="tx1"/>
                </a:solidFill>
                <a:latin typeface="Times New Roman" pitchFamily="18" charset="0"/>
              </a:defRPr>
            </a:lvl4pPr>
            <a:lvl5pPr marL="2057400" indent="-228600" defTabSz="925513">
              <a:defRPr sz="2400">
                <a:solidFill>
                  <a:schemeClr val="tx1"/>
                </a:solidFill>
                <a:latin typeface="Times New Roman" pitchFamily="18" charset="0"/>
              </a:defRPr>
            </a:lvl5pPr>
            <a:lvl6pPr marL="2514600" indent="-228600" algn="ctr" defTabSz="925513" eaLnBrk="0" fontAlgn="base" hangingPunct="0">
              <a:spcBef>
                <a:spcPct val="0"/>
              </a:spcBef>
              <a:spcAft>
                <a:spcPct val="0"/>
              </a:spcAft>
              <a:defRPr sz="2400">
                <a:solidFill>
                  <a:schemeClr val="tx1"/>
                </a:solidFill>
                <a:latin typeface="Times New Roman" pitchFamily="18" charset="0"/>
              </a:defRPr>
            </a:lvl6pPr>
            <a:lvl7pPr marL="2971800" indent="-228600" algn="ctr" defTabSz="925513" eaLnBrk="0" fontAlgn="base" hangingPunct="0">
              <a:spcBef>
                <a:spcPct val="0"/>
              </a:spcBef>
              <a:spcAft>
                <a:spcPct val="0"/>
              </a:spcAft>
              <a:defRPr sz="2400">
                <a:solidFill>
                  <a:schemeClr val="tx1"/>
                </a:solidFill>
                <a:latin typeface="Times New Roman" pitchFamily="18" charset="0"/>
              </a:defRPr>
            </a:lvl7pPr>
            <a:lvl8pPr marL="3429000" indent="-228600" algn="ctr" defTabSz="925513" eaLnBrk="0" fontAlgn="base" hangingPunct="0">
              <a:spcBef>
                <a:spcPct val="0"/>
              </a:spcBef>
              <a:spcAft>
                <a:spcPct val="0"/>
              </a:spcAft>
              <a:defRPr sz="2400">
                <a:solidFill>
                  <a:schemeClr val="tx1"/>
                </a:solidFill>
                <a:latin typeface="Times New Roman" pitchFamily="18" charset="0"/>
              </a:defRPr>
            </a:lvl8pPr>
            <a:lvl9pPr marL="3886200" indent="-228600" algn="ctr" defTabSz="925513" eaLnBrk="0" fontAlgn="base" hangingPunct="0">
              <a:spcBef>
                <a:spcPct val="0"/>
              </a:spcBef>
              <a:spcAft>
                <a:spcPct val="0"/>
              </a:spcAft>
              <a:defRPr sz="2400">
                <a:solidFill>
                  <a:schemeClr val="tx1"/>
                </a:solidFill>
                <a:latin typeface="Times New Roman" pitchFamily="18" charset="0"/>
              </a:defRPr>
            </a:lvl9pPr>
          </a:lstStyle>
          <a:p>
            <a:fld id="{9F232CCE-865C-4247-A965-17BE071D1CCC}" type="slidenum">
              <a:rPr lang="en-US" altLang="en-US" sz="1200" smtClean="0"/>
              <a:pPr/>
              <a:t>2</a:t>
            </a:fld>
            <a:endParaRPr lang="en-US" altLang="en-US" sz="1200" dirty="0" smtClean="0"/>
          </a:p>
        </p:txBody>
      </p:sp>
      <p:sp>
        <p:nvSpPr>
          <p:cNvPr id="256003" name="Rectangle 2"/>
          <p:cNvSpPr>
            <a:spLocks noGrp="1" noRot="1" noChangeAspect="1" noChangeArrowheads="1" noTextEdit="1"/>
          </p:cNvSpPr>
          <p:nvPr>
            <p:ph type="sldImg"/>
          </p:nvPr>
        </p:nvSpPr>
        <p:spPr>
          <a:xfrm>
            <a:off x="1181100" y="696913"/>
            <a:ext cx="4648200" cy="3486150"/>
          </a:xfrm>
          <a:solidFill>
            <a:srgbClr val="FFFFFF"/>
          </a:solidFill>
          <a:ln/>
        </p:spPr>
      </p:sp>
      <p:sp>
        <p:nvSpPr>
          <p:cNvPr id="256004" name="Rectangle 3"/>
          <p:cNvSpPr>
            <a:spLocks noGrp="1" noChangeArrowheads="1"/>
          </p:cNvSpPr>
          <p:nvPr>
            <p:ph type="body" idx="1"/>
          </p:nvPr>
        </p:nvSpPr>
        <p:spPr>
          <a:xfrm>
            <a:off x="935252" y="4415790"/>
            <a:ext cx="5139898" cy="4183380"/>
          </a:xfrm>
          <a:solidFill>
            <a:srgbClr val="FFFFFF"/>
          </a:solidFill>
          <a:ln>
            <a:solidFill>
              <a:srgbClr val="000000"/>
            </a:solidFill>
          </a:ln>
        </p:spPr>
        <p:txBody>
          <a:bodyPr/>
          <a:lstStyle/>
          <a:p>
            <a:endParaRPr lang="en-US" altLang="en-US" dirty="0" smtClean="0"/>
          </a:p>
        </p:txBody>
      </p:sp>
    </p:spTree>
    <p:extLst>
      <p:ext uri="{BB962C8B-B14F-4D97-AF65-F5344CB8AC3E}">
        <p14:creationId xmlns:p14="http://schemas.microsoft.com/office/powerpoint/2010/main" val="2669980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a:defRPr sz="2400">
                <a:solidFill>
                  <a:schemeClr val="tx1"/>
                </a:solidFill>
                <a:latin typeface="Times New Roman" pitchFamily="18" charset="0"/>
              </a:defRPr>
            </a:lvl1pPr>
            <a:lvl2pPr marL="742950" indent="-285750" defTabSz="925513">
              <a:defRPr sz="2400">
                <a:solidFill>
                  <a:schemeClr val="tx1"/>
                </a:solidFill>
                <a:latin typeface="Times New Roman" pitchFamily="18" charset="0"/>
              </a:defRPr>
            </a:lvl2pPr>
            <a:lvl3pPr marL="1143000" indent="-228600" defTabSz="925513">
              <a:defRPr sz="2400">
                <a:solidFill>
                  <a:schemeClr val="tx1"/>
                </a:solidFill>
                <a:latin typeface="Times New Roman" pitchFamily="18" charset="0"/>
              </a:defRPr>
            </a:lvl3pPr>
            <a:lvl4pPr marL="1600200" indent="-228600" defTabSz="925513">
              <a:defRPr sz="2400">
                <a:solidFill>
                  <a:schemeClr val="tx1"/>
                </a:solidFill>
                <a:latin typeface="Times New Roman" pitchFamily="18" charset="0"/>
              </a:defRPr>
            </a:lvl4pPr>
            <a:lvl5pPr marL="2057400" indent="-228600" defTabSz="925513">
              <a:defRPr sz="2400">
                <a:solidFill>
                  <a:schemeClr val="tx1"/>
                </a:solidFill>
                <a:latin typeface="Times New Roman" pitchFamily="18" charset="0"/>
              </a:defRPr>
            </a:lvl5pPr>
            <a:lvl6pPr marL="2514600" indent="-228600" algn="ctr" defTabSz="925513" eaLnBrk="0" fontAlgn="base" hangingPunct="0">
              <a:spcBef>
                <a:spcPct val="0"/>
              </a:spcBef>
              <a:spcAft>
                <a:spcPct val="0"/>
              </a:spcAft>
              <a:defRPr sz="2400">
                <a:solidFill>
                  <a:schemeClr val="tx1"/>
                </a:solidFill>
                <a:latin typeface="Times New Roman" pitchFamily="18" charset="0"/>
              </a:defRPr>
            </a:lvl6pPr>
            <a:lvl7pPr marL="2971800" indent="-228600" algn="ctr" defTabSz="925513" eaLnBrk="0" fontAlgn="base" hangingPunct="0">
              <a:spcBef>
                <a:spcPct val="0"/>
              </a:spcBef>
              <a:spcAft>
                <a:spcPct val="0"/>
              </a:spcAft>
              <a:defRPr sz="2400">
                <a:solidFill>
                  <a:schemeClr val="tx1"/>
                </a:solidFill>
                <a:latin typeface="Times New Roman" pitchFamily="18" charset="0"/>
              </a:defRPr>
            </a:lvl7pPr>
            <a:lvl8pPr marL="3429000" indent="-228600" algn="ctr" defTabSz="925513" eaLnBrk="0" fontAlgn="base" hangingPunct="0">
              <a:spcBef>
                <a:spcPct val="0"/>
              </a:spcBef>
              <a:spcAft>
                <a:spcPct val="0"/>
              </a:spcAft>
              <a:defRPr sz="2400">
                <a:solidFill>
                  <a:schemeClr val="tx1"/>
                </a:solidFill>
                <a:latin typeface="Times New Roman" pitchFamily="18" charset="0"/>
              </a:defRPr>
            </a:lvl8pPr>
            <a:lvl9pPr marL="3886200" indent="-228600" algn="ctr" defTabSz="925513" eaLnBrk="0" fontAlgn="base" hangingPunct="0">
              <a:spcBef>
                <a:spcPct val="0"/>
              </a:spcBef>
              <a:spcAft>
                <a:spcPct val="0"/>
              </a:spcAft>
              <a:defRPr sz="2400">
                <a:solidFill>
                  <a:schemeClr val="tx1"/>
                </a:solidFill>
                <a:latin typeface="Times New Roman" pitchFamily="18" charset="0"/>
              </a:defRPr>
            </a:lvl9pPr>
          </a:lstStyle>
          <a:p>
            <a:fld id="{F341CB2E-DBCE-4F27-A434-86AA05B81635}" type="slidenum">
              <a:rPr lang="en-US" altLang="en-US" sz="1200" smtClean="0"/>
              <a:pPr/>
              <a:t>3</a:t>
            </a:fld>
            <a:endParaRPr lang="en-US" altLang="en-US" sz="1200" dirty="0" smtClean="0"/>
          </a:p>
        </p:txBody>
      </p:sp>
      <p:sp>
        <p:nvSpPr>
          <p:cNvPr id="258051" name="Rectangle 2"/>
          <p:cNvSpPr>
            <a:spLocks noGrp="1" noRot="1" noChangeAspect="1" noChangeArrowheads="1" noTextEdit="1"/>
          </p:cNvSpPr>
          <p:nvPr>
            <p:ph type="sldImg"/>
          </p:nvPr>
        </p:nvSpPr>
        <p:spPr>
          <a:xfrm>
            <a:off x="1181100" y="696913"/>
            <a:ext cx="4648200" cy="3486150"/>
          </a:xfrm>
          <a:solidFill>
            <a:srgbClr val="FFFFFF"/>
          </a:solidFill>
          <a:ln/>
        </p:spPr>
      </p:sp>
      <p:sp>
        <p:nvSpPr>
          <p:cNvPr id="258052" name="Rectangle 3"/>
          <p:cNvSpPr>
            <a:spLocks noGrp="1" noChangeArrowheads="1"/>
          </p:cNvSpPr>
          <p:nvPr>
            <p:ph type="body" idx="1"/>
          </p:nvPr>
        </p:nvSpPr>
        <p:spPr>
          <a:xfrm>
            <a:off x="935251" y="4339383"/>
            <a:ext cx="5608320" cy="4492199"/>
          </a:xfrm>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smtClean="0"/>
              <a:t>Extension of Project Work</a:t>
            </a:r>
          </a:p>
          <a:p>
            <a:r>
              <a:rPr lang="en-US" altLang="en-US" dirty="0" smtClean="0"/>
              <a:t>Most activities and events provide an opportunity to share the knowledge and skills being learned through individual project work.</a:t>
            </a:r>
          </a:p>
          <a:p>
            <a:r>
              <a:rPr lang="en-US" altLang="en-US" b="1" dirty="0" smtClean="0"/>
              <a:t>Educational Purpose</a:t>
            </a:r>
          </a:p>
          <a:p>
            <a:r>
              <a:rPr lang="en-US" altLang="en-US" dirty="0" smtClean="0"/>
              <a:t>The objective of any 4-H activity or event should be an educational foundation which encourages life skill development.</a:t>
            </a:r>
          </a:p>
          <a:p>
            <a:r>
              <a:rPr lang="en-US" altLang="en-US" b="1" dirty="0" smtClean="0"/>
              <a:t>“Learn by Doing”</a:t>
            </a:r>
          </a:p>
          <a:p>
            <a:r>
              <a:rPr lang="en-US" altLang="en-US" dirty="0" smtClean="0"/>
              <a:t>An activity or event provides opportunities to </a:t>
            </a:r>
            <a:r>
              <a:rPr lang="en-US" altLang="en-US" i="1" dirty="0" smtClean="0"/>
              <a:t>learn by doing</a:t>
            </a:r>
            <a:r>
              <a:rPr lang="en-US" altLang="en-US" dirty="0" smtClean="0"/>
              <a:t> at many levels.</a:t>
            </a:r>
          </a:p>
          <a:p>
            <a:pPr lvl="1"/>
            <a:r>
              <a:rPr lang="en-US" altLang="en-US" dirty="0" smtClean="0"/>
              <a:t>As an individual the member </a:t>
            </a:r>
            <a:r>
              <a:rPr lang="en-US" altLang="en-US" i="1" dirty="0" smtClean="0"/>
              <a:t>learn by doing</a:t>
            </a:r>
            <a:r>
              <a:rPr lang="en-US" altLang="en-US" dirty="0" smtClean="0"/>
              <a:t> through preparation.</a:t>
            </a:r>
          </a:p>
          <a:p>
            <a:pPr lvl="1"/>
            <a:r>
              <a:rPr lang="en-US" altLang="en-US" dirty="0" smtClean="0"/>
              <a:t>At the local club level members </a:t>
            </a:r>
            <a:r>
              <a:rPr lang="en-US" altLang="en-US" i="1" dirty="0" smtClean="0"/>
              <a:t>learn by doing</a:t>
            </a:r>
            <a:r>
              <a:rPr lang="en-US" altLang="en-US" dirty="0" smtClean="0"/>
              <a:t> in planning, preparing and doing a project.</a:t>
            </a:r>
          </a:p>
          <a:p>
            <a:pPr lvl="1"/>
            <a:r>
              <a:rPr lang="en-US" altLang="en-US" dirty="0" smtClean="0"/>
              <a:t>At the county level members may serve in a leadership role and assist with the actual planning and implementation of the activity or event.  </a:t>
            </a:r>
          </a:p>
          <a:p>
            <a:r>
              <a:rPr lang="en-US" altLang="en-US" b="1" dirty="0" smtClean="0"/>
              <a:t>Method for Evaluation</a:t>
            </a:r>
          </a:p>
          <a:p>
            <a:r>
              <a:rPr lang="en-US" altLang="en-US" dirty="0" smtClean="0"/>
              <a:t>Established standards for knowledge and skills assist the member in identifying areas of growth and areas requiring greater attention.  Through evaluation members are encouraged to continue developing skills and to reset goals.</a:t>
            </a:r>
          </a:p>
          <a:p>
            <a:r>
              <a:rPr lang="en-US" altLang="en-US" b="1" dirty="0" smtClean="0"/>
              <a:t>Develop Leadership Skills</a:t>
            </a:r>
          </a:p>
          <a:p>
            <a:r>
              <a:rPr lang="en-US" altLang="en-US" dirty="0" smtClean="0"/>
              <a:t>As members and volunteers develop skills and acquire knowledge they become valuable resources in the planning, conducting and evaluating activities and events.</a:t>
            </a:r>
          </a:p>
        </p:txBody>
      </p:sp>
    </p:spTree>
    <p:extLst>
      <p:ext uri="{BB962C8B-B14F-4D97-AF65-F5344CB8AC3E}">
        <p14:creationId xmlns:p14="http://schemas.microsoft.com/office/powerpoint/2010/main" val="7751431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a:defRPr sz="2400">
                <a:solidFill>
                  <a:schemeClr val="tx1"/>
                </a:solidFill>
                <a:latin typeface="Times New Roman" pitchFamily="18" charset="0"/>
              </a:defRPr>
            </a:lvl1pPr>
            <a:lvl2pPr marL="742950" indent="-285750" defTabSz="925513">
              <a:defRPr sz="2400">
                <a:solidFill>
                  <a:schemeClr val="tx1"/>
                </a:solidFill>
                <a:latin typeface="Times New Roman" pitchFamily="18" charset="0"/>
              </a:defRPr>
            </a:lvl2pPr>
            <a:lvl3pPr marL="1143000" indent="-228600" defTabSz="925513">
              <a:defRPr sz="2400">
                <a:solidFill>
                  <a:schemeClr val="tx1"/>
                </a:solidFill>
                <a:latin typeface="Times New Roman" pitchFamily="18" charset="0"/>
              </a:defRPr>
            </a:lvl3pPr>
            <a:lvl4pPr marL="1600200" indent="-228600" defTabSz="925513">
              <a:defRPr sz="2400">
                <a:solidFill>
                  <a:schemeClr val="tx1"/>
                </a:solidFill>
                <a:latin typeface="Times New Roman" pitchFamily="18" charset="0"/>
              </a:defRPr>
            </a:lvl4pPr>
            <a:lvl5pPr marL="2057400" indent="-228600" defTabSz="925513">
              <a:defRPr sz="2400">
                <a:solidFill>
                  <a:schemeClr val="tx1"/>
                </a:solidFill>
                <a:latin typeface="Times New Roman" pitchFamily="18" charset="0"/>
              </a:defRPr>
            </a:lvl5pPr>
            <a:lvl6pPr marL="2514600" indent="-228600" algn="ctr" defTabSz="925513" eaLnBrk="0" fontAlgn="base" hangingPunct="0">
              <a:spcBef>
                <a:spcPct val="0"/>
              </a:spcBef>
              <a:spcAft>
                <a:spcPct val="0"/>
              </a:spcAft>
              <a:defRPr sz="2400">
                <a:solidFill>
                  <a:schemeClr val="tx1"/>
                </a:solidFill>
                <a:latin typeface="Times New Roman" pitchFamily="18" charset="0"/>
              </a:defRPr>
            </a:lvl6pPr>
            <a:lvl7pPr marL="2971800" indent="-228600" algn="ctr" defTabSz="925513" eaLnBrk="0" fontAlgn="base" hangingPunct="0">
              <a:spcBef>
                <a:spcPct val="0"/>
              </a:spcBef>
              <a:spcAft>
                <a:spcPct val="0"/>
              </a:spcAft>
              <a:defRPr sz="2400">
                <a:solidFill>
                  <a:schemeClr val="tx1"/>
                </a:solidFill>
                <a:latin typeface="Times New Roman" pitchFamily="18" charset="0"/>
              </a:defRPr>
            </a:lvl7pPr>
            <a:lvl8pPr marL="3429000" indent="-228600" algn="ctr" defTabSz="925513" eaLnBrk="0" fontAlgn="base" hangingPunct="0">
              <a:spcBef>
                <a:spcPct val="0"/>
              </a:spcBef>
              <a:spcAft>
                <a:spcPct val="0"/>
              </a:spcAft>
              <a:defRPr sz="2400">
                <a:solidFill>
                  <a:schemeClr val="tx1"/>
                </a:solidFill>
                <a:latin typeface="Times New Roman" pitchFamily="18" charset="0"/>
              </a:defRPr>
            </a:lvl8pPr>
            <a:lvl9pPr marL="3886200" indent="-228600" algn="ctr" defTabSz="925513" eaLnBrk="0" fontAlgn="base" hangingPunct="0">
              <a:spcBef>
                <a:spcPct val="0"/>
              </a:spcBef>
              <a:spcAft>
                <a:spcPct val="0"/>
              </a:spcAft>
              <a:defRPr sz="2400">
                <a:solidFill>
                  <a:schemeClr val="tx1"/>
                </a:solidFill>
                <a:latin typeface="Times New Roman" pitchFamily="18" charset="0"/>
              </a:defRPr>
            </a:lvl9pPr>
          </a:lstStyle>
          <a:p>
            <a:fld id="{843F4259-2606-4CA5-86B4-AF9AC96827C8}" type="slidenum">
              <a:rPr lang="en-US" altLang="en-US" sz="1200" smtClean="0"/>
              <a:pPr/>
              <a:t>4</a:t>
            </a:fld>
            <a:endParaRPr lang="en-US" altLang="en-US" sz="1200" dirty="0" smtClean="0"/>
          </a:p>
        </p:txBody>
      </p:sp>
      <p:sp>
        <p:nvSpPr>
          <p:cNvPr id="259075" name="Rectangle 2"/>
          <p:cNvSpPr>
            <a:spLocks noGrp="1" noRot="1" noChangeAspect="1" noChangeArrowheads="1" noTextEdit="1"/>
          </p:cNvSpPr>
          <p:nvPr>
            <p:ph type="sldImg"/>
          </p:nvPr>
        </p:nvSpPr>
        <p:spPr>
          <a:solidFill>
            <a:srgbClr val="FFFFFF"/>
          </a:solidFill>
          <a:ln/>
        </p:spPr>
      </p:sp>
      <p:sp>
        <p:nvSpPr>
          <p:cNvPr id="259076" name="Rectangle 3"/>
          <p:cNvSpPr>
            <a:spLocks noGrp="1" noChangeArrowheads="1"/>
          </p:cNvSpPr>
          <p:nvPr>
            <p:ph type="body" idx="1"/>
          </p:nvPr>
        </p:nvSpPr>
        <p:spPr>
          <a:solidFill>
            <a:srgbClr val="FFFFFF"/>
          </a:solidFill>
          <a:ln>
            <a:solidFill>
              <a:srgbClr val="000000"/>
            </a:solidFill>
          </a:ln>
        </p:spPr>
        <p:txBody>
          <a:bodyPr/>
          <a:lstStyle/>
          <a:p>
            <a:r>
              <a:rPr lang="en-US" altLang="en-US" b="1" dirty="0" smtClean="0">
                <a:cs typeface="Times New Roman" pitchFamily="18" charset="0"/>
              </a:rPr>
              <a:t>Activity – </a:t>
            </a:r>
            <a:r>
              <a:rPr lang="en-US" altLang="en-US" b="1" i="1" dirty="0" smtClean="0">
                <a:cs typeface="Times New Roman" pitchFamily="18" charset="0"/>
              </a:rPr>
              <a:t>Thinking Outside the Box</a:t>
            </a:r>
            <a:endParaRPr lang="en-US" altLang="en-US" b="1" dirty="0" smtClean="0">
              <a:cs typeface="Times New Roman" pitchFamily="18" charset="0"/>
            </a:endParaRPr>
          </a:p>
          <a:p>
            <a:r>
              <a:rPr lang="en-US" altLang="en-US" dirty="0" smtClean="0">
                <a:cs typeface="Times New Roman" pitchFamily="18" charset="0"/>
              </a:rPr>
              <a:t>Identify and relate relevance to an individual 4-H project “Why Should I Participate.”</a:t>
            </a:r>
          </a:p>
          <a:p>
            <a:r>
              <a:rPr lang="en-US" altLang="en-US" dirty="0" smtClean="0">
                <a:cs typeface="Times New Roman" pitchFamily="18" charset="0"/>
              </a:rPr>
              <a:t>Example:	Communications </a:t>
            </a:r>
          </a:p>
          <a:p>
            <a:r>
              <a:rPr lang="en-US" altLang="en-US" dirty="0" smtClean="0">
                <a:cs typeface="Times New Roman" pitchFamily="18" charset="0"/>
              </a:rPr>
              <a:t>	Fabric and Fashion</a:t>
            </a:r>
          </a:p>
          <a:p>
            <a:r>
              <a:rPr lang="en-US" altLang="en-US" dirty="0" smtClean="0">
                <a:cs typeface="Times New Roman" pitchFamily="18" charset="0"/>
              </a:rPr>
              <a:t>	Healthy Living</a:t>
            </a:r>
          </a:p>
          <a:p>
            <a:r>
              <a:rPr lang="en-US" altLang="en-US" dirty="0" smtClean="0">
                <a:cs typeface="Times New Roman" pitchFamily="18" charset="0"/>
              </a:rPr>
              <a:t>	Share the Fun</a:t>
            </a:r>
          </a:p>
          <a:p>
            <a:r>
              <a:rPr lang="en-US" altLang="en-US" dirty="0" smtClean="0">
                <a:cs typeface="Times New Roman" pitchFamily="18" charset="0"/>
              </a:rPr>
              <a:t>	County Fair</a:t>
            </a:r>
          </a:p>
          <a:p>
            <a:endParaRPr lang="en-US" altLang="en-US" dirty="0" smtClean="0"/>
          </a:p>
        </p:txBody>
      </p:sp>
    </p:spTree>
    <p:extLst>
      <p:ext uri="{BB962C8B-B14F-4D97-AF65-F5344CB8AC3E}">
        <p14:creationId xmlns:p14="http://schemas.microsoft.com/office/powerpoint/2010/main" val="31958008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a:defRPr sz="2400">
                <a:solidFill>
                  <a:schemeClr val="tx1"/>
                </a:solidFill>
                <a:latin typeface="Times New Roman" pitchFamily="18" charset="0"/>
              </a:defRPr>
            </a:lvl1pPr>
            <a:lvl2pPr marL="742950" indent="-285750" defTabSz="925513">
              <a:defRPr sz="2400">
                <a:solidFill>
                  <a:schemeClr val="tx1"/>
                </a:solidFill>
                <a:latin typeface="Times New Roman" pitchFamily="18" charset="0"/>
              </a:defRPr>
            </a:lvl2pPr>
            <a:lvl3pPr marL="1143000" indent="-228600" defTabSz="925513">
              <a:defRPr sz="2400">
                <a:solidFill>
                  <a:schemeClr val="tx1"/>
                </a:solidFill>
                <a:latin typeface="Times New Roman" pitchFamily="18" charset="0"/>
              </a:defRPr>
            </a:lvl3pPr>
            <a:lvl4pPr marL="1600200" indent="-228600" defTabSz="925513">
              <a:defRPr sz="2400">
                <a:solidFill>
                  <a:schemeClr val="tx1"/>
                </a:solidFill>
                <a:latin typeface="Times New Roman" pitchFamily="18" charset="0"/>
              </a:defRPr>
            </a:lvl4pPr>
            <a:lvl5pPr marL="2057400" indent="-228600" defTabSz="925513">
              <a:defRPr sz="2400">
                <a:solidFill>
                  <a:schemeClr val="tx1"/>
                </a:solidFill>
                <a:latin typeface="Times New Roman" pitchFamily="18" charset="0"/>
              </a:defRPr>
            </a:lvl5pPr>
            <a:lvl6pPr marL="2514600" indent="-228600" algn="ctr" defTabSz="925513" eaLnBrk="0" fontAlgn="base" hangingPunct="0">
              <a:spcBef>
                <a:spcPct val="0"/>
              </a:spcBef>
              <a:spcAft>
                <a:spcPct val="0"/>
              </a:spcAft>
              <a:defRPr sz="2400">
                <a:solidFill>
                  <a:schemeClr val="tx1"/>
                </a:solidFill>
                <a:latin typeface="Times New Roman" pitchFamily="18" charset="0"/>
              </a:defRPr>
            </a:lvl6pPr>
            <a:lvl7pPr marL="2971800" indent="-228600" algn="ctr" defTabSz="925513" eaLnBrk="0" fontAlgn="base" hangingPunct="0">
              <a:spcBef>
                <a:spcPct val="0"/>
              </a:spcBef>
              <a:spcAft>
                <a:spcPct val="0"/>
              </a:spcAft>
              <a:defRPr sz="2400">
                <a:solidFill>
                  <a:schemeClr val="tx1"/>
                </a:solidFill>
                <a:latin typeface="Times New Roman" pitchFamily="18" charset="0"/>
              </a:defRPr>
            </a:lvl7pPr>
            <a:lvl8pPr marL="3429000" indent="-228600" algn="ctr" defTabSz="925513" eaLnBrk="0" fontAlgn="base" hangingPunct="0">
              <a:spcBef>
                <a:spcPct val="0"/>
              </a:spcBef>
              <a:spcAft>
                <a:spcPct val="0"/>
              </a:spcAft>
              <a:defRPr sz="2400">
                <a:solidFill>
                  <a:schemeClr val="tx1"/>
                </a:solidFill>
                <a:latin typeface="Times New Roman" pitchFamily="18" charset="0"/>
              </a:defRPr>
            </a:lvl8pPr>
            <a:lvl9pPr marL="3886200" indent="-228600" algn="ctr" defTabSz="925513" eaLnBrk="0" fontAlgn="base" hangingPunct="0">
              <a:spcBef>
                <a:spcPct val="0"/>
              </a:spcBef>
              <a:spcAft>
                <a:spcPct val="0"/>
              </a:spcAft>
              <a:defRPr sz="2400">
                <a:solidFill>
                  <a:schemeClr val="tx1"/>
                </a:solidFill>
                <a:latin typeface="Times New Roman" pitchFamily="18" charset="0"/>
              </a:defRPr>
            </a:lvl9pPr>
          </a:lstStyle>
          <a:p>
            <a:fld id="{6105C33D-A638-4E14-8CBE-5D0E00BA9C78}" type="slidenum">
              <a:rPr lang="en-US" altLang="en-US" sz="1200" smtClean="0"/>
              <a:pPr/>
              <a:t>5</a:t>
            </a:fld>
            <a:endParaRPr lang="en-US" altLang="en-US" sz="1200" dirty="0" smtClean="0"/>
          </a:p>
        </p:txBody>
      </p:sp>
      <p:sp>
        <p:nvSpPr>
          <p:cNvPr id="260099" name="Rectangle 2"/>
          <p:cNvSpPr>
            <a:spLocks noGrp="1" noRot="1" noChangeAspect="1" noChangeArrowheads="1" noTextEdit="1"/>
          </p:cNvSpPr>
          <p:nvPr>
            <p:ph type="sldImg"/>
          </p:nvPr>
        </p:nvSpPr>
        <p:spPr>
          <a:solidFill>
            <a:srgbClr val="FFFFFF"/>
          </a:solidFill>
          <a:ln/>
        </p:spPr>
      </p:sp>
      <p:sp>
        <p:nvSpPr>
          <p:cNvPr id="260100" name="Rectangle 3"/>
          <p:cNvSpPr>
            <a:spLocks noGrp="1" noChangeArrowheads="1"/>
          </p:cNvSpPr>
          <p:nvPr>
            <p:ph type="body" idx="1"/>
          </p:nvPr>
        </p:nvSpPr>
        <p:spPr>
          <a:solidFill>
            <a:srgbClr val="FFFFFF"/>
          </a:solidFill>
          <a:ln>
            <a:solidFill>
              <a:srgbClr val="000000"/>
            </a:solidFill>
          </a:ln>
        </p:spPr>
        <p:txBody>
          <a:bodyPr/>
          <a:lstStyle/>
          <a:p>
            <a:r>
              <a:rPr lang="en-US" altLang="en-US" b="1" dirty="0" smtClean="0">
                <a:cs typeface="Times New Roman" pitchFamily="18" charset="0"/>
              </a:rPr>
              <a:t>Activity – </a:t>
            </a:r>
            <a:r>
              <a:rPr lang="en-US" altLang="en-US" b="1" i="1" dirty="0" smtClean="0">
                <a:cs typeface="Times New Roman" pitchFamily="18" charset="0"/>
              </a:rPr>
              <a:t>Thinking Outside the Box</a:t>
            </a:r>
            <a:endParaRPr lang="en-US" altLang="en-US" b="1" dirty="0" smtClean="0">
              <a:cs typeface="Times New Roman" pitchFamily="18" charset="0"/>
            </a:endParaRPr>
          </a:p>
          <a:p>
            <a:r>
              <a:rPr lang="en-US" altLang="en-US" dirty="0" smtClean="0">
                <a:cs typeface="Times New Roman" pitchFamily="18" charset="0"/>
              </a:rPr>
              <a:t>Identify and relate relevance to an individual 4-H project “Why Should I Participate.”</a:t>
            </a:r>
          </a:p>
          <a:p>
            <a:r>
              <a:rPr lang="en-US" altLang="en-US" dirty="0" smtClean="0">
                <a:cs typeface="Times New Roman" pitchFamily="18" charset="0"/>
              </a:rPr>
              <a:t>Example:	Communications </a:t>
            </a:r>
          </a:p>
          <a:p>
            <a:r>
              <a:rPr lang="en-US" altLang="en-US" dirty="0" smtClean="0">
                <a:cs typeface="Times New Roman" pitchFamily="18" charset="0"/>
              </a:rPr>
              <a:t>	Fabric and Fashion</a:t>
            </a:r>
          </a:p>
          <a:p>
            <a:r>
              <a:rPr lang="en-US" altLang="en-US" dirty="0" smtClean="0">
                <a:cs typeface="Times New Roman" pitchFamily="18" charset="0"/>
              </a:rPr>
              <a:t>	Healthy Living</a:t>
            </a:r>
          </a:p>
          <a:p>
            <a:r>
              <a:rPr lang="en-US" altLang="en-US" dirty="0" smtClean="0">
                <a:cs typeface="Times New Roman" pitchFamily="18" charset="0"/>
              </a:rPr>
              <a:t>	Share the Fun</a:t>
            </a:r>
          </a:p>
          <a:p>
            <a:r>
              <a:rPr lang="en-US" altLang="en-US" dirty="0" smtClean="0">
                <a:cs typeface="Times New Roman" pitchFamily="18" charset="0"/>
              </a:rPr>
              <a:t>	County Fair</a:t>
            </a:r>
          </a:p>
          <a:p>
            <a:endParaRPr lang="en-US" altLang="en-US" dirty="0" smtClean="0"/>
          </a:p>
        </p:txBody>
      </p:sp>
    </p:spTree>
    <p:extLst>
      <p:ext uri="{BB962C8B-B14F-4D97-AF65-F5344CB8AC3E}">
        <p14:creationId xmlns:p14="http://schemas.microsoft.com/office/powerpoint/2010/main" val="32377524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a:defRPr sz="2400">
                <a:solidFill>
                  <a:schemeClr val="tx1"/>
                </a:solidFill>
                <a:latin typeface="Times New Roman" pitchFamily="18" charset="0"/>
              </a:defRPr>
            </a:lvl1pPr>
            <a:lvl2pPr marL="742950" indent="-285750" defTabSz="925513">
              <a:defRPr sz="2400">
                <a:solidFill>
                  <a:schemeClr val="tx1"/>
                </a:solidFill>
                <a:latin typeface="Times New Roman" pitchFamily="18" charset="0"/>
              </a:defRPr>
            </a:lvl2pPr>
            <a:lvl3pPr marL="1143000" indent="-228600" defTabSz="925513">
              <a:defRPr sz="2400">
                <a:solidFill>
                  <a:schemeClr val="tx1"/>
                </a:solidFill>
                <a:latin typeface="Times New Roman" pitchFamily="18" charset="0"/>
              </a:defRPr>
            </a:lvl3pPr>
            <a:lvl4pPr marL="1600200" indent="-228600" defTabSz="925513">
              <a:defRPr sz="2400">
                <a:solidFill>
                  <a:schemeClr val="tx1"/>
                </a:solidFill>
                <a:latin typeface="Times New Roman" pitchFamily="18" charset="0"/>
              </a:defRPr>
            </a:lvl4pPr>
            <a:lvl5pPr marL="2057400" indent="-228600" defTabSz="925513">
              <a:defRPr sz="2400">
                <a:solidFill>
                  <a:schemeClr val="tx1"/>
                </a:solidFill>
                <a:latin typeface="Times New Roman" pitchFamily="18" charset="0"/>
              </a:defRPr>
            </a:lvl5pPr>
            <a:lvl6pPr marL="2514600" indent="-228600" algn="ctr" defTabSz="925513" eaLnBrk="0" fontAlgn="base" hangingPunct="0">
              <a:spcBef>
                <a:spcPct val="0"/>
              </a:spcBef>
              <a:spcAft>
                <a:spcPct val="0"/>
              </a:spcAft>
              <a:defRPr sz="2400">
                <a:solidFill>
                  <a:schemeClr val="tx1"/>
                </a:solidFill>
                <a:latin typeface="Times New Roman" pitchFamily="18" charset="0"/>
              </a:defRPr>
            </a:lvl6pPr>
            <a:lvl7pPr marL="2971800" indent="-228600" algn="ctr" defTabSz="925513" eaLnBrk="0" fontAlgn="base" hangingPunct="0">
              <a:spcBef>
                <a:spcPct val="0"/>
              </a:spcBef>
              <a:spcAft>
                <a:spcPct val="0"/>
              </a:spcAft>
              <a:defRPr sz="2400">
                <a:solidFill>
                  <a:schemeClr val="tx1"/>
                </a:solidFill>
                <a:latin typeface="Times New Roman" pitchFamily="18" charset="0"/>
              </a:defRPr>
            </a:lvl7pPr>
            <a:lvl8pPr marL="3429000" indent="-228600" algn="ctr" defTabSz="925513" eaLnBrk="0" fontAlgn="base" hangingPunct="0">
              <a:spcBef>
                <a:spcPct val="0"/>
              </a:spcBef>
              <a:spcAft>
                <a:spcPct val="0"/>
              </a:spcAft>
              <a:defRPr sz="2400">
                <a:solidFill>
                  <a:schemeClr val="tx1"/>
                </a:solidFill>
                <a:latin typeface="Times New Roman" pitchFamily="18" charset="0"/>
              </a:defRPr>
            </a:lvl8pPr>
            <a:lvl9pPr marL="3886200" indent="-228600" algn="ctr" defTabSz="925513" eaLnBrk="0" fontAlgn="base" hangingPunct="0">
              <a:spcBef>
                <a:spcPct val="0"/>
              </a:spcBef>
              <a:spcAft>
                <a:spcPct val="0"/>
              </a:spcAft>
              <a:defRPr sz="2400">
                <a:solidFill>
                  <a:schemeClr val="tx1"/>
                </a:solidFill>
                <a:latin typeface="Times New Roman" pitchFamily="18" charset="0"/>
              </a:defRPr>
            </a:lvl9pPr>
          </a:lstStyle>
          <a:p>
            <a:fld id="{BCEF6619-DB3C-48DB-9844-8BF2A3A06DC6}" type="slidenum">
              <a:rPr lang="en-US" altLang="en-US" sz="1200" smtClean="0"/>
              <a:pPr/>
              <a:t>6</a:t>
            </a:fld>
            <a:endParaRPr lang="en-US" altLang="en-US" sz="1200" dirty="0" smtClean="0"/>
          </a:p>
        </p:txBody>
      </p:sp>
      <p:sp>
        <p:nvSpPr>
          <p:cNvPr id="261123" name="Rectangle 2"/>
          <p:cNvSpPr>
            <a:spLocks noGrp="1" noRot="1" noChangeAspect="1" noChangeArrowheads="1" noTextEdit="1"/>
          </p:cNvSpPr>
          <p:nvPr>
            <p:ph type="sldImg"/>
          </p:nvPr>
        </p:nvSpPr>
        <p:spPr>
          <a:solidFill>
            <a:srgbClr val="FFFFFF"/>
          </a:solidFill>
          <a:ln/>
        </p:spPr>
      </p:sp>
      <p:sp>
        <p:nvSpPr>
          <p:cNvPr id="261124" name="Rectangle 3"/>
          <p:cNvSpPr>
            <a:spLocks noGrp="1" noChangeArrowheads="1"/>
          </p:cNvSpPr>
          <p:nvPr>
            <p:ph type="body" idx="1"/>
          </p:nvPr>
        </p:nvSpPr>
        <p:spPr>
          <a:solidFill>
            <a:srgbClr val="FFFFFF"/>
          </a:solidFill>
          <a:ln>
            <a:solidFill>
              <a:srgbClr val="000000"/>
            </a:solidFill>
          </a:ln>
        </p:spPr>
        <p:txBody>
          <a:bodyPr/>
          <a:lstStyle/>
          <a:p>
            <a:r>
              <a:rPr lang="en-US" altLang="en-US" b="1" dirty="0" smtClean="0">
                <a:cs typeface="Times New Roman" pitchFamily="18" charset="0"/>
              </a:rPr>
              <a:t>Activity – </a:t>
            </a:r>
            <a:r>
              <a:rPr lang="en-US" altLang="en-US" b="1" i="1" dirty="0" smtClean="0">
                <a:cs typeface="Times New Roman" pitchFamily="18" charset="0"/>
              </a:rPr>
              <a:t>Thinking Outside the Box</a:t>
            </a:r>
            <a:endParaRPr lang="en-US" altLang="en-US" b="1" dirty="0" smtClean="0">
              <a:cs typeface="Times New Roman" pitchFamily="18" charset="0"/>
            </a:endParaRPr>
          </a:p>
          <a:p>
            <a:r>
              <a:rPr lang="en-US" altLang="en-US" dirty="0" smtClean="0">
                <a:cs typeface="Times New Roman" pitchFamily="18" charset="0"/>
              </a:rPr>
              <a:t>Identify and relate relevance to an individual 4-H project “Why Should I Participate.”</a:t>
            </a:r>
          </a:p>
          <a:p>
            <a:r>
              <a:rPr lang="en-US" altLang="en-US" dirty="0" smtClean="0">
                <a:cs typeface="Times New Roman" pitchFamily="18" charset="0"/>
              </a:rPr>
              <a:t>Example:	Communications </a:t>
            </a:r>
          </a:p>
          <a:p>
            <a:r>
              <a:rPr lang="en-US" altLang="en-US" dirty="0" smtClean="0">
                <a:cs typeface="Times New Roman" pitchFamily="18" charset="0"/>
              </a:rPr>
              <a:t>	Fabric and Fashion</a:t>
            </a:r>
          </a:p>
          <a:p>
            <a:r>
              <a:rPr lang="en-US" altLang="en-US" dirty="0" smtClean="0">
                <a:cs typeface="Times New Roman" pitchFamily="18" charset="0"/>
              </a:rPr>
              <a:t>	Healthy Living</a:t>
            </a:r>
          </a:p>
          <a:p>
            <a:r>
              <a:rPr lang="en-US" altLang="en-US" dirty="0" smtClean="0">
                <a:cs typeface="Times New Roman" pitchFamily="18" charset="0"/>
              </a:rPr>
              <a:t>	Share the Fun</a:t>
            </a:r>
          </a:p>
          <a:p>
            <a:r>
              <a:rPr lang="en-US" altLang="en-US" dirty="0" smtClean="0">
                <a:cs typeface="Times New Roman" pitchFamily="18" charset="0"/>
              </a:rPr>
              <a:t>	County Fair</a:t>
            </a:r>
          </a:p>
          <a:p>
            <a:endParaRPr lang="en-US" altLang="en-US" dirty="0" smtClean="0"/>
          </a:p>
        </p:txBody>
      </p:sp>
    </p:spTree>
    <p:extLst>
      <p:ext uri="{BB962C8B-B14F-4D97-AF65-F5344CB8AC3E}">
        <p14:creationId xmlns:p14="http://schemas.microsoft.com/office/powerpoint/2010/main" val="10385309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a:defRPr sz="2400">
                <a:solidFill>
                  <a:schemeClr val="tx1"/>
                </a:solidFill>
                <a:latin typeface="Times New Roman" pitchFamily="18" charset="0"/>
              </a:defRPr>
            </a:lvl1pPr>
            <a:lvl2pPr marL="742950" indent="-285750" defTabSz="925513">
              <a:defRPr sz="2400">
                <a:solidFill>
                  <a:schemeClr val="tx1"/>
                </a:solidFill>
                <a:latin typeface="Times New Roman" pitchFamily="18" charset="0"/>
              </a:defRPr>
            </a:lvl2pPr>
            <a:lvl3pPr marL="1143000" indent="-228600" defTabSz="925513">
              <a:defRPr sz="2400">
                <a:solidFill>
                  <a:schemeClr val="tx1"/>
                </a:solidFill>
                <a:latin typeface="Times New Roman" pitchFamily="18" charset="0"/>
              </a:defRPr>
            </a:lvl3pPr>
            <a:lvl4pPr marL="1600200" indent="-228600" defTabSz="925513">
              <a:defRPr sz="2400">
                <a:solidFill>
                  <a:schemeClr val="tx1"/>
                </a:solidFill>
                <a:latin typeface="Times New Roman" pitchFamily="18" charset="0"/>
              </a:defRPr>
            </a:lvl4pPr>
            <a:lvl5pPr marL="2057400" indent="-228600" defTabSz="925513">
              <a:defRPr sz="2400">
                <a:solidFill>
                  <a:schemeClr val="tx1"/>
                </a:solidFill>
                <a:latin typeface="Times New Roman" pitchFamily="18" charset="0"/>
              </a:defRPr>
            </a:lvl5pPr>
            <a:lvl6pPr marL="2514600" indent="-228600" algn="ctr" defTabSz="925513" eaLnBrk="0" fontAlgn="base" hangingPunct="0">
              <a:spcBef>
                <a:spcPct val="0"/>
              </a:spcBef>
              <a:spcAft>
                <a:spcPct val="0"/>
              </a:spcAft>
              <a:defRPr sz="2400">
                <a:solidFill>
                  <a:schemeClr val="tx1"/>
                </a:solidFill>
                <a:latin typeface="Times New Roman" pitchFamily="18" charset="0"/>
              </a:defRPr>
            </a:lvl6pPr>
            <a:lvl7pPr marL="2971800" indent="-228600" algn="ctr" defTabSz="925513" eaLnBrk="0" fontAlgn="base" hangingPunct="0">
              <a:spcBef>
                <a:spcPct val="0"/>
              </a:spcBef>
              <a:spcAft>
                <a:spcPct val="0"/>
              </a:spcAft>
              <a:defRPr sz="2400">
                <a:solidFill>
                  <a:schemeClr val="tx1"/>
                </a:solidFill>
                <a:latin typeface="Times New Roman" pitchFamily="18" charset="0"/>
              </a:defRPr>
            </a:lvl7pPr>
            <a:lvl8pPr marL="3429000" indent="-228600" algn="ctr" defTabSz="925513" eaLnBrk="0" fontAlgn="base" hangingPunct="0">
              <a:spcBef>
                <a:spcPct val="0"/>
              </a:spcBef>
              <a:spcAft>
                <a:spcPct val="0"/>
              </a:spcAft>
              <a:defRPr sz="2400">
                <a:solidFill>
                  <a:schemeClr val="tx1"/>
                </a:solidFill>
                <a:latin typeface="Times New Roman" pitchFamily="18" charset="0"/>
              </a:defRPr>
            </a:lvl8pPr>
            <a:lvl9pPr marL="3886200" indent="-228600" algn="ctr" defTabSz="925513" eaLnBrk="0" fontAlgn="base" hangingPunct="0">
              <a:spcBef>
                <a:spcPct val="0"/>
              </a:spcBef>
              <a:spcAft>
                <a:spcPct val="0"/>
              </a:spcAft>
              <a:defRPr sz="2400">
                <a:solidFill>
                  <a:schemeClr val="tx1"/>
                </a:solidFill>
                <a:latin typeface="Times New Roman" pitchFamily="18" charset="0"/>
              </a:defRPr>
            </a:lvl9pPr>
          </a:lstStyle>
          <a:p>
            <a:fld id="{B53B9519-AAD7-4AFA-9C57-23D9862358F9}" type="slidenum">
              <a:rPr lang="en-US" altLang="en-US" sz="1200" smtClean="0"/>
              <a:pPr/>
              <a:t>7</a:t>
            </a:fld>
            <a:endParaRPr lang="en-US" altLang="en-US" sz="1200" dirty="0" smtClean="0"/>
          </a:p>
        </p:txBody>
      </p:sp>
      <p:sp>
        <p:nvSpPr>
          <p:cNvPr id="262147" name="Rectangle 2"/>
          <p:cNvSpPr>
            <a:spLocks noGrp="1" noRot="1" noChangeAspect="1" noChangeArrowheads="1" noTextEdit="1"/>
          </p:cNvSpPr>
          <p:nvPr>
            <p:ph type="sldImg"/>
          </p:nvPr>
        </p:nvSpPr>
        <p:spPr>
          <a:xfrm>
            <a:off x="1181100" y="696913"/>
            <a:ext cx="4648200" cy="3486150"/>
          </a:xfrm>
          <a:solidFill>
            <a:srgbClr val="FFFFFF"/>
          </a:solidFill>
          <a:ln/>
        </p:spPr>
      </p:sp>
      <p:sp>
        <p:nvSpPr>
          <p:cNvPr id="262148" name="Rectangle 3"/>
          <p:cNvSpPr>
            <a:spLocks noGrp="1" noChangeArrowheads="1"/>
          </p:cNvSpPr>
          <p:nvPr>
            <p:ph type="body" idx="1"/>
          </p:nvPr>
        </p:nvSpPr>
        <p:spPr>
          <a:xfrm>
            <a:off x="935251" y="4339383"/>
            <a:ext cx="5608320" cy="4492199"/>
          </a:xfrm>
          <a:solidFill>
            <a:srgbClr val="FFFFFF"/>
          </a:solidFill>
          <a:ln>
            <a:solidFill>
              <a:srgbClr val="000000"/>
            </a:solidFill>
          </a:ln>
        </p:spPr>
        <p:txBody>
          <a:bodyPr/>
          <a:lstStyle/>
          <a:p>
            <a:endParaRPr lang="en-US" altLang="en-US" dirty="0" smtClean="0"/>
          </a:p>
        </p:txBody>
      </p:sp>
    </p:spTree>
    <p:extLst>
      <p:ext uri="{BB962C8B-B14F-4D97-AF65-F5344CB8AC3E}">
        <p14:creationId xmlns:p14="http://schemas.microsoft.com/office/powerpoint/2010/main" val="26920801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a:defRPr sz="2400">
                <a:solidFill>
                  <a:schemeClr val="tx1"/>
                </a:solidFill>
                <a:latin typeface="Times New Roman" pitchFamily="18" charset="0"/>
              </a:defRPr>
            </a:lvl1pPr>
            <a:lvl2pPr marL="742950" indent="-285750" defTabSz="925513">
              <a:defRPr sz="2400">
                <a:solidFill>
                  <a:schemeClr val="tx1"/>
                </a:solidFill>
                <a:latin typeface="Times New Roman" pitchFamily="18" charset="0"/>
              </a:defRPr>
            </a:lvl2pPr>
            <a:lvl3pPr marL="1143000" indent="-228600" defTabSz="925513">
              <a:defRPr sz="2400">
                <a:solidFill>
                  <a:schemeClr val="tx1"/>
                </a:solidFill>
                <a:latin typeface="Times New Roman" pitchFamily="18" charset="0"/>
              </a:defRPr>
            </a:lvl3pPr>
            <a:lvl4pPr marL="1600200" indent="-228600" defTabSz="925513">
              <a:defRPr sz="2400">
                <a:solidFill>
                  <a:schemeClr val="tx1"/>
                </a:solidFill>
                <a:latin typeface="Times New Roman" pitchFamily="18" charset="0"/>
              </a:defRPr>
            </a:lvl4pPr>
            <a:lvl5pPr marL="2057400" indent="-228600" defTabSz="925513">
              <a:defRPr sz="2400">
                <a:solidFill>
                  <a:schemeClr val="tx1"/>
                </a:solidFill>
                <a:latin typeface="Times New Roman" pitchFamily="18" charset="0"/>
              </a:defRPr>
            </a:lvl5pPr>
            <a:lvl6pPr marL="2514600" indent="-228600" algn="ctr" defTabSz="925513" eaLnBrk="0" fontAlgn="base" hangingPunct="0">
              <a:spcBef>
                <a:spcPct val="0"/>
              </a:spcBef>
              <a:spcAft>
                <a:spcPct val="0"/>
              </a:spcAft>
              <a:defRPr sz="2400">
                <a:solidFill>
                  <a:schemeClr val="tx1"/>
                </a:solidFill>
                <a:latin typeface="Times New Roman" pitchFamily="18" charset="0"/>
              </a:defRPr>
            </a:lvl6pPr>
            <a:lvl7pPr marL="2971800" indent="-228600" algn="ctr" defTabSz="925513" eaLnBrk="0" fontAlgn="base" hangingPunct="0">
              <a:spcBef>
                <a:spcPct val="0"/>
              </a:spcBef>
              <a:spcAft>
                <a:spcPct val="0"/>
              </a:spcAft>
              <a:defRPr sz="2400">
                <a:solidFill>
                  <a:schemeClr val="tx1"/>
                </a:solidFill>
                <a:latin typeface="Times New Roman" pitchFamily="18" charset="0"/>
              </a:defRPr>
            </a:lvl7pPr>
            <a:lvl8pPr marL="3429000" indent="-228600" algn="ctr" defTabSz="925513" eaLnBrk="0" fontAlgn="base" hangingPunct="0">
              <a:spcBef>
                <a:spcPct val="0"/>
              </a:spcBef>
              <a:spcAft>
                <a:spcPct val="0"/>
              </a:spcAft>
              <a:defRPr sz="2400">
                <a:solidFill>
                  <a:schemeClr val="tx1"/>
                </a:solidFill>
                <a:latin typeface="Times New Roman" pitchFamily="18" charset="0"/>
              </a:defRPr>
            </a:lvl8pPr>
            <a:lvl9pPr marL="3886200" indent="-228600" algn="ctr" defTabSz="925513" eaLnBrk="0" fontAlgn="base" hangingPunct="0">
              <a:spcBef>
                <a:spcPct val="0"/>
              </a:spcBef>
              <a:spcAft>
                <a:spcPct val="0"/>
              </a:spcAft>
              <a:defRPr sz="2400">
                <a:solidFill>
                  <a:schemeClr val="tx1"/>
                </a:solidFill>
                <a:latin typeface="Times New Roman" pitchFamily="18" charset="0"/>
              </a:defRPr>
            </a:lvl9pPr>
          </a:lstStyle>
          <a:p>
            <a:fld id="{EE098973-C82E-4F0D-830F-929056B9BC2E}" type="slidenum">
              <a:rPr lang="en-US" altLang="en-US" sz="1200" smtClean="0"/>
              <a:pPr/>
              <a:t>8</a:t>
            </a:fld>
            <a:endParaRPr lang="en-US" altLang="en-US" sz="1200" dirty="0" smtClean="0"/>
          </a:p>
        </p:txBody>
      </p:sp>
      <p:sp>
        <p:nvSpPr>
          <p:cNvPr id="263171" name="Rectangle 2"/>
          <p:cNvSpPr>
            <a:spLocks noGrp="1" noRot="1" noChangeAspect="1" noChangeArrowheads="1" noTextEdit="1"/>
          </p:cNvSpPr>
          <p:nvPr>
            <p:ph type="sldImg"/>
          </p:nvPr>
        </p:nvSpPr>
        <p:spPr>
          <a:solidFill>
            <a:srgbClr val="FFFFFF"/>
          </a:solidFill>
          <a:ln/>
        </p:spPr>
      </p:sp>
      <p:sp>
        <p:nvSpPr>
          <p:cNvPr id="263172" name="Rectangle 3"/>
          <p:cNvSpPr>
            <a:spLocks noGrp="1" noChangeArrowheads="1"/>
          </p:cNvSpPr>
          <p:nvPr>
            <p:ph type="body" idx="1"/>
          </p:nvPr>
        </p:nvSpPr>
        <p:spPr>
          <a:solidFill>
            <a:srgbClr val="FFFFFF"/>
          </a:solidFill>
          <a:ln>
            <a:solidFill>
              <a:srgbClr val="000000"/>
            </a:solidFill>
          </a:ln>
        </p:spPr>
        <p:txBody>
          <a:bodyPr/>
          <a:lstStyle/>
          <a:p>
            <a:endParaRPr lang="en-US" altLang="en-US" dirty="0" smtClean="0"/>
          </a:p>
        </p:txBody>
      </p:sp>
    </p:spTree>
    <p:extLst>
      <p:ext uri="{BB962C8B-B14F-4D97-AF65-F5344CB8AC3E}">
        <p14:creationId xmlns:p14="http://schemas.microsoft.com/office/powerpoint/2010/main" val="18392199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a:defRPr sz="2400">
                <a:solidFill>
                  <a:schemeClr val="tx1"/>
                </a:solidFill>
                <a:latin typeface="Times New Roman" pitchFamily="18" charset="0"/>
              </a:defRPr>
            </a:lvl1pPr>
            <a:lvl2pPr marL="742950" indent="-285750" defTabSz="925513">
              <a:defRPr sz="2400">
                <a:solidFill>
                  <a:schemeClr val="tx1"/>
                </a:solidFill>
                <a:latin typeface="Times New Roman" pitchFamily="18" charset="0"/>
              </a:defRPr>
            </a:lvl2pPr>
            <a:lvl3pPr marL="1143000" indent="-228600" defTabSz="925513">
              <a:defRPr sz="2400">
                <a:solidFill>
                  <a:schemeClr val="tx1"/>
                </a:solidFill>
                <a:latin typeface="Times New Roman" pitchFamily="18" charset="0"/>
              </a:defRPr>
            </a:lvl3pPr>
            <a:lvl4pPr marL="1600200" indent="-228600" defTabSz="925513">
              <a:defRPr sz="2400">
                <a:solidFill>
                  <a:schemeClr val="tx1"/>
                </a:solidFill>
                <a:latin typeface="Times New Roman" pitchFamily="18" charset="0"/>
              </a:defRPr>
            </a:lvl4pPr>
            <a:lvl5pPr marL="2057400" indent="-228600" defTabSz="925513">
              <a:defRPr sz="2400">
                <a:solidFill>
                  <a:schemeClr val="tx1"/>
                </a:solidFill>
                <a:latin typeface="Times New Roman" pitchFamily="18" charset="0"/>
              </a:defRPr>
            </a:lvl5pPr>
            <a:lvl6pPr marL="2514600" indent="-228600" algn="ctr" defTabSz="925513" eaLnBrk="0" fontAlgn="base" hangingPunct="0">
              <a:spcBef>
                <a:spcPct val="0"/>
              </a:spcBef>
              <a:spcAft>
                <a:spcPct val="0"/>
              </a:spcAft>
              <a:defRPr sz="2400">
                <a:solidFill>
                  <a:schemeClr val="tx1"/>
                </a:solidFill>
                <a:latin typeface="Times New Roman" pitchFamily="18" charset="0"/>
              </a:defRPr>
            </a:lvl6pPr>
            <a:lvl7pPr marL="2971800" indent="-228600" algn="ctr" defTabSz="925513" eaLnBrk="0" fontAlgn="base" hangingPunct="0">
              <a:spcBef>
                <a:spcPct val="0"/>
              </a:spcBef>
              <a:spcAft>
                <a:spcPct val="0"/>
              </a:spcAft>
              <a:defRPr sz="2400">
                <a:solidFill>
                  <a:schemeClr val="tx1"/>
                </a:solidFill>
                <a:latin typeface="Times New Roman" pitchFamily="18" charset="0"/>
              </a:defRPr>
            </a:lvl7pPr>
            <a:lvl8pPr marL="3429000" indent="-228600" algn="ctr" defTabSz="925513" eaLnBrk="0" fontAlgn="base" hangingPunct="0">
              <a:spcBef>
                <a:spcPct val="0"/>
              </a:spcBef>
              <a:spcAft>
                <a:spcPct val="0"/>
              </a:spcAft>
              <a:defRPr sz="2400">
                <a:solidFill>
                  <a:schemeClr val="tx1"/>
                </a:solidFill>
                <a:latin typeface="Times New Roman" pitchFamily="18" charset="0"/>
              </a:defRPr>
            </a:lvl8pPr>
            <a:lvl9pPr marL="3886200" indent="-228600" algn="ctr" defTabSz="925513" eaLnBrk="0" fontAlgn="base" hangingPunct="0">
              <a:spcBef>
                <a:spcPct val="0"/>
              </a:spcBef>
              <a:spcAft>
                <a:spcPct val="0"/>
              </a:spcAft>
              <a:defRPr sz="2400">
                <a:solidFill>
                  <a:schemeClr val="tx1"/>
                </a:solidFill>
                <a:latin typeface="Times New Roman" pitchFamily="18" charset="0"/>
              </a:defRPr>
            </a:lvl9pPr>
          </a:lstStyle>
          <a:p>
            <a:fld id="{41999CB6-78EA-49F2-89D2-F6B61CB0951C}" type="slidenum">
              <a:rPr lang="en-US" altLang="en-US" sz="1200" smtClean="0"/>
              <a:pPr/>
              <a:t>9</a:t>
            </a:fld>
            <a:endParaRPr lang="en-US" altLang="en-US" sz="1200" dirty="0" smtClean="0"/>
          </a:p>
        </p:txBody>
      </p:sp>
      <p:sp>
        <p:nvSpPr>
          <p:cNvPr id="264195" name="Rectangle 2"/>
          <p:cNvSpPr>
            <a:spLocks noGrp="1" noRot="1" noChangeAspect="1" noChangeArrowheads="1" noTextEdit="1"/>
          </p:cNvSpPr>
          <p:nvPr>
            <p:ph type="sldImg"/>
          </p:nvPr>
        </p:nvSpPr>
        <p:spPr>
          <a:xfrm>
            <a:off x="1181100" y="696913"/>
            <a:ext cx="4648200" cy="3486150"/>
          </a:xfrm>
          <a:solidFill>
            <a:srgbClr val="FFFFFF"/>
          </a:solidFill>
          <a:ln/>
        </p:spPr>
      </p:sp>
      <p:sp>
        <p:nvSpPr>
          <p:cNvPr id="264196" name="Rectangle 3"/>
          <p:cNvSpPr>
            <a:spLocks noGrp="1" noChangeArrowheads="1"/>
          </p:cNvSpPr>
          <p:nvPr>
            <p:ph type="body" idx="1"/>
          </p:nvPr>
        </p:nvSpPr>
        <p:spPr>
          <a:xfrm>
            <a:off x="935252" y="4415790"/>
            <a:ext cx="5139898" cy="4183380"/>
          </a:xfrm>
          <a:solidFill>
            <a:srgbClr val="FFFFFF"/>
          </a:solidFill>
          <a:ln>
            <a:solidFill>
              <a:srgbClr val="000000"/>
            </a:solidFill>
          </a:ln>
        </p:spPr>
        <p:txBody>
          <a:bodyPr/>
          <a:lstStyle/>
          <a:p>
            <a:endParaRPr lang="en-US" altLang="en-US" dirty="0" smtClean="0"/>
          </a:p>
        </p:txBody>
      </p:sp>
    </p:spTree>
    <p:extLst>
      <p:ext uri="{BB962C8B-B14F-4D97-AF65-F5344CB8AC3E}">
        <p14:creationId xmlns:p14="http://schemas.microsoft.com/office/powerpoint/2010/main" val="5059805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77927" y="681931"/>
            <a:ext cx="7772400" cy="3432869"/>
          </a:xfrm>
        </p:spPr>
        <p:txBody>
          <a:bodyPr anchor="b">
            <a:noAutofit/>
          </a:bodyPr>
          <a:lstStyle>
            <a:lvl1pPr>
              <a:lnSpc>
                <a:spcPct val="100000"/>
              </a:lnSpc>
              <a:defRPr sz="8000"/>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4191000"/>
            <a:ext cx="6400800" cy="9144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a:xfrm>
            <a:off x="6363347" y="6356350"/>
            <a:ext cx="1485253" cy="365125"/>
          </a:xfrm>
          <a:prstGeom prst="rect">
            <a:avLst/>
          </a:prstGeom>
        </p:spPr>
        <p:txBody>
          <a:bodyPr/>
          <a:lstStyle>
            <a:lvl1pPr algn="r">
              <a:defRPr sz="1600"/>
            </a:lvl1pPr>
          </a:lstStyle>
          <a:p>
            <a:fld id="{9E0EA813-ABDF-4669-9467-4A88FE5319BD}" type="datetimeFigureOut">
              <a:rPr lang="en-US" smtClean="0"/>
              <a:pPr/>
              <a:t>3/22/2017</a:t>
            </a:fld>
            <a:endParaRPr lang="en-US" dirty="0"/>
          </a:p>
        </p:txBody>
      </p:sp>
      <p:sp>
        <p:nvSpPr>
          <p:cNvPr id="8" name="Slide Number Placeholder 7"/>
          <p:cNvSpPr>
            <a:spLocks noGrp="1"/>
          </p:cNvSpPr>
          <p:nvPr>
            <p:ph type="sldNum" sz="quarter" idx="11"/>
          </p:nvPr>
        </p:nvSpPr>
        <p:spPr>
          <a:xfrm>
            <a:off x="7848600" y="6356350"/>
            <a:ext cx="561975" cy="365125"/>
          </a:xfrm>
        </p:spPr>
        <p:txBody>
          <a:bodyPr/>
          <a:lstStyle>
            <a:lvl1pPr>
              <a:defRPr sz="1400"/>
            </a:lvl1pPr>
          </a:lstStyle>
          <a:p>
            <a:fld id="{A3FC98FD-A00A-4B6E-8BCA-F3595ECF613E}" type="slidenum">
              <a:rPr lang="en-US" smtClean="0"/>
              <a:pPr/>
              <a:t>‹#›</a:t>
            </a:fld>
            <a:endParaRPr lang="en-US" dirty="0"/>
          </a:p>
        </p:txBody>
      </p:sp>
      <p:sp>
        <p:nvSpPr>
          <p:cNvPr id="9" name="Footer Placeholder 8"/>
          <p:cNvSpPr>
            <a:spLocks noGrp="1"/>
          </p:cNvSpPr>
          <p:nvPr>
            <p:ph type="ftr" sz="quarter" idx="12"/>
          </p:nvPr>
        </p:nvSpPr>
        <p:spPr>
          <a:xfrm>
            <a:off x="152400" y="6356350"/>
            <a:ext cx="2847975" cy="365125"/>
          </a:xfrm>
          <a:prstGeom prst="rect">
            <a:avLst/>
          </a:prstGeom>
        </p:spPr>
        <p:txBody>
          <a:bodyPr/>
          <a:lstStyle/>
          <a:p>
            <a:endParaRPr lang="en-US" dirty="0"/>
          </a:p>
        </p:txBody>
      </p:sp>
    </p:spTree>
    <p:extLst>
      <p:ext uri="{BB962C8B-B14F-4D97-AF65-F5344CB8AC3E}">
        <p14:creationId xmlns:p14="http://schemas.microsoft.com/office/powerpoint/2010/main" val="173250603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500092" y="1066800"/>
            <a:ext cx="8229600" cy="40386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1"/>
          <p:cNvSpPr>
            <a:spLocks noGrp="1"/>
          </p:cNvSpPr>
          <p:nvPr>
            <p:ph type="title"/>
          </p:nvPr>
        </p:nvSpPr>
        <p:spPr>
          <a:xfrm>
            <a:off x="457200" y="228600"/>
            <a:ext cx="8229600" cy="762000"/>
          </a:xfrm>
        </p:spPr>
        <p:txBody>
          <a:bodyPr/>
          <a:lstStyle>
            <a:lvl1pPr>
              <a:defRPr sz="3100" baseline="0"/>
            </a:lvl1pPr>
          </a:lstStyle>
          <a:p>
            <a:r>
              <a:rPr lang="en-US" dirty="0" smtClean="0"/>
              <a:t>Click to edit Master title style</a:t>
            </a:r>
            <a:endParaRPr lang="en-US" dirty="0"/>
          </a:p>
        </p:txBody>
      </p:sp>
    </p:spTree>
    <p:extLst>
      <p:ext uri="{BB962C8B-B14F-4D97-AF65-F5344CB8AC3E}">
        <p14:creationId xmlns:p14="http://schemas.microsoft.com/office/powerpoint/2010/main" val="2669471171"/>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906962"/>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49069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87208391"/>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85800" y="1981200"/>
            <a:ext cx="3810000" cy="4114800"/>
          </a:xfrm>
        </p:spPr>
        <p:txBody>
          <a:bodyPr/>
          <a:lstStyle/>
          <a:p>
            <a:pPr lvl="0"/>
            <a:endParaRPr lang="en-US" noProof="0" smtClean="0"/>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US"/>
          </a:p>
        </p:txBody>
      </p:sp>
      <p:sp>
        <p:nvSpPr>
          <p:cNvPr id="6" name="Footer Placeholder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FC62313-322F-4437-9693-4492539178CC}" type="slidenum">
              <a:rPr lang="en-US"/>
              <a:pPr>
                <a:defRPr/>
              </a:pPr>
              <a:t>‹#›</a:t>
            </a:fld>
            <a:endParaRPr lang="en-US"/>
          </a:p>
        </p:txBody>
      </p:sp>
    </p:spTree>
    <p:extLst>
      <p:ext uri="{BB962C8B-B14F-4D97-AF65-F5344CB8AC3E}">
        <p14:creationId xmlns:p14="http://schemas.microsoft.com/office/powerpoint/2010/main" val="4359683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3810000" cy="4114800"/>
          </a:xfrm>
        </p:spPr>
        <p:txBody>
          <a:bodyPr/>
          <a:lstStyle/>
          <a:p>
            <a:pPr lvl="0"/>
            <a:endParaRPr lang="en-US" noProof="0" smtClean="0"/>
          </a:p>
        </p:txBody>
      </p:sp>
      <p:sp>
        <p:nvSpPr>
          <p:cNvPr id="5" name="Date Placeholder 4"/>
          <p:cNvSpPr>
            <a:spLocks noGrp="1" noChangeArrowheads="1"/>
          </p:cNvSpPr>
          <p:nvPr>
            <p:ph type="dt" sz="half" idx="10"/>
          </p:nvPr>
        </p:nvSpPr>
        <p:spPr>
          <a:xfrm>
            <a:off x="1066800" y="8382000"/>
            <a:ext cx="1905000" cy="457200"/>
          </a:xfrm>
          <a:prstGeom prst="rect">
            <a:avLst/>
          </a:prstGeom>
          <a:ln/>
        </p:spPr>
        <p:txBody>
          <a:bodyPr/>
          <a:lstStyle>
            <a:lvl1pPr>
              <a:defRPr/>
            </a:lvl1pPr>
          </a:lstStyle>
          <a:p>
            <a:pPr>
              <a:defRPr/>
            </a:pPr>
            <a:endParaRPr lang="en-US"/>
          </a:p>
        </p:txBody>
      </p:sp>
      <p:sp>
        <p:nvSpPr>
          <p:cNvPr id="6" name="Footer Placeholder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xfrm>
            <a:off x="838200" y="6248400"/>
            <a:ext cx="561975" cy="365125"/>
          </a:xfrm>
          <a:ln/>
        </p:spPr>
        <p:txBody>
          <a:bodyPr/>
          <a:lstStyle>
            <a:lvl1pPr>
              <a:defRPr/>
            </a:lvl1pPr>
          </a:lstStyle>
          <a:p>
            <a:pPr>
              <a:defRPr/>
            </a:pPr>
            <a:fld id="{2AAD071D-E5C0-4A67-B9D9-ACAF8A432376}" type="slidenum">
              <a:rPr lang="en-US"/>
              <a:pPr>
                <a:defRPr/>
              </a:pPr>
              <a:t>‹#›</a:t>
            </a:fld>
            <a:endParaRPr lang="en-US" dirty="0"/>
          </a:p>
        </p:txBody>
      </p:sp>
    </p:spTree>
    <p:extLst>
      <p:ext uri="{BB962C8B-B14F-4D97-AF65-F5344CB8AC3E}">
        <p14:creationId xmlns:p14="http://schemas.microsoft.com/office/powerpoint/2010/main" val="7013487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762000"/>
          </a:xfrm>
        </p:spPr>
        <p:txBody>
          <a:bodyPr/>
          <a:lstStyle>
            <a:lvl1pPr>
              <a:defRPr sz="3100" baseline="0"/>
            </a:lvl1pPr>
          </a:lstStyle>
          <a:p>
            <a:r>
              <a:rPr lang="en-US" dirty="0" smtClean="0"/>
              <a:t>Click to edit Master title style</a:t>
            </a:r>
            <a:endParaRPr lang="en-US" dirty="0"/>
          </a:p>
        </p:txBody>
      </p:sp>
      <p:sp>
        <p:nvSpPr>
          <p:cNvPr id="3" name="Content Placeholder 2"/>
          <p:cNvSpPr>
            <a:spLocks noGrp="1"/>
          </p:cNvSpPr>
          <p:nvPr>
            <p:ph idx="1"/>
          </p:nvPr>
        </p:nvSpPr>
        <p:spPr>
          <a:xfrm>
            <a:off x="500092" y="1066800"/>
            <a:ext cx="8229600" cy="4038601"/>
          </a:xfrm>
        </p:spPr>
        <p:txBody>
          <a:bodyPr/>
          <a:lstStyle>
            <a:lvl5pPr>
              <a:defRPr/>
            </a:lvl5pPr>
            <a:lvl6pPr>
              <a:defRPr/>
            </a:lvl6pPr>
            <a:lvl7pPr>
              <a:defRPr/>
            </a:lvl7pPr>
            <a:lvl8pPr>
              <a:defRPr/>
            </a:lvl8pPr>
            <a:lvl9pPr>
              <a:buFont typeface="Arial" pitchFamily="34" charset="0"/>
              <a:buChar cha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7" name="Date Placeholder 6"/>
          <p:cNvSpPr>
            <a:spLocks noGrp="1"/>
          </p:cNvSpPr>
          <p:nvPr>
            <p:ph type="dt" sz="half" idx="10"/>
          </p:nvPr>
        </p:nvSpPr>
        <p:spPr>
          <a:xfrm>
            <a:off x="6363347" y="6356350"/>
            <a:ext cx="1485253" cy="365125"/>
          </a:xfrm>
          <a:prstGeom prst="rect">
            <a:avLst/>
          </a:prstGeom>
        </p:spPr>
        <p:txBody>
          <a:bodyPr/>
          <a:lstStyle>
            <a:lvl1pPr algn="r">
              <a:defRPr sz="1600"/>
            </a:lvl1pPr>
          </a:lstStyle>
          <a:p>
            <a:fld id="{9E0EA813-ABDF-4669-9467-4A88FE5319BD}" type="datetimeFigureOut">
              <a:rPr lang="en-US" smtClean="0"/>
              <a:pPr/>
              <a:t>3/22/2017</a:t>
            </a:fld>
            <a:endParaRPr lang="en-US" dirty="0"/>
          </a:p>
        </p:txBody>
      </p:sp>
      <p:sp>
        <p:nvSpPr>
          <p:cNvPr id="8" name="Slide Number Placeholder 7"/>
          <p:cNvSpPr>
            <a:spLocks noGrp="1"/>
          </p:cNvSpPr>
          <p:nvPr>
            <p:ph type="sldNum" sz="quarter" idx="11"/>
          </p:nvPr>
        </p:nvSpPr>
        <p:spPr>
          <a:xfrm>
            <a:off x="7848600" y="6356350"/>
            <a:ext cx="561975" cy="365125"/>
          </a:xfrm>
        </p:spPr>
        <p:txBody>
          <a:bodyPr/>
          <a:lstStyle>
            <a:lvl1pPr>
              <a:defRPr sz="1400"/>
            </a:lvl1pPr>
          </a:lstStyle>
          <a:p>
            <a:fld id="{A3FC98FD-A00A-4B6E-8BCA-F3595ECF613E}" type="slidenum">
              <a:rPr lang="en-US" smtClean="0"/>
              <a:pPr/>
              <a:t>‹#›</a:t>
            </a:fld>
            <a:endParaRPr lang="en-US" dirty="0"/>
          </a:p>
        </p:txBody>
      </p:sp>
      <p:sp>
        <p:nvSpPr>
          <p:cNvPr id="9" name="Footer Placeholder 8"/>
          <p:cNvSpPr>
            <a:spLocks noGrp="1"/>
          </p:cNvSpPr>
          <p:nvPr>
            <p:ph type="ftr" sz="quarter" idx="12"/>
          </p:nvPr>
        </p:nvSpPr>
        <p:spPr>
          <a:xfrm>
            <a:off x="152400" y="6356350"/>
            <a:ext cx="2847975" cy="365125"/>
          </a:xfrm>
          <a:prstGeom prst="rect">
            <a:avLst/>
          </a:prstGeom>
        </p:spPr>
        <p:txBody>
          <a:bodyPr/>
          <a:lstStyle/>
          <a:p>
            <a:endParaRPr lang="en-US" dirty="0"/>
          </a:p>
        </p:txBody>
      </p:sp>
    </p:spTree>
    <p:extLst>
      <p:ext uri="{BB962C8B-B14F-4D97-AF65-F5344CB8AC3E}">
        <p14:creationId xmlns:p14="http://schemas.microsoft.com/office/powerpoint/2010/main" val="90780836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2954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39925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Oval 6"/>
          <p:cNvSpPr/>
          <p:nvPr/>
        </p:nvSpPr>
        <p:spPr>
          <a:xfrm>
            <a:off x="4495800" y="38481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8481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8481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6"/>
          <p:cNvSpPr>
            <a:spLocks noGrp="1"/>
          </p:cNvSpPr>
          <p:nvPr>
            <p:ph type="dt" sz="half" idx="10"/>
          </p:nvPr>
        </p:nvSpPr>
        <p:spPr>
          <a:xfrm>
            <a:off x="6363347" y="6356350"/>
            <a:ext cx="1485253" cy="365125"/>
          </a:xfrm>
          <a:prstGeom prst="rect">
            <a:avLst/>
          </a:prstGeom>
        </p:spPr>
        <p:txBody>
          <a:bodyPr/>
          <a:lstStyle>
            <a:lvl1pPr algn="r">
              <a:defRPr sz="1600"/>
            </a:lvl1pPr>
          </a:lstStyle>
          <a:p>
            <a:fld id="{9E0EA813-ABDF-4669-9467-4A88FE5319BD}" type="datetimeFigureOut">
              <a:rPr lang="en-US" smtClean="0"/>
              <a:pPr/>
              <a:t>3/22/2017</a:t>
            </a:fld>
            <a:endParaRPr lang="en-US" dirty="0"/>
          </a:p>
        </p:txBody>
      </p:sp>
      <p:sp>
        <p:nvSpPr>
          <p:cNvPr id="11" name="Slide Number Placeholder 7"/>
          <p:cNvSpPr>
            <a:spLocks noGrp="1"/>
          </p:cNvSpPr>
          <p:nvPr>
            <p:ph type="sldNum" sz="quarter" idx="11"/>
          </p:nvPr>
        </p:nvSpPr>
        <p:spPr>
          <a:xfrm>
            <a:off x="7848600" y="6356350"/>
            <a:ext cx="561975" cy="365125"/>
          </a:xfrm>
        </p:spPr>
        <p:txBody>
          <a:bodyPr/>
          <a:lstStyle>
            <a:lvl1pPr>
              <a:defRPr sz="1400"/>
            </a:lvl1pPr>
          </a:lstStyle>
          <a:p>
            <a:fld id="{A3FC98FD-A00A-4B6E-8BCA-F3595ECF613E}" type="slidenum">
              <a:rPr lang="en-US" smtClean="0"/>
              <a:pPr/>
              <a:t>‹#›</a:t>
            </a:fld>
            <a:endParaRPr lang="en-US" dirty="0"/>
          </a:p>
        </p:txBody>
      </p:sp>
      <p:sp>
        <p:nvSpPr>
          <p:cNvPr id="12" name="Footer Placeholder 8"/>
          <p:cNvSpPr>
            <a:spLocks noGrp="1"/>
          </p:cNvSpPr>
          <p:nvPr>
            <p:ph type="ftr" sz="quarter" idx="12"/>
          </p:nvPr>
        </p:nvSpPr>
        <p:spPr>
          <a:xfrm>
            <a:off x="152400" y="6356350"/>
            <a:ext cx="2847975" cy="365125"/>
          </a:xfrm>
          <a:prstGeom prst="rect">
            <a:avLst/>
          </a:prstGeom>
        </p:spPr>
        <p:txBody>
          <a:bodyPr/>
          <a:lstStyle/>
          <a:p>
            <a:endParaRPr lang="en-US" dirty="0"/>
          </a:p>
        </p:txBody>
      </p:sp>
    </p:spTree>
    <p:extLst>
      <p:ext uri="{BB962C8B-B14F-4D97-AF65-F5344CB8AC3E}">
        <p14:creationId xmlns:p14="http://schemas.microsoft.com/office/powerpoint/2010/main" val="133662042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648200" y="1066800"/>
            <a:ext cx="4038600" cy="4038601"/>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9" name="Content Placeholder 8"/>
          <p:cNvSpPr>
            <a:spLocks noGrp="1"/>
          </p:cNvSpPr>
          <p:nvPr>
            <p:ph sz="quarter" idx="13"/>
          </p:nvPr>
        </p:nvSpPr>
        <p:spPr>
          <a:xfrm>
            <a:off x="365760" y="1066800"/>
            <a:ext cx="4041648" cy="4038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Date Placeholder 6"/>
          <p:cNvSpPr>
            <a:spLocks noGrp="1"/>
          </p:cNvSpPr>
          <p:nvPr>
            <p:ph type="dt" sz="half" idx="10"/>
          </p:nvPr>
        </p:nvSpPr>
        <p:spPr>
          <a:xfrm>
            <a:off x="6363347" y="6356350"/>
            <a:ext cx="1485253" cy="365125"/>
          </a:xfrm>
          <a:prstGeom prst="rect">
            <a:avLst/>
          </a:prstGeom>
        </p:spPr>
        <p:txBody>
          <a:bodyPr/>
          <a:lstStyle>
            <a:lvl1pPr algn="r">
              <a:defRPr sz="1600"/>
            </a:lvl1pPr>
          </a:lstStyle>
          <a:p>
            <a:fld id="{9E0EA813-ABDF-4669-9467-4A88FE5319BD}" type="datetimeFigureOut">
              <a:rPr lang="en-US" smtClean="0"/>
              <a:pPr/>
              <a:t>3/22/2017</a:t>
            </a:fld>
            <a:endParaRPr lang="en-US" dirty="0"/>
          </a:p>
        </p:txBody>
      </p:sp>
      <p:sp>
        <p:nvSpPr>
          <p:cNvPr id="10" name="Slide Number Placeholder 7"/>
          <p:cNvSpPr>
            <a:spLocks noGrp="1"/>
          </p:cNvSpPr>
          <p:nvPr>
            <p:ph type="sldNum" sz="quarter" idx="11"/>
          </p:nvPr>
        </p:nvSpPr>
        <p:spPr>
          <a:xfrm>
            <a:off x="7848600" y="6356350"/>
            <a:ext cx="561975" cy="365125"/>
          </a:xfrm>
        </p:spPr>
        <p:txBody>
          <a:bodyPr/>
          <a:lstStyle>
            <a:lvl1pPr>
              <a:defRPr sz="1400"/>
            </a:lvl1pPr>
          </a:lstStyle>
          <a:p>
            <a:fld id="{A3FC98FD-A00A-4B6E-8BCA-F3595ECF613E}" type="slidenum">
              <a:rPr lang="en-US" smtClean="0"/>
              <a:pPr/>
              <a:t>‹#›</a:t>
            </a:fld>
            <a:endParaRPr lang="en-US" dirty="0"/>
          </a:p>
        </p:txBody>
      </p:sp>
      <p:sp>
        <p:nvSpPr>
          <p:cNvPr id="11" name="Footer Placeholder 8"/>
          <p:cNvSpPr>
            <a:spLocks noGrp="1"/>
          </p:cNvSpPr>
          <p:nvPr>
            <p:ph type="ftr" sz="quarter" idx="12"/>
          </p:nvPr>
        </p:nvSpPr>
        <p:spPr>
          <a:xfrm>
            <a:off x="152400" y="6356350"/>
            <a:ext cx="2847975" cy="365125"/>
          </a:xfrm>
          <a:prstGeom prst="rect">
            <a:avLst/>
          </a:prstGeom>
        </p:spPr>
        <p:txBody>
          <a:bodyPr/>
          <a:lstStyle/>
          <a:p>
            <a:endParaRPr lang="en-US" dirty="0"/>
          </a:p>
        </p:txBody>
      </p:sp>
      <p:sp>
        <p:nvSpPr>
          <p:cNvPr id="12" name="Title 1"/>
          <p:cNvSpPr>
            <a:spLocks noGrp="1"/>
          </p:cNvSpPr>
          <p:nvPr>
            <p:ph type="title"/>
          </p:nvPr>
        </p:nvSpPr>
        <p:spPr>
          <a:xfrm>
            <a:off x="457200" y="228600"/>
            <a:ext cx="8229600" cy="762000"/>
          </a:xfrm>
        </p:spPr>
        <p:txBody>
          <a:bodyPr/>
          <a:lstStyle>
            <a:lvl1pPr>
              <a:defRPr sz="3100" baseline="0"/>
            </a:lvl1pPr>
          </a:lstStyle>
          <a:p>
            <a:r>
              <a:rPr lang="en-US" dirty="0" smtClean="0"/>
              <a:t>Click to edit Master title style</a:t>
            </a:r>
            <a:endParaRPr lang="en-US" dirty="0"/>
          </a:p>
        </p:txBody>
      </p:sp>
    </p:spTree>
    <p:extLst>
      <p:ext uri="{BB962C8B-B14F-4D97-AF65-F5344CB8AC3E}">
        <p14:creationId xmlns:p14="http://schemas.microsoft.com/office/powerpoint/2010/main" val="45645335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066800"/>
            <a:ext cx="4040188" cy="609600"/>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5" name="Text Placeholder 4"/>
          <p:cNvSpPr>
            <a:spLocks noGrp="1"/>
          </p:cNvSpPr>
          <p:nvPr>
            <p:ph type="body" sz="quarter" idx="3"/>
          </p:nvPr>
        </p:nvSpPr>
        <p:spPr>
          <a:xfrm>
            <a:off x="4648200" y="1066800"/>
            <a:ext cx="4041775" cy="609600"/>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1" name="Content Placeholder 10"/>
          <p:cNvSpPr>
            <a:spLocks noGrp="1"/>
          </p:cNvSpPr>
          <p:nvPr>
            <p:ph sz="quarter" idx="13"/>
          </p:nvPr>
        </p:nvSpPr>
        <p:spPr>
          <a:xfrm>
            <a:off x="457200" y="1676400"/>
            <a:ext cx="4041648" cy="3429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2"/>
          <p:cNvSpPr>
            <a:spLocks noGrp="1"/>
          </p:cNvSpPr>
          <p:nvPr>
            <p:ph sz="quarter" idx="14"/>
          </p:nvPr>
        </p:nvSpPr>
        <p:spPr>
          <a:xfrm>
            <a:off x="4672584" y="1676400"/>
            <a:ext cx="4041648" cy="3429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Date Placeholder 6"/>
          <p:cNvSpPr>
            <a:spLocks noGrp="1"/>
          </p:cNvSpPr>
          <p:nvPr>
            <p:ph type="dt" sz="half" idx="10"/>
          </p:nvPr>
        </p:nvSpPr>
        <p:spPr>
          <a:xfrm>
            <a:off x="6363347" y="6356350"/>
            <a:ext cx="1485253" cy="365125"/>
          </a:xfrm>
          <a:prstGeom prst="rect">
            <a:avLst/>
          </a:prstGeom>
        </p:spPr>
        <p:txBody>
          <a:bodyPr/>
          <a:lstStyle>
            <a:lvl1pPr algn="r">
              <a:defRPr sz="1600"/>
            </a:lvl1pPr>
          </a:lstStyle>
          <a:p>
            <a:fld id="{9E0EA813-ABDF-4669-9467-4A88FE5319BD}" type="datetimeFigureOut">
              <a:rPr lang="en-US" smtClean="0"/>
              <a:pPr/>
              <a:t>3/22/2017</a:t>
            </a:fld>
            <a:endParaRPr lang="en-US" dirty="0"/>
          </a:p>
        </p:txBody>
      </p:sp>
      <p:sp>
        <p:nvSpPr>
          <p:cNvPr id="12" name="Slide Number Placeholder 7"/>
          <p:cNvSpPr>
            <a:spLocks noGrp="1"/>
          </p:cNvSpPr>
          <p:nvPr>
            <p:ph type="sldNum" sz="quarter" idx="11"/>
          </p:nvPr>
        </p:nvSpPr>
        <p:spPr>
          <a:xfrm>
            <a:off x="7848600" y="6356350"/>
            <a:ext cx="561975" cy="365125"/>
          </a:xfrm>
        </p:spPr>
        <p:txBody>
          <a:bodyPr/>
          <a:lstStyle>
            <a:lvl1pPr>
              <a:defRPr sz="1400"/>
            </a:lvl1pPr>
          </a:lstStyle>
          <a:p>
            <a:fld id="{A3FC98FD-A00A-4B6E-8BCA-F3595ECF613E}" type="slidenum">
              <a:rPr lang="en-US" smtClean="0"/>
              <a:pPr/>
              <a:t>‹#›</a:t>
            </a:fld>
            <a:endParaRPr lang="en-US" dirty="0"/>
          </a:p>
        </p:txBody>
      </p:sp>
      <p:sp>
        <p:nvSpPr>
          <p:cNvPr id="14" name="Footer Placeholder 8"/>
          <p:cNvSpPr>
            <a:spLocks noGrp="1"/>
          </p:cNvSpPr>
          <p:nvPr>
            <p:ph type="ftr" sz="quarter" idx="12"/>
          </p:nvPr>
        </p:nvSpPr>
        <p:spPr>
          <a:xfrm>
            <a:off x="152400" y="6356350"/>
            <a:ext cx="2847975" cy="365125"/>
          </a:xfrm>
          <a:prstGeom prst="rect">
            <a:avLst/>
          </a:prstGeom>
        </p:spPr>
        <p:txBody>
          <a:bodyPr/>
          <a:lstStyle/>
          <a:p>
            <a:endParaRPr lang="en-US" dirty="0"/>
          </a:p>
        </p:txBody>
      </p:sp>
      <p:sp>
        <p:nvSpPr>
          <p:cNvPr id="15" name="Title 1"/>
          <p:cNvSpPr>
            <a:spLocks noGrp="1"/>
          </p:cNvSpPr>
          <p:nvPr>
            <p:ph type="title"/>
          </p:nvPr>
        </p:nvSpPr>
        <p:spPr>
          <a:xfrm>
            <a:off x="457200" y="228600"/>
            <a:ext cx="8229600" cy="762000"/>
          </a:xfrm>
        </p:spPr>
        <p:txBody>
          <a:bodyPr/>
          <a:lstStyle>
            <a:lvl1pPr>
              <a:defRPr sz="3100" baseline="0"/>
            </a:lvl1pPr>
          </a:lstStyle>
          <a:p>
            <a:r>
              <a:rPr lang="en-US" dirty="0" smtClean="0"/>
              <a:t>Click to edit Master title style</a:t>
            </a:r>
            <a:endParaRPr lang="en-US" dirty="0"/>
          </a:p>
        </p:txBody>
      </p:sp>
    </p:spTree>
    <p:extLst>
      <p:ext uri="{BB962C8B-B14F-4D97-AF65-F5344CB8AC3E}">
        <p14:creationId xmlns:p14="http://schemas.microsoft.com/office/powerpoint/2010/main" val="137855705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Date Placeholder 6"/>
          <p:cNvSpPr>
            <a:spLocks noGrp="1"/>
          </p:cNvSpPr>
          <p:nvPr>
            <p:ph type="dt" sz="half" idx="10"/>
          </p:nvPr>
        </p:nvSpPr>
        <p:spPr>
          <a:xfrm>
            <a:off x="6363347" y="6356350"/>
            <a:ext cx="1485253" cy="365125"/>
          </a:xfrm>
          <a:prstGeom prst="rect">
            <a:avLst/>
          </a:prstGeom>
        </p:spPr>
        <p:txBody>
          <a:bodyPr/>
          <a:lstStyle>
            <a:lvl1pPr algn="r">
              <a:defRPr sz="1600"/>
            </a:lvl1pPr>
          </a:lstStyle>
          <a:p>
            <a:fld id="{9E0EA813-ABDF-4669-9467-4A88FE5319BD}" type="datetimeFigureOut">
              <a:rPr lang="en-US" smtClean="0"/>
              <a:pPr/>
              <a:t>3/22/2017</a:t>
            </a:fld>
            <a:endParaRPr lang="en-US" dirty="0"/>
          </a:p>
        </p:txBody>
      </p:sp>
      <p:sp>
        <p:nvSpPr>
          <p:cNvPr id="7" name="Slide Number Placeholder 7"/>
          <p:cNvSpPr>
            <a:spLocks noGrp="1"/>
          </p:cNvSpPr>
          <p:nvPr>
            <p:ph type="sldNum" sz="quarter" idx="11"/>
          </p:nvPr>
        </p:nvSpPr>
        <p:spPr>
          <a:xfrm>
            <a:off x="7848600" y="6356350"/>
            <a:ext cx="561975" cy="365125"/>
          </a:xfrm>
        </p:spPr>
        <p:txBody>
          <a:bodyPr/>
          <a:lstStyle>
            <a:lvl1pPr>
              <a:defRPr sz="1400"/>
            </a:lvl1pPr>
          </a:lstStyle>
          <a:p>
            <a:fld id="{A3FC98FD-A00A-4B6E-8BCA-F3595ECF613E}" type="slidenum">
              <a:rPr lang="en-US" smtClean="0"/>
              <a:pPr/>
              <a:t>‹#›</a:t>
            </a:fld>
            <a:endParaRPr lang="en-US" dirty="0"/>
          </a:p>
        </p:txBody>
      </p:sp>
      <p:sp>
        <p:nvSpPr>
          <p:cNvPr id="8" name="Footer Placeholder 8"/>
          <p:cNvSpPr>
            <a:spLocks noGrp="1"/>
          </p:cNvSpPr>
          <p:nvPr>
            <p:ph type="ftr" sz="quarter" idx="12"/>
          </p:nvPr>
        </p:nvSpPr>
        <p:spPr>
          <a:xfrm>
            <a:off x="152400" y="6356350"/>
            <a:ext cx="2847975" cy="365125"/>
          </a:xfrm>
          <a:prstGeom prst="rect">
            <a:avLst/>
          </a:prstGeom>
        </p:spPr>
        <p:txBody>
          <a:bodyPr/>
          <a:lstStyle/>
          <a:p>
            <a:endParaRPr lang="en-US" dirty="0"/>
          </a:p>
        </p:txBody>
      </p:sp>
      <p:sp>
        <p:nvSpPr>
          <p:cNvPr id="9" name="Title 1"/>
          <p:cNvSpPr>
            <a:spLocks noGrp="1"/>
          </p:cNvSpPr>
          <p:nvPr>
            <p:ph type="title"/>
          </p:nvPr>
        </p:nvSpPr>
        <p:spPr>
          <a:xfrm>
            <a:off x="457200" y="228600"/>
            <a:ext cx="8229600" cy="762000"/>
          </a:xfrm>
        </p:spPr>
        <p:txBody>
          <a:bodyPr/>
          <a:lstStyle>
            <a:lvl1pPr>
              <a:defRPr sz="3100" baseline="0"/>
            </a:lvl1pPr>
          </a:lstStyle>
          <a:p>
            <a:r>
              <a:rPr lang="en-US" dirty="0" smtClean="0"/>
              <a:t>Click to edit Master title style</a:t>
            </a:r>
            <a:endParaRPr lang="en-US" dirty="0"/>
          </a:p>
        </p:txBody>
      </p:sp>
    </p:spTree>
    <p:extLst>
      <p:ext uri="{BB962C8B-B14F-4D97-AF65-F5344CB8AC3E}">
        <p14:creationId xmlns:p14="http://schemas.microsoft.com/office/powerpoint/2010/main" val="149539028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6"/>
          <p:cNvSpPr>
            <a:spLocks noGrp="1"/>
          </p:cNvSpPr>
          <p:nvPr>
            <p:ph type="dt" sz="half" idx="10"/>
          </p:nvPr>
        </p:nvSpPr>
        <p:spPr>
          <a:xfrm>
            <a:off x="6363347" y="6356350"/>
            <a:ext cx="1485253" cy="365125"/>
          </a:xfrm>
          <a:prstGeom prst="rect">
            <a:avLst/>
          </a:prstGeom>
        </p:spPr>
        <p:txBody>
          <a:bodyPr/>
          <a:lstStyle>
            <a:lvl1pPr algn="r">
              <a:defRPr sz="1600"/>
            </a:lvl1pPr>
          </a:lstStyle>
          <a:p>
            <a:fld id="{9E0EA813-ABDF-4669-9467-4A88FE5319BD}" type="datetimeFigureOut">
              <a:rPr lang="en-US" smtClean="0"/>
              <a:pPr/>
              <a:t>3/22/2017</a:t>
            </a:fld>
            <a:endParaRPr lang="en-US" dirty="0"/>
          </a:p>
        </p:txBody>
      </p:sp>
      <p:sp>
        <p:nvSpPr>
          <p:cNvPr id="6" name="Slide Number Placeholder 7"/>
          <p:cNvSpPr>
            <a:spLocks noGrp="1"/>
          </p:cNvSpPr>
          <p:nvPr>
            <p:ph type="sldNum" sz="quarter" idx="11"/>
          </p:nvPr>
        </p:nvSpPr>
        <p:spPr>
          <a:xfrm>
            <a:off x="7848600" y="6356350"/>
            <a:ext cx="561975" cy="365125"/>
          </a:xfrm>
        </p:spPr>
        <p:txBody>
          <a:bodyPr/>
          <a:lstStyle>
            <a:lvl1pPr>
              <a:defRPr sz="1400"/>
            </a:lvl1pPr>
          </a:lstStyle>
          <a:p>
            <a:fld id="{A3FC98FD-A00A-4B6E-8BCA-F3595ECF613E}" type="slidenum">
              <a:rPr lang="en-US" smtClean="0"/>
              <a:pPr/>
              <a:t>‹#›</a:t>
            </a:fld>
            <a:endParaRPr lang="en-US" dirty="0"/>
          </a:p>
        </p:txBody>
      </p:sp>
      <p:sp>
        <p:nvSpPr>
          <p:cNvPr id="7" name="Footer Placeholder 8"/>
          <p:cNvSpPr>
            <a:spLocks noGrp="1"/>
          </p:cNvSpPr>
          <p:nvPr>
            <p:ph type="ftr" sz="quarter" idx="12"/>
          </p:nvPr>
        </p:nvSpPr>
        <p:spPr>
          <a:xfrm>
            <a:off x="152400" y="6356350"/>
            <a:ext cx="2847975" cy="365125"/>
          </a:xfrm>
          <a:prstGeom prst="rect">
            <a:avLst/>
          </a:prstGeom>
        </p:spPr>
        <p:txBody>
          <a:bodyPr/>
          <a:lstStyle/>
          <a:p>
            <a:endParaRPr lang="en-US" dirty="0"/>
          </a:p>
        </p:txBody>
      </p:sp>
    </p:spTree>
    <p:extLst>
      <p:ext uri="{BB962C8B-B14F-4D97-AF65-F5344CB8AC3E}">
        <p14:creationId xmlns:p14="http://schemas.microsoft.com/office/powerpoint/2010/main" val="254006055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719137" y="273051"/>
            <a:ext cx="4995863" cy="49085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1"/>
            <a:ext cx="3008313" cy="2743200"/>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6"/>
          <p:cNvSpPr>
            <a:spLocks noGrp="1"/>
          </p:cNvSpPr>
          <p:nvPr>
            <p:ph type="dt" sz="half" idx="10"/>
          </p:nvPr>
        </p:nvSpPr>
        <p:spPr>
          <a:xfrm>
            <a:off x="6363347" y="6356350"/>
            <a:ext cx="1485253" cy="365125"/>
          </a:xfrm>
          <a:prstGeom prst="rect">
            <a:avLst/>
          </a:prstGeom>
        </p:spPr>
        <p:txBody>
          <a:bodyPr/>
          <a:lstStyle>
            <a:lvl1pPr algn="r">
              <a:defRPr sz="1600"/>
            </a:lvl1pPr>
          </a:lstStyle>
          <a:p>
            <a:fld id="{9E0EA813-ABDF-4669-9467-4A88FE5319BD}" type="datetimeFigureOut">
              <a:rPr lang="en-US" smtClean="0"/>
              <a:pPr/>
              <a:t>3/22/2017</a:t>
            </a:fld>
            <a:endParaRPr lang="en-US" dirty="0"/>
          </a:p>
        </p:txBody>
      </p:sp>
      <p:sp>
        <p:nvSpPr>
          <p:cNvPr id="9" name="Slide Number Placeholder 7"/>
          <p:cNvSpPr>
            <a:spLocks noGrp="1"/>
          </p:cNvSpPr>
          <p:nvPr>
            <p:ph type="sldNum" sz="quarter" idx="11"/>
          </p:nvPr>
        </p:nvSpPr>
        <p:spPr>
          <a:xfrm>
            <a:off x="7848600" y="6356350"/>
            <a:ext cx="561975" cy="365125"/>
          </a:xfrm>
        </p:spPr>
        <p:txBody>
          <a:bodyPr/>
          <a:lstStyle>
            <a:lvl1pPr>
              <a:defRPr sz="1400"/>
            </a:lvl1pPr>
          </a:lstStyle>
          <a:p>
            <a:fld id="{A3FC98FD-A00A-4B6E-8BCA-F3595ECF613E}" type="slidenum">
              <a:rPr lang="en-US" smtClean="0"/>
              <a:pPr/>
              <a:t>‹#›</a:t>
            </a:fld>
            <a:endParaRPr lang="en-US" dirty="0"/>
          </a:p>
        </p:txBody>
      </p:sp>
      <p:sp>
        <p:nvSpPr>
          <p:cNvPr id="10" name="Footer Placeholder 8"/>
          <p:cNvSpPr>
            <a:spLocks noGrp="1"/>
          </p:cNvSpPr>
          <p:nvPr>
            <p:ph type="ftr" sz="quarter" idx="12"/>
          </p:nvPr>
        </p:nvSpPr>
        <p:spPr>
          <a:xfrm>
            <a:off x="152400" y="6356350"/>
            <a:ext cx="2847975" cy="365125"/>
          </a:xfrm>
          <a:prstGeom prst="rect">
            <a:avLst/>
          </a:prstGeom>
        </p:spPr>
        <p:txBody>
          <a:bodyPr/>
          <a:lstStyle/>
          <a:p>
            <a:endParaRPr lang="en-US" dirty="0"/>
          </a:p>
        </p:txBody>
      </p:sp>
    </p:spTree>
    <p:extLst>
      <p:ext uri="{BB962C8B-B14F-4D97-AF65-F5344CB8AC3E}">
        <p14:creationId xmlns:p14="http://schemas.microsoft.com/office/powerpoint/2010/main" val="208656872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3352800"/>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676400" y="464820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6"/>
          <p:cNvSpPr>
            <a:spLocks noGrp="1"/>
          </p:cNvSpPr>
          <p:nvPr>
            <p:ph type="dt" sz="half" idx="10"/>
          </p:nvPr>
        </p:nvSpPr>
        <p:spPr>
          <a:xfrm>
            <a:off x="6363347" y="6356350"/>
            <a:ext cx="1485253" cy="365125"/>
          </a:xfrm>
          <a:prstGeom prst="rect">
            <a:avLst/>
          </a:prstGeom>
        </p:spPr>
        <p:txBody>
          <a:bodyPr/>
          <a:lstStyle>
            <a:lvl1pPr algn="r">
              <a:defRPr sz="1600"/>
            </a:lvl1pPr>
          </a:lstStyle>
          <a:p>
            <a:fld id="{9E0EA813-ABDF-4669-9467-4A88FE5319BD}" type="datetimeFigureOut">
              <a:rPr lang="en-US" smtClean="0"/>
              <a:pPr/>
              <a:t>3/22/2017</a:t>
            </a:fld>
            <a:endParaRPr lang="en-US" dirty="0"/>
          </a:p>
        </p:txBody>
      </p:sp>
      <p:sp>
        <p:nvSpPr>
          <p:cNvPr id="9" name="Slide Number Placeholder 7"/>
          <p:cNvSpPr>
            <a:spLocks noGrp="1"/>
          </p:cNvSpPr>
          <p:nvPr>
            <p:ph type="sldNum" sz="quarter" idx="11"/>
          </p:nvPr>
        </p:nvSpPr>
        <p:spPr>
          <a:xfrm>
            <a:off x="7848600" y="6356350"/>
            <a:ext cx="561975" cy="365125"/>
          </a:xfrm>
        </p:spPr>
        <p:txBody>
          <a:bodyPr/>
          <a:lstStyle>
            <a:lvl1pPr>
              <a:defRPr sz="1400"/>
            </a:lvl1pPr>
          </a:lstStyle>
          <a:p>
            <a:fld id="{A3FC98FD-A00A-4B6E-8BCA-F3595ECF613E}" type="slidenum">
              <a:rPr lang="en-US" smtClean="0"/>
              <a:pPr/>
              <a:t>‹#›</a:t>
            </a:fld>
            <a:endParaRPr lang="en-US" dirty="0"/>
          </a:p>
        </p:txBody>
      </p:sp>
      <p:sp>
        <p:nvSpPr>
          <p:cNvPr id="10" name="Footer Placeholder 8"/>
          <p:cNvSpPr>
            <a:spLocks noGrp="1"/>
          </p:cNvSpPr>
          <p:nvPr>
            <p:ph type="ftr" sz="quarter" idx="12"/>
          </p:nvPr>
        </p:nvSpPr>
        <p:spPr>
          <a:xfrm>
            <a:off x="152400" y="6356350"/>
            <a:ext cx="2847975" cy="365125"/>
          </a:xfrm>
          <a:prstGeom prst="rect">
            <a:avLst/>
          </a:prstGeom>
        </p:spPr>
        <p:txBody>
          <a:bodyPr/>
          <a:lstStyle/>
          <a:p>
            <a:endParaRPr lang="en-US" dirty="0"/>
          </a:p>
        </p:txBody>
      </p:sp>
    </p:spTree>
    <p:extLst>
      <p:ext uri="{BB962C8B-B14F-4D97-AF65-F5344CB8AC3E}">
        <p14:creationId xmlns:p14="http://schemas.microsoft.com/office/powerpoint/2010/main" val="44081414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microsoft.com/office/2007/relationships/hdphoto" Target="../media/hdphoto2.wdp"/><Relationship Id="rId3" Type="http://schemas.openxmlformats.org/officeDocument/2006/relationships/slideLayout" Target="../slideLayouts/slideLayout3.xml"/><Relationship Id="rId21" Type="http://schemas.openxmlformats.org/officeDocument/2006/relationships/image" Target="../media/image6.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jpeg"/><Relationship Id="rId2" Type="http://schemas.openxmlformats.org/officeDocument/2006/relationships/slideLayout" Target="../slideLayouts/slideLayout2.xml"/><Relationship Id="rId16" Type="http://schemas.microsoft.com/office/2007/relationships/hdphoto" Target="../media/hdphoto1.wdp"/><Relationship Id="rId20" Type="http://schemas.openxmlformats.org/officeDocument/2006/relationships/image" Target="../media/image5.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19" Type="http://schemas.openxmlformats.org/officeDocument/2006/relationships/image" Target="../media/image4.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 Id="rId22" Type="http://schemas.openxmlformats.org/officeDocument/2006/relationships/image" Target="../media/image7.gi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8600"/>
            <a:ext cx="8229600" cy="1066800"/>
          </a:xfrm>
          <a:prstGeom prst="rect">
            <a:avLst/>
          </a:prstGeom>
        </p:spPr>
        <p:txBody>
          <a:bodyPr vert="horz" lIns="91440" tIns="45720" rIns="91440" bIns="45720" rtlCol="0" anchor="b">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00092" y="1371600"/>
            <a:ext cx="8229600" cy="3733801"/>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A3FC98FD-A00A-4B6E-8BCA-F3595ECF613E}" type="slidenum">
              <a:rPr lang="en-US" smtClean="0"/>
              <a:t>‹#›</a:t>
            </a:fld>
            <a:endParaRPr lang="en-US"/>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3" descr="C:\Users\kknoepf\AppData\Local\Microsoft\Windows\Temporary Internet Files\Content.IE5\W0YSMFXX\MP900442489[1].jpg"/>
          <p:cNvPicPr>
            <a:picLocks noChangeAspect="1" noChangeArrowheads="1"/>
          </p:cNvPicPr>
          <p:nvPr userDrawn="1"/>
        </p:nvPicPr>
        <p:blipFill rotWithShape="1">
          <a:blip r:embed="rId15" cstate="print">
            <a:duotone>
              <a:schemeClr val="accent6">
                <a:shade val="45000"/>
                <a:satMod val="135000"/>
              </a:schemeClr>
              <a:prstClr val="white"/>
            </a:duotone>
            <a:extLst>
              <a:ext uri="{BEBA8EAE-BF5A-486C-A8C5-ECC9F3942E4B}">
                <a14:imgProps xmlns:a14="http://schemas.microsoft.com/office/drawing/2010/main">
                  <a14:imgLayer r:embed="rId16">
                    <a14:imgEffect>
                      <a14:brightnessContrast bright="40000" contrast="40000"/>
                    </a14:imgEffect>
                  </a14:imgLayer>
                </a14:imgProps>
              </a:ext>
              <a:ext uri="{28A0092B-C50C-407E-A947-70E740481C1C}">
                <a14:useLocalDpi xmlns:a14="http://schemas.microsoft.com/office/drawing/2010/main" val="0"/>
              </a:ext>
            </a:extLst>
          </a:blip>
          <a:srcRect l="7169" t="275" r="4596"/>
          <a:stretch/>
        </p:blipFill>
        <p:spPr bwMode="auto">
          <a:xfrm>
            <a:off x="-76200" y="5234964"/>
            <a:ext cx="2151529" cy="162303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35" descr="C:\Users\kknoepf\AppData\Local\Microsoft\Windows\Temporary Internet Files\Content.IE5\LFH9NO5U\MP900438753[1].jpg"/>
          <p:cNvPicPr>
            <a:picLocks noChangeAspect="1" noChangeArrowheads="1"/>
          </p:cNvPicPr>
          <p:nvPr userDrawn="1"/>
        </p:nvPicPr>
        <p:blipFill>
          <a:blip r:embed="rId17" cstate="print">
            <a:duotone>
              <a:schemeClr val="accent6">
                <a:shade val="45000"/>
                <a:satMod val="135000"/>
              </a:schemeClr>
              <a:prstClr val="white"/>
            </a:duotone>
            <a:extLst>
              <a:ext uri="{BEBA8EAE-BF5A-486C-A8C5-ECC9F3942E4B}">
                <a14:imgProps xmlns:a14="http://schemas.microsoft.com/office/drawing/2010/main">
                  <a14:imgLayer r:embed="rId18">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1981200" y="5230482"/>
            <a:ext cx="1095862" cy="1627518"/>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7" descr="D:\powerpoint photos\4H historical 28.jpg"/>
          <p:cNvPicPr>
            <a:picLocks noChangeAspect="1" noChangeArrowheads="1"/>
          </p:cNvPicPr>
          <p:nvPr userDrawn="1"/>
        </p:nvPicPr>
        <p:blipFill>
          <a:blip r:embed="rId19"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594940" y="5211971"/>
            <a:ext cx="2575954" cy="1664539"/>
          </a:xfrm>
          <a:prstGeom prst="rect">
            <a:avLst/>
          </a:prstGeom>
          <a:noFill/>
          <a:ln w="19050">
            <a:noFill/>
            <a:miter lim="800000"/>
            <a:headEnd/>
            <a:tailEnd/>
          </a:ln>
          <a:extLst>
            <a:ext uri="{909E8E84-426E-40DD-AFC4-6F175D3DCCD1}">
              <a14:hiddenFill xmlns:a14="http://schemas.microsoft.com/office/drawing/2010/main">
                <a:solidFill>
                  <a:srgbClr val="FFFFFF"/>
                </a:solidFill>
              </a14:hiddenFill>
            </a:ext>
          </a:extLst>
        </p:spPr>
      </p:pic>
      <p:pic>
        <p:nvPicPr>
          <p:cNvPr id="18" name="Picture 16" descr="C:\Users\kknoepf\AppData\Local\Microsoft\Windows\Temporary Internet Files\Content.IE5\SROT25GR\MP900446488[1].jpg"/>
          <p:cNvPicPr>
            <a:picLocks noChangeAspect="1" noChangeArrowheads="1"/>
          </p:cNvPicPr>
          <p:nvPr userDrawn="1"/>
        </p:nvPicPr>
        <p:blipFill>
          <a:blip r:embed="rId20"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048000" y="5230482"/>
            <a:ext cx="2441278" cy="1627518"/>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3" descr="C:\Users\kknoepf\AppData\Local\Microsoft\Windows\Temporary Internet Files\Content.IE5\W0YSMFXX\MP900430612[2].jpg"/>
          <p:cNvPicPr>
            <a:picLocks noChangeAspect="1" noChangeArrowheads="1"/>
          </p:cNvPicPr>
          <p:nvPr userDrawn="1"/>
        </p:nvPicPr>
        <p:blipFill rotWithShape="1">
          <a:blip r:embed="rId21" cstate="print">
            <a:duotone>
              <a:schemeClr val="accent6">
                <a:shade val="45000"/>
                <a:satMod val="135000"/>
              </a:schemeClr>
              <a:prstClr val="white"/>
            </a:duotone>
            <a:extLst>
              <a:ext uri="{28A0092B-C50C-407E-A947-70E740481C1C}">
                <a14:useLocalDpi xmlns:a14="http://schemas.microsoft.com/office/drawing/2010/main" val="0"/>
              </a:ext>
            </a:extLst>
          </a:blip>
          <a:srcRect l="52059" t="9474" r="7102"/>
          <a:stretch/>
        </p:blipFill>
        <p:spPr bwMode="auto">
          <a:xfrm>
            <a:off x="5489278" y="5220225"/>
            <a:ext cx="1105662" cy="162751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8444313" y="6077830"/>
            <a:ext cx="656227" cy="703100"/>
          </a:xfrm>
          <a:prstGeom prst="rect">
            <a:avLst/>
          </a:prstGeom>
        </p:spPr>
      </p:pic>
      <p:cxnSp>
        <p:nvCxnSpPr>
          <p:cNvPr id="5" name="Straight Connector 4"/>
          <p:cNvCxnSpPr/>
          <p:nvPr userDrawn="1"/>
        </p:nvCxnSpPr>
        <p:spPr>
          <a:xfrm>
            <a:off x="-76200" y="5211971"/>
            <a:ext cx="9220200" cy="18511"/>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5192109"/>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Lst>
  <p:timing>
    <p:tnLst>
      <p:par>
        <p:cTn id="1" dur="indefinite" restart="never" nodeType="tmRoot"/>
      </p:par>
    </p:tnLst>
  </p:timing>
  <p:txStyles>
    <p:titleStyle>
      <a:lvl1pPr algn="ctr" defTabSz="914400" rtl="0" eaLnBrk="1" latinLnBrk="0" hangingPunct="1">
        <a:lnSpc>
          <a:spcPts val="5800"/>
        </a:lnSpc>
        <a:spcBef>
          <a:spcPct val="0"/>
        </a:spcBef>
        <a:buNone/>
        <a:defRPr sz="48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gif"/><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 Id="rId9" Type="http://schemas.openxmlformats.org/officeDocument/2006/relationships/image" Target="../media/image13.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6.xml"/><Relationship Id="rId1" Type="http://schemas.openxmlformats.org/officeDocument/2006/relationships/vmlDrawing" Target="../drawings/vmlDrawing5.vml"/><Relationship Id="rId5" Type="http://schemas.openxmlformats.org/officeDocument/2006/relationships/image" Target="../media/image20.png"/><Relationship Id="rId4" Type="http://schemas.openxmlformats.org/officeDocument/2006/relationships/oleObject" Target="../embeddings/oleObject5.bin"/></Relationships>
</file>

<file path=ppt/slides/_rels/slide1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image" Target="../media/image23.wmf"/><Relationship Id="rId1" Type="http://schemas.openxmlformats.org/officeDocument/2006/relationships/slideLayout" Target="../slideLayouts/slideLayout12.xml"/><Relationship Id="rId4" Type="http://schemas.openxmlformats.org/officeDocument/2006/relationships/image" Target="../media/image25.wmf"/></Relationships>
</file>

<file path=ppt/slides/_rels/slide1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3.xml"/><Relationship Id="rId1" Type="http://schemas.openxmlformats.org/officeDocument/2006/relationships/vmlDrawing" Target="../drawings/vmlDrawing1.vml"/><Relationship Id="rId5" Type="http://schemas.openxmlformats.org/officeDocument/2006/relationships/image" Target="../media/image15.wmf"/><Relationship Id="rId4" Type="http://schemas.openxmlformats.org/officeDocument/2006/relationships/oleObject" Target="../embeddings/oleObject1.bin"/></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3.xml"/><Relationship Id="rId1" Type="http://schemas.openxmlformats.org/officeDocument/2006/relationships/vmlDrawing" Target="../drawings/vmlDrawing2.vml"/><Relationship Id="rId5" Type="http://schemas.openxmlformats.org/officeDocument/2006/relationships/image" Target="../media/image16.wmf"/><Relationship Id="rId4" Type="http://schemas.openxmlformats.org/officeDocument/2006/relationships/oleObject" Target="../embeddings/oleObject2.bin"/></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3.xml"/><Relationship Id="rId1" Type="http://schemas.openxmlformats.org/officeDocument/2006/relationships/vmlDrawing" Target="../drawings/vmlDrawing3.vml"/><Relationship Id="rId5" Type="http://schemas.openxmlformats.org/officeDocument/2006/relationships/image" Target="../media/image17.wmf"/><Relationship Id="rId4" Type="http://schemas.openxmlformats.org/officeDocument/2006/relationships/oleObject" Target="../embeddings/oleObject3.bin"/></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2.xml"/><Relationship Id="rId1" Type="http://schemas.openxmlformats.org/officeDocument/2006/relationships/vmlDrawing" Target="../drawings/vmlDrawing4.vml"/><Relationship Id="rId6" Type="http://schemas.openxmlformats.org/officeDocument/2006/relationships/image" Target="../media/image19.png"/><Relationship Id="rId5" Type="http://schemas.openxmlformats.org/officeDocument/2006/relationships/image" Target="../media/image18.wmf"/><Relationship Id="rId4" Type="http://schemas.openxmlformats.org/officeDocument/2006/relationships/oleObject" Target="../embeddings/oleObject4.bin"/></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76200" y="-88587"/>
            <a:ext cx="9296400" cy="7175187"/>
            <a:chOff x="-76200" y="-37095"/>
            <a:chExt cx="9296400" cy="6920263"/>
          </a:xfrm>
        </p:grpSpPr>
        <p:pic>
          <p:nvPicPr>
            <p:cNvPr id="49" name="Picture 7" descr="D:\powerpoint photos\4H historical 2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 y="0"/>
              <a:ext cx="3672840" cy="2242763"/>
            </a:xfrm>
            <a:prstGeom prst="rect">
              <a:avLst/>
            </a:prstGeom>
            <a:noFill/>
            <a:ln w="19050">
              <a:noFill/>
              <a:miter lim="800000"/>
              <a:headEnd/>
              <a:tailEnd/>
            </a:ln>
            <a:extLst>
              <a:ext uri="{909E8E84-426E-40DD-AFC4-6F175D3DCCD1}">
                <a14:hiddenFill xmlns:a14="http://schemas.microsoft.com/office/drawing/2010/main">
                  <a:solidFill>
                    <a:srgbClr val="FFFFFF"/>
                  </a:solidFill>
                </a14:hiddenFill>
              </a:ext>
            </a:extLst>
          </p:spPr>
        </p:pic>
        <p:pic>
          <p:nvPicPr>
            <p:cNvPr id="1032" name="Picture 8" descr="C:\Users\kknoepf\AppData\Local\Microsoft\Windows\Temporary Internet Files\Content.IE5\LFH9NO5U\MP900442191[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29360" y="4523870"/>
              <a:ext cx="3590840" cy="2334130"/>
            </a:xfrm>
            <a:prstGeom prst="rect">
              <a:avLst/>
            </a:prstGeom>
            <a:noFill/>
            <a:extLst>
              <a:ext uri="{909E8E84-426E-40DD-AFC4-6F175D3DCCD1}">
                <a14:hiddenFill xmlns:a14="http://schemas.microsoft.com/office/drawing/2010/main">
                  <a:solidFill>
                    <a:srgbClr val="FFFFFF"/>
                  </a:solidFill>
                </a14:hiddenFill>
              </a:ext>
            </a:extLst>
          </p:spPr>
        </p:pic>
        <p:pic>
          <p:nvPicPr>
            <p:cNvPr id="1064" name="Picture 40" descr="C:\Users\kknoepf\AppData\Local\Microsoft\Windows\Temporary Internet Files\Content.IE5\W0YSMFXX\MP900430612[1].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8671"/>
            <a:stretch/>
          </p:blipFill>
          <p:spPr bwMode="auto">
            <a:xfrm>
              <a:off x="-76200" y="4443932"/>
              <a:ext cx="2956560" cy="2414068"/>
            </a:xfrm>
            <a:prstGeom prst="rect">
              <a:avLst/>
            </a:prstGeom>
            <a:noFill/>
            <a:extLst>
              <a:ext uri="{909E8E84-426E-40DD-AFC4-6F175D3DCCD1}">
                <a14:hiddenFill xmlns:a14="http://schemas.microsoft.com/office/drawing/2010/main">
                  <a:solidFill>
                    <a:srgbClr val="FFFFFF"/>
                  </a:solidFill>
                </a14:hiddenFill>
              </a:ext>
            </a:extLst>
          </p:spPr>
        </p:pic>
        <p:pic>
          <p:nvPicPr>
            <p:cNvPr id="1056" name="Picture 32" descr="C:\Users\kknoepf\AppData\Local\Microsoft\Windows\Temporary Internet Files\Content.IE5\W0YSMFXX\MP900426563[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684494" y="-37095"/>
              <a:ext cx="1862866" cy="2356550"/>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6" descr="D:\powerpoint photos\4H historical 10.jpg"/>
            <p:cNvPicPr>
              <a:picLocks noChangeAspect="1" noChangeArrowheads="1"/>
            </p:cNvPicPr>
            <p:nvPr/>
          </p:nvPicPr>
          <p:blipFill rotWithShape="1">
            <a:blip r:embed="rId7">
              <a:extLst>
                <a:ext uri="{28A0092B-C50C-407E-A947-70E740481C1C}">
                  <a14:useLocalDpi xmlns:a14="http://schemas.microsoft.com/office/drawing/2010/main" val="0"/>
                </a:ext>
              </a:extLst>
            </a:blip>
            <a:srcRect l="3868" t="12760" r="34257"/>
            <a:stretch/>
          </p:blipFill>
          <p:spPr bwMode="auto">
            <a:xfrm>
              <a:off x="3810000" y="4523870"/>
              <a:ext cx="1828800" cy="2341441"/>
            </a:xfrm>
            <a:prstGeom prst="rect">
              <a:avLst/>
            </a:prstGeom>
            <a:noFill/>
            <a:ln w="127000">
              <a:noFill/>
              <a:miter lim="800000"/>
              <a:headEnd/>
              <a:tailEnd/>
            </a:ln>
            <a:extLst>
              <a:ext uri="{909E8E84-426E-40DD-AFC4-6F175D3DCCD1}">
                <a14:hiddenFill xmlns:a14="http://schemas.microsoft.com/office/drawing/2010/main">
                  <a:solidFill>
                    <a:srgbClr val="FFFFFF"/>
                  </a:solidFill>
                </a14:hiddenFill>
              </a:ext>
            </a:extLst>
          </p:spPr>
        </p:pic>
        <p:grpSp>
          <p:nvGrpSpPr>
            <p:cNvPr id="21" name="Group 20"/>
            <p:cNvGrpSpPr/>
            <p:nvPr/>
          </p:nvGrpSpPr>
          <p:grpSpPr>
            <a:xfrm>
              <a:off x="15240" y="2286372"/>
              <a:ext cx="9128760" cy="2237498"/>
              <a:chOff x="15240" y="2191567"/>
              <a:chExt cx="9128760" cy="2237498"/>
            </a:xfrm>
          </p:grpSpPr>
          <p:sp>
            <p:nvSpPr>
              <p:cNvPr id="7" name="Rectangle 6"/>
              <p:cNvSpPr/>
              <p:nvPr/>
            </p:nvSpPr>
            <p:spPr>
              <a:xfrm>
                <a:off x="15240" y="2191567"/>
                <a:ext cx="6918960" cy="2189368"/>
              </a:xfrm>
              <a:prstGeom prst="rect">
                <a:avLst/>
              </a:prstGeom>
              <a:solidFill>
                <a:srgbClr val="00B050"/>
              </a:solidFill>
              <a:ln w="1270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6600FF"/>
                    </a:solidFill>
                  </a:ln>
                </a:endParaRPr>
              </a:p>
            </p:txBody>
          </p:sp>
          <p:sp>
            <p:nvSpPr>
              <p:cNvPr id="14" name="TextBox 13"/>
              <p:cNvSpPr txBox="1"/>
              <p:nvPr/>
            </p:nvSpPr>
            <p:spPr>
              <a:xfrm>
                <a:off x="228600" y="2980486"/>
                <a:ext cx="6172200" cy="801473"/>
              </a:xfrm>
              <a:prstGeom prst="rect">
                <a:avLst/>
              </a:prstGeom>
              <a:noFill/>
            </p:spPr>
            <p:txBody>
              <a:bodyPr wrap="square" rtlCol="0" anchor="ctr">
                <a:spAutoFit/>
              </a:bodyPr>
              <a:lstStyle/>
              <a:p>
                <a:pPr algn="r"/>
                <a:r>
                  <a:rPr lang="en-US" sz="4800" b="1" dirty="0" smtClean="0">
                    <a:ln w="18415" cmpd="sng">
                      <a:solidFill>
                        <a:srgbClr val="FFFFFF"/>
                      </a:solidFill>
                      <a:prstDash val="solid"/>
                    </a:ln>
                    <a:solidFill>
                      <a:srgbClr val="FFFFFF"/>
                    </a:solidFill>
                  </a:rPr>
                  <a:t>Events </a:t>
                </a:r>
                <a:r>
                  <a:rPr lang="en-US" sz="4800" b="1" smtClean="0">
                    <a:ln w="18415" cmpd="sng">
                      <a:solidFill>
                        <a:srgbClr val="FFFFFF"/>
                      </a:solidFill>
                      <a:prstDash val="solid"/>
                    </a:ln>
                    <a:solidFill>
                      <a:srgbClr val="FFFFFF"/>
                    </a:solidFill>
                  </a:rPr>
                  <a:t>and Activities</a:t>
                </a:r>
                <a:endParaRPr lang="en-US" sz="4800" b="1" dirty="0">
                  <a:ln w="18415" cmpd="sng">
                    <a:solidFill>
                      <a:srgbClr val="FFFFFF"/>
                    </a:solidFill>
                    <a:prstDash val="solid"/>
                  </a:ln>
                  <a:solidFill>
                    <a:srgbClr val="FFFFFF"/>
                  </a:solidFill>
                </a:endParaRPr>
              </a:p>
            </p:txBody>
          </p:sp>
          <p:pic>
            <p:nvPicPr>
              <p:cNvPr id="15" name="Picture 1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055668" y="2191567"/>
                <a:ext cx="2088332" cy="2237498"/>
              </a:xfrm>
              <a:prstGeom prst="rect">
                <a:avLst/>
              </a:prstGeom>
            </p:spPr>
          </p:pic>
          <p:sp>
            <p:nvSpPr>
              <p:cNvPr id="20" name="TextBox 19"/>
              <p:cNvSpPr txBox="1"/>
              <p:nvPr/>
            </p:nvSpPr>
            <p:spPr>
              <a:xfrm>
                <a:off x="2209800" y="3810000"/>
                <a:ext cx="4495800" cy="385895"/>
              </a:xfrm>
              <a:prstGeom prst="rect">
                <a:avLst/>
              </a:prstGeom>
              <a:noFill/>
            </p:spPr>
            <p:txBody>
              <a:bodyPr wrap="square" rtlCol="0">
                <a:spAutoFit/>
              </a:bodyPr>
              <a:lstStyle/>
              <a:p>
                <a:r>
                  <a:rPr lang="en-US" b="1" dirty="0" err="1">
                    <a:solidFill>
                      <a:schemeClr val="bg1"/>
                    </a:solidFill>
                  </a:rPr>
                  <a:t>o</a:t>
                </a:r>
                <a:r>
                  <a:rPr lang="en-US" b="1" dirty="0" err="1" smtClean="0">
                    <a:solidFill>
                      <a:schemeClr val="bg1"/>
                    </a:solidFill>
                  </a:rPr>
                  <a:t>klahoma</a:t>
                </a:r>
                <a:r>
                  <a:rPr lang="en-US" b="1" dirty="0" smtClean="0">
                    <a:solidFill>
                      <a:schemeClr val="bg1"/>
                    </a:solidFill>
                  </a:rPr>
                  <a:t> 4-h </a:t>
                </a:r>
                <a:r>
                  <a:rPr lang="en-US" b="1" dirty="0">
                    <a:solidFill>
                      <a:schemeClr val="bg1"/>
                    </a:solidFill>
                  </a:rPr>
                  <a:t>v</a:t>
                </a:r>
                <a:r>
                  <a:rPr lang="en-US" b="1" dirty="0" smtClean="0">
                    <a:solidFill>
                      <a:schemeClr val="bg1"/>
                    </a:solidFill>
                  </a:rPr>
                  <a:t>olunteer </a:t>
                </a:r>
                <a:r>
                  <a:rPr lang="en-US" b="1" dirty="0">
                    <a:solidFill>
                      <a:schemeClr val="bg1"/>
                    </a:solidFill>
                  </a:rPr>
                  <a:t>d</a:t>
                </a:r>
                <a:r>
                  <a:rPr lang="en-US" b="1" dirty="0" smtClean="0">
                    <a:solidFill>
                      <a:schemeClr val="bg1"/>
                    </a:solidFill>
                  </a:rPr>
                  <a:t>evelopment</a:t>
                </a:r>
                <a:endParaRPr lang="en-US" b="1" dirty="0">
                  <a:solidFill>
                    <a:schemeClr val="bg1"/>
                  </a:solidFill>
                </a:endParaRPr>
              </a:p>
            </p:txBody>
          </p:sp>
        </p:grpSp>
        <p:cxnSp>
          <p:nvCxnSpPr>
            <p:cNvPr id="53" name="Straight Connector 52"/>
            <p:cNvCxnSpPr/>
            <p:nvPr/>
          </p:nvCxnSpPr>
          <p:spPr>
            <a:xfrm>
              <a:off x="5638800" y="4523870"/>
              <a:ext cx="0" cy="2359298"/>
            </a:xfrm>
            <a:prstGeom prst="line">
              <a:avLst/>
            </a:prstGeom>
            <a:ln w="1270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pic>
          <p:nvPicPr>
            <p:cNvPr id="1060" name="Picture 36" descr="C:\Users\kknoepf\AppData\Local\Microsoft\Windows\Temporary Internet Files\Content.IE5\SROT25GR\MP900448415[1].jpg"/>
            <p:cNvPicPr>
              <a:picLocks noChangeAspect="1" noChangeArrowheads="1"/>
            </p:cNvPicPr>
            <p:nvPr/>
          </p:nvPicPr>
          <p:blipFill rotWithShape="1">
            <a:blip r:embed="rId9">
              <a:extLst>
                <a:ext uri="{28A0092B-C50C-407E-A947-70E740481C1C}">
                  <a14:useLocalDpi xmlns:a14="http://schemas.microsoft.com/office/drawing/2010/main" val="0"/>
                </a:ext>
              </a:extLst>
            </a:blip>
            <a:srcRect t="8808" r="23341" b="1596"/>
            <a:stretch/>
          </p:blipFill>
          <p:spPr bwMode="auto">
            <a:xfrm>
              <a:off x="6332220" y="0"/>
              <a:ext cx="2887980" cy="2250202"/>
            </a:xfrm>
            <a:prstGeom prst="rect">
              <a:avLst/>
            </a:prstGeom>
            <a:noFill/>
            <a:extLst>
              <a:ext uri="{909E8E84-426E-40DD-AFC4-6F175D3DCCD1}">
                <a14:hiddenFill xmlns:a14="http://schemas.microsoft.com/office/drawing/2010/main">
                  <a:solidFill>
                    <a:srgbClr val="FFFFFF"/>
                  </a:solidFill>
                </a14:hiddenFill>
              </a:ext>
            </a:extLst>
          </p:spPr>
        </p:pic>
        <p:cxnSp>
          <p:nvCxnSpPr>
            <p:cNvPr id="70" name="Straight Connector 69"/>
            <p:cNvCxnSpPr/>
            <p:nvPr/>
          </p:nvCxnSpPr>
          <p:spPr>
            <a:xfrm>
              <a:off x="3718560" y="-6249"/>
              <a:ext cx="0" cy="2290277"/>
            </a:xfrm>
            <a:prstGeom prst="line">
              <a:avLst/>
            </a:prstGeom>
            <a:ln w="1270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31" name="Rectangle 30"/>
            <p:cNvSpPr/>
            <p:nvPr/>
          </p:nvSpPr>
          <p:spPr>
            <a:xfrm>
              <a:off x="2788920" y="4523870"/>
              <a:ext cx="1021080" cy="2359298"/>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p:cNvSpPr/>
            <p:nvPr/>
          </p:nvSpPr>
          <p:spPr>
            <a:xfrm>
              <a:off x="5471160" y="0"/>
              <a:ext cx="929640" cy="230522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Box 18"/>
          <p:cNvSpPr txBox="1"/>
          <p:nvPr/>
        </p:nvSpPr>
        <p:spPr>
          <a:xfrm>
            <a:off x="152400" y="2481033"/>
            <a:ext cx="6172200" cy="461665"/>
          </a:xfrm>
          <a:prstGeom prst="rect">
            <a:avLst/>
          </a:prstGeom>
          <a:noFill/>
        </p:spPr>
        <p:txBody>
          <a:bodyPr wrap="square" rtlCol="0" anchor="ctr">
            <a:spAutoFit/>
          </a:bodyPr>
          <a:lstStyle/>
          <a:p>
            <a:pPr algn="r"/>
            <a:r>
              <a:rPr lang="en-US" sz="2400" dirty="0" smtClean="0">
                <a:ln w="18415" cmpd="sng">
                  <a:solidFill>
                    <a:srgbClr val="FFFFFF"/>
                  </a:solidFill>
                  <a:prstDash val="solid"/>
                </a:ln>
                <a:solidFill>
                  <a:srgbClr val="FFFFFF"/>
                </a:solidFill>
              </a:rPr>
              <a:t>Getting the Most </a:t>
            </a:r>
            <a:r>
              <a:rPr lang="en-US" sz="2400" dirty="0">
                <a:ln w="18415" cmpd="sng">
                  <a:solidFill>
                    <a:srgbClr val="FFFFFF"/>
                  </a:solidFill>
                  <a:prstDash val="solid"/>
                </a:ln>
                <a:solidFill>
                  <a:srgbClr val="FFFFFF"/>
                </a:solidFill>
              </a:rPr>
              <a:t>O</a:t>
            </a:r>
            <a:r>
              <a:rPr lang="en-US" sz="2400" dirty="0" smtClean="0">
                <a:ln w="18415" cmpd="sng">
                  <a:solidFill>
                    <a:srgbClr val="FFFFFF"/>
                  </a:solidFill>
                  <a:prstDash val="solid"/>
                </a:ln>
                <a:solidFill>
                  <a:srgbClr val="FFFFFF"/>
                </a:solidFill>
              </a:rPr>
              <a:t>ut of the 4-H Experience</a:t>
            </a:r>
            <a:endParaRPr lang="en-US" sz="2400" dirty="0">
              <a:ln w="18415" cmpd="sng">
                <a:solidFill>
                  <a:srgbClr val="FFFFFF"/>
                </a:solidFill>
                <a:prstDash val="solid"/>
              </a:ln>
              <a:solidFill>
                <a:srgbClr val="FFFFFF"/>
              </a:solidFill>
            </a:endParaRPr>
          </a:p>
        </p:txBody>
      </p:sp>
    </p:spTree>
    <p:extLst>
      <p:ext uri="{BB962C8B-B14F-4D97-AF65-F5344CB8AC3E}">
        <p14:creationId xmlns:p14="http://schemas.microsoft.com/office/powerpoint/2010/main" val="6478795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1618"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fld id="{BBFFD405-3E8E-4F22-B073-057263D947D6}" type="slidenum">
              <a:rPr lang="en-US" altLang="en-US" sz="1400" smtClean="0"/>
              <a:pPr/>
              <a:t>10</a:t>
            </a:fld>
            <a:endParaRPr lang="en-US" altLang="en-US" sz="1400" dirty="0" smtClean="0"/>
          </a:p>
        </p:txBody>
      </p:sp>
      <p:sp>
        <p:nvSpPr>
          <p:cNvPr id="437250" name="Rectangle 2"/>
          <p:cNvSpPr>
            <a:spLocks noGrp="1" noChangeArrowheads="1"/>
          </p:cNvSpPr>
          <p:nvPr>
            <p:ph type="body" sz="half" idx="2"/>
          </p:nvPr>
        </p:nvSpPr>
        <p:spPr>
          <a:xfrm>
            <a:off x="685800" y="1600200"/>
            <a:ext cx="7924800" cy="4114800"/>
          </a:xfrm>
        </p:spPr>
        <p:txBody>
          <a:bodyPr>
            <a:normAutofit/>
          </a:bodyPr>
          <a:lstStyle/>
          <a:p>
            <a:pPr>
              <a:lnSpc>
                <a:spcPct val="90000"/>
              </a:lnSpc>
              <a:buFontTx/>
              <a:buNone/>
            </a:pPr>
            <a:r>
              <a:rPr lang="en-US" altLang="en-US" sz="2800" b="1" dirty="0" smtClean="0">
                <a:solidFill>
                  <a:schemeClr val="hlink"/>
                </a:solidFill>
              </a:rPr>
              <a:t>Achieving Standards of Excellence</a:t>
            </a:r>
            <a:endParaRPr lang="en-US" altLang="en-US" sz="2800" dirty="0" smtClean="0">
              <a:solidFill>
                <a:schemeClr val="hlink"/>
              </a:solidFill>
            </a:endParaRPr>
          </a:p>
          <a:p>
            <a:pPr>
              <a:lnSpc>
                <a:spcPct val="90000"/>
              </a:lnSpc>
              <a:buClr>
                <a:schemeClr val="hlink"/>
              </a:buClr>
              <a:buFont typeface="Wingdings" panose="05000000000000000000" pitchFamily="2" charset="2"/>
              <a:buChar char="§"/>
            </a:pPr>
            <a:r>
              <a:rPr lang="en-US" altLang="en-US" sz="2000" dirty="0" smtClean="0">
                <a:solidFill>
                  <a:schemeClr val="tx1"/>
                </a:solidFill>
              </a:rPr>
              <a:t>Standards are established and used to evaluate project work.</a:t>
            </a:r>
          </a:p>
          <a:p>
            <a:pPr>
              <a:lnSpc>
                <a:spcPct val="90000"/>
              </a:lnSpc>
              <a:buClr>
                <a:schemeClr val="hlink"/>
              </a:buClr>
              <a:buFont typeface="Wingdings" panose="05000000000000000000" pitchFamily="2" charset="2"/>
              <a:buChar char="§"/>
            </a:pPr>
            <a:r>
              <a:rPr lang="en-US" altLang="en-US" sz="2000" dirty="0" smtClean="0">
                <a:solidFill>
                  <a:schemeClr val="tx1"/>
                </a:solidFill>
              </a:rPr>
              <a:t>All who meet the standards are recognized by a designated rank.</a:t>
            </a:r>
          </a:p>
          <a:p>
            <a:pPr>
              <a:lnSpc>
                <a:spcPct val="90000"/>
              </a:lnSpc>
              <a:buFontTx/>
              <a:buNone/>
            </a:pPr>
            <a:r>
              <a:rPr lang="en-US" altLang="en-US" sz="2800" b="1" dirty="0" smtClean="0">
                <a:solidFill>
                  <a:schemeClr val="hlink"/>
                </a:solidFill>
              </a:rPr>
              <a:t>Peer Competition</a:t>
            </a:r>
            <a:endParaRPr lang="en-US" altLang="en-US" sz="2800" dirty="0" smtClean="0">
              <a:solidFill>
                <a:schemeClr val="hlink"/>
              </a:solidFill>
            </a:endParaRPr>
          </a:p>
          <a:p>
            <a:pPr>
              <a:lnSpc>
                <a:spcPct val="90000"/>
              </a:lnSpc>
              <a:buClr>
                <a:schemeClr val="hlink"/>
              </a:buClr>
              <a:buFont typeface="Wingdings" panose="05000000000000000000" pitchFamily="2" charset="2"/>
              <a:buChar char="§"/>
            </a:pPr>
            <a:r>
              <a:rPr lang="en-US" altLang="en-US" sz="2000" dirty="0" smtClean="0">
                <a:solidFill>
                  <a:schemeClr val="tx1"/>
                </a:solidFill>
              </a:rPr>
              <a:t>Results when one seeks to be the best or better than another.</a:t>
            </a:r>
          </a:p>
          <a:p>
            <a:pPr>
              <a:lnSpc>
                <a:spcPct val="90000"/>
              </a:lnSpc>
              <a:buClr>
                <a:schemeClr val="hlink"/>
              </a:buClr>
              <a:buFont typeface="Wingdings" panose="05000000000000000000" pitchFamily="2" charset="2"/>
              <a:buChar char="§"/>
            </a:pPr>
            <a:r>
              <a:rPr lang="en-US" altLang="en-US" sz="2000" dirty="0" smtClean="0">
                <a:solidFill>
                  <a:schemeClr val="tx1"/>
                </a:solidFill>
              </a:rPr>
              <a:t>Winners and losers.</a:t>
            </a:r>
            <a:endParaRPr lang="en-US" altLang="en-US" sz="2800" dirty="0" smtClean="0">
              <a:solidFill>
                <a:schemeClr val="tx1"/>
              </a:solidFill>
            </a:endParaRPr>
          </a:p>
        </p:txBody>
      </p:sp>
      <p:sp>
        <p:nvSpPr>
          <p:cNvPr id="437252" name="Rectangle 4"/>
          <p:cNvSpPr>
            <a:spLocks noChangeArrowheads="1"/>
          </p:cNvSpPr>
          <p:nvPr/>
        </p:nvSpPr>
        <p:spPr bwMode="auto">
          <a:xfrm>
            <a:off x="609600" y="381000"/>
            <a:ext cx="7924800" cy="1143000"/>
          </a:xfrm>
          <a:prstGeom prst="rect">
            <a:avLst/>
          </a:prstGeom>
          <a:noFill/>
          <a:ln w="9525">
            <a:noFill/>
            <a:miter lim="800000"/>
            <a:headEnd/>
            <a:tailEnd/>
          </a:ln>
          <a:effectLst/>
        </p:spPr>
        <p:txBody>
          <a:bodyPr anchor="ctr"/>
          <a:lstStyle/>
          <a:p>
            <a:pPr eaLnBrk="1" hangingPunct="1">
              <a:defRPr/>
            </a:pPr>
            <a:r>
              <a:rPr lang="en-US" sz="3600" b="1" dirty="0">
                <a:solidFill>
                  <a:schemeClr val="accent6">
                    <a:lumMod val="75000"/>
                  </a:schemeClr>
                </a:solidFill>
                <a:latin typeface="+mn-lt"/>
              </a:rPr>
              <a:t>Forms of Recognition</a:t>
            </a:r>
            <a:endParaRPr lang="en-US" sz="1800" b="1" dirty="0">
              <a:solidFill>
                <a:schemeClr val="accent6">
                  <a:lumMod val="75000"/>
                </a:schemeClr>
              </a:solidFill>
              <a:effectLst>
                <a:outerShdw blurRad="38100" dist="38100" dir="2700000" algn="tl">
                  <a:srgbClr val="000000"/>
                </a:outerShdw>
              </a:effectLst>
              <a:latin typeface="+mn-lt"/>
            </a:endParaRPr>
          </a:p>
        </p:txBody>
      </p:sp>
    </p:spTree>
    <p:extLst>
      <p:ext uri="{BB962C8B-B14F-4D97-AF65-F5344CB8AC3E}">
        <p14:creationId xmlns:p14="http://schemas.microsoft.com/office/powerpoint/2010/main" val="1361055650"/>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437250">
                                            <p:txEl>
                                              <p:pRg st="0" end="0"/>
                                            </p:txEl>
                                          </p:spTgt>
                                        </p:tgtEl>
                                        <p:attrNameLst>
                                          <p:attrName>style.visibility</p:attrName>
                                        </p:attrNameLst>
                                      </p:cBhvr>
                                      <p:to>
                                        <p:strVal val="visible"/>
                                      </p:to>
                                    </p:set>
                                    <p:animEffect transition="in" filter="box(out)">
                                      <p:cBhvr>
                                        <p:cTn id="7" dur="500"/>
                                        <p:tgtEl>
                                          <p:spTgt spid="43725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437250">
                                            <p:txEl>
                                              <p:pRg st="1" end="1"/>
                                            </p:txEl>
                                          </p:spTgt>
                                        </p:tgtEl>
                                        <p:attrNameLst>
                                          <p:attrName>style.visibility</p:attrName>
                                        </p:attrNameLst>
                                      </p:cBhvr>
                                      <p:to>
                                        <p:strVal val="visible"/>
                                      </p:to>
                                    </p:set>
                                    <p:animEffect transition="in" filter="box(out)">
                                      <p:cBhvr>
                                        <p:cTn id="12" dur="500"/>
                                        <p:tgtEl>
                                          <p:spTgt spid="437250">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437250">
                                            <p:txEl>
                                              <p:pRg st="2" end="2"/>
                                            </p:txEl>
                                          </p:spTgt>
                                        </p:tgtEl>
                                        <p:attrNameLst>
                                          <p:attrName>style.visibility</p:attrName>
                                        </p:attrNameLst>
                                      </p:cBhvr>
                                      <p:to>
                                        <p:strVal val="visible"/>
                                      </p:to>
                                    </p:set>
                                    <p:animEffect transition="in" filter="box(out)">
                                      <p:cBhvr>
                                        <p:cTn id="17" dur="500"/>
                                        <p:tgtEl>
                                          <p:spTgt spid="437250">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437250">
                                            <p:txEl>
                                              <p:pRg st="3" end="3"/>
                                            </p:txEl>
                                          </p:spTgt>
                                        </p:tgtEl>
                                        <p:attrNameLst>
                                          <p:attrName>style.visibility</p:attrName>
                                        </p:attrNameLst>
                                      </p:cBhvr>
                                      <p:to>
                                        <p:strVal val="visible"/>
                                      </p:to>
                                    </p:set>
                                    <p:animEffect transition="in" filter="box(out)">
                                      <p:cBhvr>
                                        <p:cTn id="22" dur="500"/>
                                        <p:tgtEl>
                                          <p:spTgt spid="437250">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437250">
                                            <p:txEl>
                                              <p:pRg st="4" end="4"/>
                                            </p:txEl>
                                          </p:spTgt>
                                        </p:tgtEl>
                                        <p:attrNameLst>
                                          <p:attrName>style.visibility</p:attrName>
                                        </p:attrNameLst>
                                      </p:cBhvr>
                                      <p:to>
                                        <p:strVal val="visible"/>
                                      </p:to>
                                    </p:set>
                                    <p:animEffect transition="in" filter="box(out)">
                                      <p:cBhvr>
                                        <p:cTn id="27" dur="500"/>
                                        <p:tgtEl>
                                          <p:spTgt spid="437250">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32" fill="hold" grpId="0" nodeType="clickEffect">
                                  <p:stCondLst>
                                    <p:cond delay="0"/>
                                  </p:stCondLst>
                                  <p:childTnLst>
                                    <p:set>
                                      <p:cBhvr>
                                        <p:cTn id="31" dur="1" fill="hold">
                                          <p:stCondLst>
                                            <p:cond delay="0"/>
                                          </p:stCondLst>
                                        </p:cTn>
                                        <p:tgtEl>
                                          <p:spTgt spid="437250">
                                            <p:txEl>
                                              <p:pRg st="5" end="5"/>
                                            </p:txEl>
                                          </p:spTgt>
                                        </p:tgtEl>
                                        <p:attrNameLst>
                                          <p:attrName>style.visibility</p:attrName>
                                        </p:attrNameLst>
                                      </p:cBhvr>
                                      <p:to>
                                        <p:strVal val="visible"/>
                                      </p:to>
                                    </p:set>
                                    <p:animEffect transition="in" filter="box(out)">
                                      <p:cBhvr>
                                        <p:cTn id="32" dur="500"/>
                                        <p:tgtEl>
                                          <p:spTgt spid="43725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7250" grpId="0" build="p"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42"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fld id="{8AD685DE-4DFA-4B9E-A99F-8DF4695DDBF3}" type="slidenum">
              <a:rPr lang="en-US" altLang="en-US" sz="1400" smtClean="0"/>
              <a:pPr/>
              <a:t>11</a:t>
            </a:fld>
            <a:endParaRPr lang="en-US" altLang="en-US" sz="1400" dirty="0" smtClean="0"/>
          </a:p>
        </p:txBody>
      </p:sp>
      <p:sp>
        <p:nvSpPr>
          <p:cNvPr id="439298" name="Rectangle 2"/>
          <p:cNvSpPr>
            <a:spLocks noGrp="1" noChangeArrowheads="1"/>
          </p:cNvSpPr>
          <p:nvPr>
            <p:ph type="body" sz="half" idx="4294967295"/>
          </p:nvPr>
        </p:nvSpPr>
        <p:spPr>
          <a:xfrm>
            <a:off x="762000" y="1600200"/>
            <a:ext cx="7208838" cy="4267200"/>
          </a:xfrm>
          <a:prstGeom prst="rect">
            <a:avLst/>
          </a:prstGeom>
        </p:spPr>
        <p:txBody>
          <a:bodyPr/>
          <a:lstStyle/>
          <a:p>
            <a:pPr>
              <a:lnSpc>
                <a:spcPct val="90000"/>
              </a:lnSpc>
              <a:buFontTx/>
              <a:buNone/>
            </a:pPr>
            <a:r>
              <a:rPr lang="en-US" altLang="en-US" sz="3200" b="1" dirty="0" smtClean="0">
                <a:solidFill>
                  <a:schemeClr val="hlink"/>
                </a:solidFill>
              </a:rPr>
              <a:t>Cooperation</a:t>
            </a:r>
            <a:endParaRPr lang="en-US" altLang="en-US" sz="3200" dirty="0" smtClean="0">
              <a:solidFill>
                <a:schemeClr val="hlink"/>
              </a:solidFill>
            </a:endParaRPr>
          </a:p>
          <a:p>
            <a:pPr>
              <a:lnSpc>
                <a:spcPct val="90000"/>
              </a:lnSpc>
              <a:buClr>
                <a:schemeClr val="hlink"/>
              </a:buClr>
              <a:buFont typeface="Wingdings" panose="05000000000000000000" pitchFamily="2" charset="2"/>
              <a:buChar char="§"/>
            </a:pPr>
            <a:r>
              <a:rPr lang="en-US" altLang="en-US" dirty="0" smtClean="0">
                <a:solidFill>
                  <a:schemeClr val="tx1"/>
                </a:solidFill>
              </a:rPr>
              <a:t>The primary goal of 4-H is to help young people become self-directing, productive and contributing citizens.</a:t>
            </a:r>
          </a:p>
          <a:p>
            <a:pPr>
              <a:lnSpc>
                <a:spcPct val="90000"/>
              </a:lnSpc>
              <a:buClr>
                <a:schemeClr val="hlink"/>
              </a:buClr>
              <a:buFont typeface="Wingdings" panose="05000000000000000000" pitchFamily="2" charset="2"/>
              <a:buChar char="§"/>
            </a:pPr>
            <a:r>
              <a:rPr lang="en-US" altLang="en-US" dirty="0" smtClean="0">
                <a:solidFill>
                  <a:schemeClr val="tx1"/>
                </a:solidFill>
              </a:rPr>
              <a:t>Recognizing those who work together to learn and achieve goals is important.</a:t>
            </a:r>
          </a:p>
          <a:p>
            <a:pPr>
              <a:lnSpc>
                <a:spcPct val="90000"/>
              </a:lnSpc>
              <a:buClr>
                <a:schemeClr val="hlink"/>
              </a:buClr>
              <a:buFont typeface="Wingdings" panose="05000000000000000000" pitchFamily="2" charset="2"/>
              <a:buChar char="§"/>
            </a:pPr>
            <a:r>
              <a:rPr lang="en-US" altLang="en-US" dirty="0" smtClean="0">
                <a:solidFill>
                  <a:schemeClr val="tx1"/>
                </a:solidFill>
              </a:rPr>
              <a:t>When working together, a person examines their own skills and abilities and explores solutions beyond their own ideas.</a:t>
            </a:r>
          </a:p>
        </p:txBody>
      </p:sp>
      <p:sp>
        <p:nvSpPr>
          <p:cNvPr id="439300" name="Rectangle 4"/>
          <p:cNvSpPr>
            <a:spLocks noChangeArrowheads="1"/>
          </p:cNvSpPr>
          <p:nvPr/>
        </p:nvSpPr>
        <p:spPr bwMode="auto">
          <a:xfrm>
            <a:off x="609600" y="381000"/>
            <a:ext cx="7924800" cy="1143000"/>
          </a:xfrm>
          <a:prstGeom prst="rect">
            <a:avLst/>
          </a:prstGeom>
          <a:noFill/>
          <a:ln w="9525">
            <a:noFill/>
            <a:miter lim="800000"/>
            <a:headEnd/>
            <a:tailEnd/>
          </a:ln>
          <a:effectLst/>
        </p:spPr>
        <p:txBody>
          <a:bodyPr anchor="ctr"/>
          <a:lstStyle/>
          <a:p>
            <a:pPr eaLnBrk="1" hangingPunct="1">
              <a:defRPr/>
            </a:pPr>
            <a:r>
              <a:rPr lang="en-US" sz="3600" b="1" dirty="0">
                <a:solidFill>
                  <a:schemeClr val="accent6">
                    <a:lumMod val="75000"/>
                  </a:schemeClr>
                </a:solidFill>
                <a:latin typeface="+mn-lt"/>
              </a:rPr>
              <a:t>Forms of Recognition</a:t>
            </a:r>
            <a:endParaRPr lang="en-US" sz="1800" b="1" dirty="0">
              <a:solidFill>
                <a:schemeClr val="accent6">
                  <a:lumMod val="75000"/>
                </a:schemeClr>
              </a:solidFill>
              <a:effectLst>
                <a:outerShdw blurRad="38100" dist="38100" dir="2700000" algn="tl">
                  <a:srgbClr val="000000"/>
                </a:outerShdw>
              </a:effectLst>
              <a:latin typeface="+mn-lt"/>
            </a:endParaRPr>
          </a:p>
        </p:txBody>
      </p:sp>
    </p:spTree>
    <p:extLst>
      <p:ext uri="{BB962C8B-B14F-4D97-AF65-F5344CB8AC3E}">
        <p14:creationId xmlns:p14="http://schemas.microsoft.com/office/powerpoint/2010/main" val="3310433456"/>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439298">
                                            <p:txEl>
                                              <p:pRg st="0" end="0"/>
                                            </p:txEl>
                                          </p:spTgt>
                                        </p:tgtEl>
                                        <p:attrNameLst>
                                          <p:attrName>style.visibility</p:attrName>
                                        </p:attrNameLst>
                                      </p:cBhvr>
                                      <p:to>
                                        <p:strVal val="visible"/>
                                      </p:to>
                                    </p:set>
                                    <p:animEffect transition="in" filter="box(out)">
                                      <p:cBhvr>
                                        <p:cTn id="7" dur="500"/>
                                        <p:tgtEl>
                                          <p:spTgt spid="43929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439298">
                                            <p:txEl>
                                              <p:pRg st="1" end="1"/>
                                            </p:txEl>
                                          </p:spTgt>
                                        </p:tgtEl>
                                        <p:attrNameLst>
                                          <p:attrName>style.visibility</p:attrName>
                                        </p:attrNameLst>
                                      </p:cBhvr>
                                      <p:to>
                                        <p:strVal val="visible"/>
                                      </p:to>
                                    </p:set>
                                    <p:animEffect transition="in" filter="box(out)">
                                      <p:cBhvr>
                                        <p:cTn id="12" dur="500"/>
                                        <p:tgtEl>
                                          <p:spTgt spid="439298">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439298">
                                            <p:txEl>
                                              <p:pRg st="2" end="2"/>
                                            </p:txEl>
                                          </p:spTgt>
                                        </p:tgtEl>
                                        <p:attrNameLst>
                                          <p:attrName>style.visibility</p:attrName>
                                        </p:attrNameLst>
                                      </p:cBhvr>
                                      <p:to>
                                        <p:strVal val="visible"/>
                                      </p:to>
                                    </p:set>
                                    <p:animEffect transition="in" filter="box(out)">
                                      <p:cBhvr>
                                        <p:cTn id="17" dur="500"/>
                                        <p:tgtEl>
                                          <p:spTgt spid="439298">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439298">
                                            <p:txEl>
                                              <p:pRg st="3" end="3"/>
                                            </p:txEl>
                                          </p:spTgt>
                                        </p:tgtEl>
                                        <p:attrNameLst>
                                          <p:attrName>style.visibility</p:attrName>
                                        </p:attrNameLst>
                                      </p:cBhvr>
                                      <p:to>
                                        <p:strVal val="visible"/>
                                      </p:to>
                                    </p:set>
                                    <p:animEffect transition="in" filter="box(out)">
                                      <p:cBhvr>
                                        <p:cTn id="22" dur="500"/>
                                        <p:tgtEl>
                                          <p:spTgt spid="43929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9298"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fld id="{37042B84-8B18-4A03-9C96-03F0F0195AA4}" type="slidenum">
              <a:rPr lang="en-US" altLang="en-US" sz="1400" smtClean="0"/>
              <a:pPr/>
              <a:t>12</a:t>
            </a:fld>
            <a:endParaRPr lang="en-US" altLang="en-US" sz="1400" dirty="0" smtClean="0"/>
          </a:p>
        </p:txBody>
      </p:sp>
      <p:sp>
        <p:nvSpPr>
          <p:cNvPr id="441347" name="Rectangle 3"/>
          <p:cNvSpPr>
            <a:spLocks noChangeArrowheads="1"/>
          </p:cNvSpPr>
          <p:nvPr/>
        </p:nvSpPr>
        <p:spPr bwMode="auto">
          <a:xfrm>
            <a:off x="609600" y="381000"/>
            <a:ext cx="8001000" cy="1143000"/>
          </a:xfrm>
          <a:prstGeom prst="rect">
            <a:avLst/>
          </a:prstGeom>
          <a:noFill/>
          <a:ln w="9525">
            <a:noFill/>
            <a:miter lim="800000"/>
            <a:headEnd/>
            <a:tailEnd/>
          </a:ln>
          <a:effectLst/>
        </p:spPr>
        <p:txBody>
          <a:bodyPr anchor="ctr"/>
          <a:lstStyle/>
          <a:p>
            <a:pPr eaLnBrk="1" hangingPunct="1">
              <a:defRPr/>
            </a:pPr>
            <a:r>
              <a:rPr lang="en-US" sz="3600" b="1" dirty="0">
                <a:solidFill>
                  <a:schemeClr val="accent6">
                    <a:lumMod val="75000"/>
                  </a:schemeClr>
                </a:solidFill>
                <a:latin typeface="+mn-lt"/>
              </a:rPr>
              <a:t>4-H Recognition Model</a:t>
            </a:r>
            <a:endParaRPr lang="en-US" sz="1800" b="1" dirty="0">
              <a:solidFill>
                <a:schemeClr val="accent6">
                  <a:lumMod val="75000"/>
                </a:schemeClr>
              </a:solidFill>
              <a:effectLst>
                <a:outerShdw blurRad="38100" dist="38100" dir="2700000" algn="tl">
                  <a:srgbClr val="000000"/>
                </a:outerShdw>
              </a:effectLst>
              <a:latin typeface="+mn-lt"/>
            </a:endParaRPr>
          </a:p>
        </p:txBody>
      </p:sp>
      <p:graphicFrame>
        <p:nvGraphicFramePr>
          <p:cNvPr id="540672" name="Object 0"/>
          <p:cNvGraphicFramePr>
            <a:graphicFrameLocks noChangeAspect="1"/>
          </p:cNvGraphicFramePr>
          <p:nvPr>
            <p:extLst>
              <p:ext uri="{D42A27DB-BD31-4B8C-83A1-F6EECF244321}">
                <p14:modId xmlns:p14="http://schemas.microsoft.com/office/powerpoint/2010/main" val="326288187"/>
              </p:ext>
            </p:extLst>
          </p:nvPr>
        </p:nvGraphicFramePr>
        <p:xfrm>
          <a:off x="2562225" y="1457325"/>
          <a:ext cx="3162300" cy="2887317"/>
        </p:xfrm>
        <a:graphic>
          <a:graphicData uri="http://schemas.openxmlformats.org/presentationml/2006/ole">
            <mc:AlternateContent xmlns:mc="http://schemas.openxmlformats.org/markup-compatibility/2006">
              <mc:Choice xmlns:v="urn:schemas-microsoft-com:vml" Requires="v">
                <p:oleObj spid="_x0000_s10905" name="Bitmap Image" r:id="rId4" imgW="7686149" imgH="5781585" progId="Paint.Picture">
                  <p:embed/>
                </p:oleObj>
              </mc:Choice>
              <mc:Fallback>
                <p:oleObj name="Bitmap Image" r:id="rId4" imgW="7686149" imgH="5781585" progId="Paint.Picture">
                  <p:embed/>
                  <p:pic>
                    <p:nvPicPr>
                      <p:cNvPr id="0" name=""/>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r="31599" b="16969"/>
                      <a:stretch>
                        <a:fillRect/>
                      </a:stretch>
                    </p:blipFill>
                    <p:spPr bwMode="auto">
                      <a:xfrm>
                        <a:off x="2562225" y="1457325"/>
                        <a:ext cx="3162300" cy="2887317"/>
                      </a:xfrm>
                      <a:prstGeom prst="rect">
                        <a:avLst/>
                      </a:prstGeom>
                      <a:noFill/>
                      <a:ln>
                        <a:noFill/>
                      </a:ln>
                      <a:effectLst/>
                      <a:extLst/>
                    </p:spPr>
                  </p:pic>
                </p:oleObj>
              </mc:Fallback>
            </mc:AlternateContent>
          </a:graphicData>
        </a:graphic>
      </p:graphicFrame>
      <p:sp>
        <p:nvSpPr>
          <p:cNvPr id="10245" name="Text Box 7"/>
          <p:cNvSpPr txBox="1">
            <a:spLocks noChangeArrowheads="1"/>
          </p:cNvSpPr>
          <p:nvPr/>
        </p:nvSpPr>
        <p:spPr bwMode="auto">
          <a:xfrm>
            <a:off x="868363" y="4297363"/>
            <a:ext cx="7513637" cy="884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sz="2800" b="1" dirty="0">
                <a:solidFill>
                  <a:schemeClr val="hlink"/>
                </a:solidFill>
                <a:effectLst/>
                <a:latin typeface="+mj-lt"/>
              </a:rPr>
              <a:t>A </a:t>
            </a:r>
            <a:r>
              <a:rPr lang="en-US" altLang="en-US" b="1" dirty="0">
                <a:solidFill>
                  <a:schemeClr val="hlink"/>
                </a:solidFill>
                <a:effectLst/>
                <a:latin typeface="+mj-lt"/>
              </a:rPr>
              <a:t>club and county program should have a healthy blend of all five forms of recognition.</a:t>
            </a:r>
          </a:p>
        </p:txBody>
      </p:sp>
    </p:spTree>
    <p:extLst>
      <p:ext uri="{BB962C8B-B14F-4D97-AF65-F5344CB8AC3E}">
        <p14:creationId xmlns:p14="http://schemas.microsoft.com/office/powerpoint/2010/main" val="1180462956"/>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nodeType="afterEffect">
                                  <p:stCondLst>
                                    <p:cond delay="1000"/>
                                  </p:stCondLst>
                                  <p:childTnLst>
                                    <p:set>
                                      <p:cBhvr>
                                        <p:cTn id="6" dur="1" fill="hold">
                                          <p:stCondLst>
                                            <p:cond delay="0"/>
                                          </p:stCondLst>
                                        </p:cTn>
                                        <p:tgtEl>
                                          <p:spTgt spid="540672"/>
                                        </p:tgtEl>
                                        <p:attrNameLst>
                                          <p:attrName>style.visibility</p:attrName>
                                        </p:attrNameLst>
                                      </p:cBhvr>
                                      <p:to>
                                        <p:strVal val="visible"/>
                                      </p:to>
                                    </p:set>
                                    <p:animEffect transition="in" filter="box(out)">
                                      <p:cBhvr>
                                        <p:cTn id="7" dur="500"/>
                                        <p:tgtEl>
                                          <p:spTgt spid="5406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3666" name="Slide Number Placeholder 6"/>
          <p:cNvSpPr>
            <a:spLocks noGrp="1"/>
          </p:cNvSpPr>
          <p:nvPr>
            <p:ph type="sldNum" sz="quarter" idx="12"/>
          </p:nvPr>
        </p:nvSpPr>
        <p:spPr>
          <a:xfrm>
            <a:off x="1419225" y="6324600"/>
            <a:ext cx="561975"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fld id="{6B7B0F5B-E192-4217-B0FA-82372292CF6C}" type="slidenum">
              <a:rPr lang="en-US" altLang="en-US" sz="1400" smtClean="0"/>
              <a:pPr/>
              <a:t>13</a:t>
            </a:fld>
            <a:endParaRPr lang="en-US" altLang="en-US" sz="1400" dirty="0" smtClean="0"/>
          </a:p>
        </p:txBody>
      </p:sp>
      <p:sp>
        <p:nvSpPr>
          <p:cNvPr id="443394" name="Rectangle 2"/>
          <p:cNvSpPr>
            <a:spLocks noGrp="1" noChangeArrowheads="1"/>
          </p:cNvSpPr>
          <p:nvPr>
            <p:ph type="body" sz="half" idx="2"/>
          </p:nvPr>
        </p:nvSpPr>
        <p:spPr>
          <a:xfrm>
            <a:off x="4419600" y="1828800"/>
            <a:ext cx="4343400" cy="4495800"/>
          </a:xfrm>
        </p:spPr>
        <p:txBody>
          <a:bodyPr/>
          <a:lstStyle/>
          <a:p>
            <a:pPr marL="0" indent="0">
              <a:buClr>
                <a:srgbClr val="009900"/>
              </a:buClr>
              <a:buFontTx/>
              <a:buNone/>
            </a:pPr>
            <a:r>
              <a:rPr lang="en-US" altLang="en-US" dirty="0" smtClean="0">
                <a:solidFill>
                  <a:schemeClr val="tx1"/>
                </a:solidFill>
              </a:rPr>
              <a:t>Judging - the comparison of differences when selecting one article, animal or product instead of another because of defined qualities and standards.</a:t>
            </a:r>
          </a:p>
        </p:txBody>
      </p:sp>
      <p:pic>
        <p:nvPicPr>
          <p:cNvPr id="113668" name="Picture 3" descr="MVC-009F"/>
          <p:cNvPicPr>
            <a:picLocks noGrp="1" noChangeAspect="1" noChangeArrowheads="1"/>
          </p:cNvPicPr>
          <p:nvPr>
            <p:ph type="clipArt" sz="half" idx="1"/>
          </p:nvPr>
        </p:nvPicPr>
        <p:blipFill>
          <a:blip r:embed="rId2">
            <a:extLst>
              <a:ext uri="{28A0092B-C50C-407E-A947-70E740481C1C}">
                <a14:useLocalDpi xmlns:a14="http://schemas.microsoft.com/office/drawing/2010/main" val="0"/>
              </a:ext>
            </a:extLst>
          </a:blip>
          <a:srcRect/>
          <a:stretch>
            <a:fillRect/>
          </a:stretch>
        </p:blipFill>
        <p:spPr>
          <a:xfrm>
            <a:off x="838200" y="1828801"/>
            <a:ext cx="2133600" cy="3038862"/>
          </a:xfrm>
          <a:ln w="76200">
            <a:solidFill>
              <a:schemeClr val="hlink"/>
            </a:solidFill>
            <a:miter lim="800000"/>
            <a:headEnd/>
            <a:tailEnd/>
          </a:ln>
        </p:spPr>
      </p:pic>
      <p:sp>
        <p:nvSpPr>
          <p:cNvPr id="443397" name="Rectangle 5"/>
          <p:cNvSpPr>
            <a:spLocks noChangeArrowheads="1"/>
          </p:cNvSpPr>
          <p:nvPr/>
        </p:nvSpPr>
        <p:spPr bwMode="auto">
          <a:xfrm>
            <a:off x="609600" y="228600"/>
            <a:ext cx="8001000" cy="1143000"/>
          </a:xfrm>
          <a:prstGeom prst="rect">
            <a:avLst/>
          </a:prstGeom>
          <a:noFill/>
          <a:ln w="9525">
            <a:noFill/>
            <a:miter lim="800000"/>
            <a:headEnd/>
            <a:tailEnd/>
          </a:ln>
          <a:effectLst/>
        </p:spPr>
        <p:txBody>
          <a:bodyPr anchor="ctr"/>
          <a:lstStyle/>
          <a:p>
            <a:pPr eaLnBrk="1" hangingPunct="1">
              <a:defRPr/>
            </a:pPr>
            <a:r>
              <a:rPr lang="en-US" sz="3600" b="1" dirty="0">
                <a:solidFill>
                  <a:schemeClr val="accent6">
                    <a:lumMod val="75000"/>
                  </a:schemeClr>
                </a:solidFill>
                <a:latin typeface="+mn-lt"/>
              </a:rPr>
              <a:t>Most Common Form of</a:t>
            </a:r>
          </a:p>
          <a:p>
            <a:pPr eaLnBrk="1" hangingPunct="1">
              <a:defRPr/>
            </a:pPr>
            <a:r>
              <a:rPr lang="en-US" sz="3600" b="1" dirty="0">
                <a:solidFill>
                  <a:schemeClr val="accent6">
                    <a:lumMod val="75000"/>
                  </a:schemeClr>
                </a:solidFill>
                <a:latin typeface="+mn-lt"/>
              </a:rPr>
              <a:t>4-H Evaluation</a:t>
            </a:r>
            <a:endParaRPr lang="en-US" sz="3600" b="1" dirty="0">
              <a:solidFill>
                <a:schemeClr val="accent6">
                  <a:lumMod val="75000"/>
                </a:schemeClr>
              </a:solidFill>
              <a:effectLst>
                <a:outerShdw blurRad="38100" dist="38100" dir="2700000" algn="tl">
                  <a:srgbClr val="000000"/>
                </a:outerShdw>
              </a:effectLst>
              <a:latin typeface="+mn-lt"/>
            </a:endParaRPr>
          </a:p>
        </p:txBody>
      </p:sp>
    </p:spTree>
    <p:extLst>
      <p:ext uri="{BB962C8B-B14F-4D97-AF65-F5344CB8AC3E}">
        <p14:creationId xmlns:p14="http://schemas.microsoft.com/office/powerpoint/2010/main" val="2871934351"/>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443394">
                                            <p:txEl>
                                              <p:pRg st="0" end="0"/>
                                            </p:txEl>
                                          </p:spTgt>
                                        </p:tgtEl>
                                        <p:attrNameLst>
                                          <p:attrName>style.visibility</p:attrName>
                                        </p:attrNameLst>
                                      </p:cBhvr>
                                      <p:to>
                                        <p:strVal val="visible"/>
                                      </p:to>
                                    </p:set>
                                    <p:animEffect transition="in" filter="box(out)">
                                      <p:cBhvr>
                                        <p:cTn id="7" dur="500"/>
                                        <p:tgtEl>
                                          <p:spTgt spid="44339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3394" grpId="0" build="p" autoUpdateAnimBg="0" advAuto="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4690" name="Slide Number Placeholder 6"/>
          <p:cNvSpPr>
            <a:spLocks noGrp="1"/>
          </p:cNvSpPr>
          <p:nvPr>
            <p:ph type="sldNum" sz="quarter" idx="12"/>
          </p:nvPr>
        </p:nvSpPr>
        <p:spPr>
          <a:xfrm>
            <a:off x="1419225" y="6340475"/>
            <a:ext cx="561975"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fld id="{A5E8E8A0-2907-41D4-A8FE-70E297007E26}" type="slidenum">
              <a:rPr lang="en-US" altLang="en-US" sz="1400" smtClean="0"/>
              <a:pPr/>
              <a:t>14</a:t>
            </a:fld>
            <a:endParaRPr lang="en-US" altLang="en-US" sz="1400" dirty="0" smtClean="0"/>
          </a:p>
        </p:txBody>
      </p:sp>
      <p:sp>
        <p:nvSpPr>
          <p:cNvPr id="444418" name="Rectangle 2"/>
          <p:cNvSpPr>
            <a:spLocks noGrp="1" noChangeArrowheads="1"/>
          </p:cNvSpPr>
          <p:nvPr>
            <p:ph type="body" sz="half" idx="1"/>
          </p:nvPr>
        </p:nvSpPr>
        <p:spPr>
          <a:xfrm>
            <a:off x="685800" y="1828800"/>
            <a:ext cx="4267200" cy="4343400"/>
          </a:xfrm>
        </p:spPr>
        <p:txBody>
          <a:bodyPr/>
          <a:lstStyle/>
          <a:p>
            <a:pPr>
              <a:buClr>
                <a:schemeClr val="hlink"/>
              </a:buClr>
              <a:buFont typeface="Wingdings" panose="05000000000000000000" pitchFamily="2" charset="2"/>
              <a:buChar char="§"/>
            </a:pPr>
            <a:r>
              <a:rPr lang="en-US" altLang="en-US" dirty="0" smtClean="0">
                <a:solidFill>
                  <a:schemeClr val="tx1"/>
                </a:solidFill>
              </a:rPr>
              <a:t>Knowledge and understanding of qualities and standards.</a:t>
            </a:r>
          </a:p>
          <a:p>
            <a:pPr>
              <a:buClr>
                <a:schemeClr val="hlink"/>
              </a:buClr>
              <a:buFont typeface="Wingdings" panose="05000000000000000000" pitchFamily="2" charset="2"/>
              <a:buChar char="§"/>
            </a:pPr>
            <a:r>
              <a:rPr lang="en-US" altLang="en-US" dirty="0" smtClean="0">
                <a:solidFill>
                  <a:schemeClr val="tx1"/>
                </a:solidFill>
              </a:rPr>
              <a:t>To choose wisely.</a:t>
            </a:r>
          </a:p>
          <a:p>
            <a:pPr>
              <a:buClr>
                <a:schemeClr val="hlink"/>
              </a:buClr>
              <a:buFont typeface="Wingdings" panose="05000000000000000000" pitchFamily="2" charset="2"/>
              <a:buChar char="§"/>
            </a:pPr>
            <a:r>
              <a:rPr lang="en-US" altLang="en-US" dirty="0" smtClean="0">
                <a:solidFill>
                  <a:schemeClr val="tx1"/>
                </a:solidFill>
              </a:rPr>
              <a:t>To identify desired qualities in a finished product</a:t>
            </a:r>
            <a:r>
              <a:rPr lang="en-US" altLang="en-US" sz="2800" dirty="0" smtClean="0">
                <a:solidFill>
                  <a:schemeClr val="tx1"/>
                </a:solidFill>
              </a:rPr>
              <a:t>.</a:t>
            </a:r>
          </a:p>
        </p:txBody>
      </p:sp>
      <p:pic>
        <p:nvPicPr>
          <p:cNvPr id="114692" name="Picture 3" descr="MVC-012F"/>
          <p:cNvPicPr>
            <a:picLocks noGrp="1" noChangeAspect="1" noChangeArrowheads="1"/>
          </p:cNvPicPr>
          <p:nvPr>
            <p:ph type="clipArt" sz="half" idx="2"/>
          </p:nvPr>
        </p:nvPicPr>
        <p:blipFill>
          <a:blip r:embed="rId2">
            <a:extLst>
              <a:ext uri="{28A0092B-C50C-407E-A947-70E740481C1C}">
                <a14:useLocalDpi xmlns:a14="http://schemas.microsoft.com/office/drawing/2010/main" val="0"/>
              </a:ext>
            </a:extLst>
          </a:blip>
          <a:srcRect l="2499" t="6667" r="3751" b="13333"/>
          <a:stretch>
            <a:fillRect/>
          </a:stretch>
        </p:blipFill>
        <p:spPr>
          <a:xfrm>
            <a:off x="6096000" y="1752600"/>
            <a:ext cx="2133600" cy="3018263"/>
          </a:xfrm>
          <a:ln w="76200">
            <a:solidFill>
              <a:schemeClr val="hlink"/>
            </a:solidFill>
            <a:miter lim="800000"/>
            <a:headEnd/>
            <a:tailEnd/>
          </a:ln>
        </p:spPr>
      </p:pic>
      <p:sp>
        <p:nvSpPr>
          <p:cNvPr id="444421" name="Rectangle 5"/>
          <p:cNvSpPr>
            <a:spLocks noChangeArrowheads="1"/>
          </p:cNvSpPr>
          <p:nvPr/>
        </p:nvSpPr>
        <p:spPr bwMode="auto">
          <a:xfrm>
            <a:off x="609600" y="381000"/>
            <a:ext cx="8001000" cy="1143000"/>
          </a:xfrm>
          <a:prstGeom prst="rect">
            <a:avLst/>
          </a:prstGeom>
          <a:noFill/>
          <a:ln w="9525">
            <a:noFill/>
            <a:miter lim="800000"/>
            <a:headEnd/>
            <a:tailEnd/>
          </a:ln>
          <a:effectLst/>
        </p:spPr>
        <p:txBody>
          <a:bodyPr anchor="ctr"/>
          <a:lstStyle/>
          <a:p>
            <a:pPr eaLnBrk="1" hangingPunct="1">
              <a:defRPr/>
            </a:pPr>
            <a:r>
              <a:rPr lang="en-US" sz="3600" b="1" dirty="0">
                <a:solidFill>
                  <a:schemeClr val="accent6">
                    <a:lumMod val="75000"/>
                  </a:schemeClr>
                </a:solidFill>
                <a:latin typeface="+mn-lt"/>
              </a:rPr>
              <a:t>Evaluation Teaches</a:t>
            </a:r>
            <a:endParaRPr lang="en-US" sz="1800" b="1" dirty="0">
              <a:solidFill>
                <a:schemeClr val="accent6">
                  <a:lumMod val="75000"/>
                </a:schemeClr>
              </a:solidFill>
              <a:effectLst>
                <a:outerShdw blurRad="38100" dist="38100" dir="2700000" algn="tl">
                  <a:srgbClr val="000000"/>
                </a:outerShdw>
              </a:effectLst>
              <a:latin typeface="+mn-lt"/>
            </a:endParaRPr>
          </a:p>
        </p:txBody>
      </p:sp>
    </p:spTree>
    <p:extLst>
      <p:ext uri="{BB962C8B-B14F-4D97-AF65-F5344CB8AC3E}">
        <p14:creationId xmlns:p14="http://schemas.microsoft.com/office/powerpoint/2010/main" val="2890262638"/>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444418">
                                            <p:txEl>
                                              <p:pRg st="0" end="0"/>
                                            </p:txEl>
                                          </p:spTgt>
                                        </p:tgtEl>
                                        <p:attrNameLst>
                                          <p:attrName>style.visibility</p:attrName>
                                        </p:attrNameLst>
                                      </p:cBhvr>
                                      <p:to>
                                        <p:strVal val="visible"/>
                                      </p:to>
                                    </p:set>
                                    <p:animEffect transition="in" filter="box(out)">
                                      <p:cBhvr>
                                        <p:cTn id="7" dur="500"/>
                                        <p:tgtEl>
                                          <p:spTgt spid="44441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444418">
                                            <p:txEl>
                                              <p:pRg st="1" end="1"/>
                                            </p:txEl>
                                          </p:spTgt>
                                        </p:tgtEl>
                                        <p:attrNameLst>
                                          <p:attrName>style.visibility</p:attrName>
                                        </p:attrNameLst>
                                      </p:cBhvr>
                                      <p:to>
                                        <p:strVal val="visible"/>
                                      </p:to>
                                    </p:set>
                                    <p:animEffect transition="in" filter="box(out)">
                                      <p:cBhvr>
                                        <p:cTn id="12" dur="500"/>
                                        <p:tgtEl>
                                          <p:spTgt spid="444418">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444418">
                                            <p:txEl>
                                              <p:pRg st="2" end="2"/>
                                            </p:txEl>
                                          </p:spTgt>
                                        </p:tgtEl>
                                        <p:attrNameLst>
                                          <p:attrName>style.visibility</p:attrName>
                                        </p:attrNameLst>
                                      </p:cBhvr>
                                      <p:to>
                                        <p:strVal val="visible"/>
                                      </p:to>
                                    </p:set>
                                    <p:animEffect transition="in" filter="box(out)">
                                      <p:cBhvr>
                                        <p:cTn id="17" dur="500"/>
                                        <p:tgtEl>
                                          <p:spTgt spid="44441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4418" grpId="0" build="p"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5714" name="Slide Number Placeholder 6"/>
          <p:cNvSpPr>
            <a:spLocks noGrp="1"/>
          </p:cNvSpPr>
          <p:nvPr>
            <p:ph type="sldNum" sz="quarter" idx="12"/>
          </p:nvPr>
        </p:nvSpPr>
        <p:spPr>
          <a:xfrm>
            <a:off x="1447800" y="6324600"/>
            <a:ext cx="561975"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fld id="{6AB0C210-B824-4713-9822-A2C1C4BD845D}" type="slidenum">
              <a:rPr lang="en-US" altLang="en-US" sz="1400" smtClean="0"/>
              <a:pPr/>
              <a:t>15</a:t>
            </a:fld>
            <a:endParaRPr lang="en-US" altLang="en-US" sz="1400" dirty="0" smtClean="0"/>
          </a:p>
        </p:txBody>
      </p:sp>
      <p:sp>
        <p:nvSpPr>
          <p:cNvPr id="445442" name="Rectangle 2"/>
          <p:cNvSpPr>
            <a:spLocks noGrp="1" noChangeArrowheads="1"/>
          </p:cNvSpPr>
          <p:nvPr>
            <p:ph type="body" sz="half" idx="2"/>
          </p:nvPr>
        </p:nvSpPr>
        <p:spPr>
          <a:xfrm>
            <a:off x="762000" y="1600200"/>
            <a:ext cx="5715000" cy="5257800"/>
          </a:xfrm>
        </p:spPr>
        <p:txBody>
          <a:bodyPr/>
          <a:lstStyle/>
          <a:p>
            <a:pPr>
              <a:buClr>
                <a:schemeClr val="hlink"/>
              </a:buClr>
              <a:buFont typeface="Wingdings" panose="05000000000000000000" pitchFamily="2" charset="2"/>
              <a:buChar char="§"/>
            </a:pPr>
            <a:r>
              <a:rPr lang="en-US" altLang="en-US" dirty="0" smtClean="0">
                <a:solidFill>
                  <a:schemeClr val="tx1"/>
                </a:solidFill>
              </a:rPr>
              <a:t>Learn to evaluate an animal or article in terms of the ideal - not the scorecard.</a:t>
            </a:r>
          </a:p>
          <a:p>
            <a:pPr>
              <a:buClr>
                <a:schemeClr val="hlink"/>
              </a:buClr>
              <a:buFont typeface="Wingdings" panose="05000000000000000000" pitchFamily="2" charset="2"/>
              <a:buChar char="§"/>
            </a:pPr>
            <a:r>
              <a:rPr lang="en-US" altLang="en-US" dirty="0" smtClean="0">
                <a:solidFill>
                  <a:schemeClr val="tx1"/>
                </a:solidFill>
              </a:rPr>
              <a:t>Some projects have established standards.  The project manual or leader’s guide will outline these standards if they have been written for a specific project.</a:t>
            </a:r>
          </a:p>
        </p:txBody>
      </p:sp>
      <p:sp>
        <p:nvSpPr>
          <p:cNvPr id="445444" name="Rectangle 4"/>
          <p:cNvSpPr>
            <a:spLocks noChangeArrowheads="1"/>
          </p:cNvSpPr>
          <p:nvPr/>
        </p:nvSpPr>
        <p:spPr bwMode="auto">
          <a:xfrm>
            <a:off x="609599" y="228600"/>
            <a:ext cx="7924801" cy="1143000"/>
          </a:xfrm>
          <a:prstGeom prst="rect">
            <a:avLst/>
          </a:prstGeom>
          <a:noFill/>
          <a:ln w="9525">
            <a:noFill/>
            <a:miter lim="800000"/>
            <a:headEnd/>
            <a:tailEnd/>
          </a:ln>
          <a:effectLst/>
        </p:spPr>
        <p:txBody>
          <a:bodyPr anchor="ctr"/>
          <a:lstStyle/>
          <a:p>
            <a:pPr eaLnBrk="1" hangingPunct="1">
              <a:defRPr/>
            </a:pPr>
            <a:r>
              <a:rPr lang="en-US" sz="3600" b="1" dirty="0">
                <a:solidFill>
                  <a:schemeClr val="accent6">
                    <a:lumMod val="75000"/>
                  </a:schemeClr>
                </a:solidFill>
                <a:latin typeface="+mn-lt"/>
              </a:rPr>
              <a:t>What is Learned from Evaluation?</a:t>
            </a:r>
            <a:endParaRPr lang="en-US" sz="3600" b="1" dirty="0">
              <a:solidFill>
                <a:schemeClr val="accent6">
                  <a:lumMod val="75000"/>
                </a:schemeClr>
              </a:solidFill>
              <a:effectLst>
                <a:outerShdw blurRad="38100" dist="38100" dir="2700000" algn="tl">
                  <a:srgbClr val="000000"/>
                </a:outerShdw>
              </a:effectLst>
              <a:latin typeface="+mn-lt"/>
            </a:endParaRPr>
          </a:p>
        </p:txBody>
      </p:sp>
      <p:grpSp>
        <p:nvGrpSpPr>
          <p:cNvPr id="115719" name="Group 7"/>
          <p:cNvGrpSpPr>
            <a:grpSpLocks/>
          </p:cNvGrpSpPr>
          <p:nvPr/>
        </p:nvGrpSpPr>
        <p:grpSpPr bwMode="auto">
          <a:xfrm>
            <a:off x="6200171" y="1752600"/>
            <a:ext cx="2562829" cy="2891631"/>
            <a:chOff x="3696" y="1440"/>
            <a:chExt cx="1824" cy="2251"/>
          </a:xfrm>
        </p:grpSpPr>
        <p:pic>
          <p:nvPicPr>
            <p:cNvPr id="115720" name="Picture 8" descr="FD00819_"/>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96" y="2160"/>
              <a:ext cx="768" cy="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5721" name="Picture 9" descr="AN02604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72" y="2832"/>
              <a:ext cx="1130" cy="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5722" name="Picture 10" descr="FD00462_"/>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47" y="1440"/>
              <a:ext cx="1173" cy="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621117574"/>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445442">
                                            <p:txEl>
                                              <p:pRg st="0" end="0"/>
                                            </p:txEl>
                                          </p:spTgt>
                                        </p:tgtEl>
                                        <p:attrNameLst>
                                          <p:attrName>style.visibility</p:attrName>
                                        </p:attrNameLst>
                                      </p:cBhvr>
                                      <p:to>
                                        <p:strVal val="visible"/>
                                      </p:to>
                                    </p:set>
                                    <p:animEffect transition="in" filter="box(out)">
                                      <p:cBhvr>
                                        <p:cTn id="7" dur="500"/>
                                        <p:tgtEl>
                                          <p:spTgt spid="44544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445442">
                                            <p:txEl>
                                              <p:pRg st="1" end="1"/>
                                            </p:txEl>
                                          </p:spTgt>
                                        </p:tgtEl>
                                        <p:attrNameLst>
                                          <p:attrName>style.visibility</p:attrName>
                                        </p:attrNameLst>
                                      </p:cBhvr>
                                      <p:to>
                                        <p:strVal val="visible"/>
                                      </p:to>
                                    </p:set>
                                    <p:animEffect transition="in" filter="box(out)">
                                      <p:cBhvr>
                                        <p:cTn id="12" dur="500"/>
                                        <p:tgtEl>
                                          <p:spTgt spid="44544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5442" grpId="0"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6738"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fld id="{D78D5756-82E6-4C30-9EBC-3A87E4383E69}" type="slidenum">
              <a:rPr lang="en-US" altLang="en-US" sz="1400" smtClean="0"/>
              <a:pPr/>
              <a:t>16</a:t>
            </a:fld>
            <a:endParaRPr lang="en-US" altLang="en-US" sz="1400" dirty="0" smtClean="0"/>
          </a:p>
        </p:txBody>
      </p:sp>
      <p:sp>
        <p:nvSpPr>
          <p:cNvPr id="446466" name="Rectangle 2"/>
          <p:cNvSpPr>
            <a:spLocks noGrp="1" noChangeArrowheads="1"/>
          </p:cNvSpPr>
          <p:nvPr>
            <p:ph type="body" sz="half" idx="4294967295"/>
          </p:nvPr>
        </p:nvSpPr>
        <p:spPr>
          <a:xfrm>
            <a:off x="762000" y="1676400"/>
            <a:ext cx="3886200" cy="4800600"/>
          </a:xfrm>
          <a:prstGeom prst="rect">
            <a:avLst/>
          </a:prstGeom>
        </p:spPr>
        <p:txBody>
          <a:bodyPr>
            <a:normAutofit/>
          </a:bodyPr>
          <a:lstStyle/>
          <a:p>
            <a:pPr marL="0" indent="0">
              <a:buFontTx/>
              <a:buNone/>
            </a:pPr>
            <a:r>
              <a:rPr lang="en-US" altLang="en-US" dirty="0" smtClean="0">
                <a:solidFill>
                  <a:schemeClr val="tx1"/>
                </a:solidFill>
              </a:rPr>
              <a:t>Some projects have established standards.  If standards have been established the project manual or leader’s guide will outline the standards.</a:t>
            </a:r>
          </a:p>
        </p:txBody>
      </p:sp>
      <p:pic>
        <p:nvPicPr>
          <p:cNvPr id="116740" name="Picture 3" descr="MVC-001F"/>
          <p:cNvPicPr>
            <a:picLocks noChangeAspect="1" noChangeArrowheads="1"/>
          </p:cNvPicPr>
          <p:nvPr/>
        </p:nvPicPr>
        <p:blipFill>
          <a:blip r:embed="rId2">
            <a:extLst>
              <a:ext uri="{28A0092B-C50C-407E-A947-70E740481C1C}">
                <a14:useLocalDpi xmlns:a14="http://schemas.microsoft.com/office/drawing/2010/main" val="0"/>
              </a:ext>
            </a:extLst>
          </a:blip>
          <a:srcRect l="7500" t="7500" r="26250" b="6667"/>
          <a:stretch>
            <a:fillRect/>
          </a:stretch>
        </p:blipFill>
        <p:spPr bwMode="auto">
          <a:xfrm>
            <a:off x="5816172" y="1752601"/>
            <a:ext cx="2413427" cy="3124200"/>
          </a:xfrm>
          <a:prstGeom prst="rect">
            <a:avLst/>
          </a:prstGeom>
          <a:noFill/>
          <a:ln w="76200">
            <a:solidFill>
              <a:schemeClr val="hlink"/>
            </a:solidFill>
            <a:miter lim="800000"/>
            <a:headEnd/>
            <a:tailEnd/>
          </a:ln>
          <a:extLst>
            <a:ext uri="{909E8E84-426E-40DD-AFC4-6F175D3DCCD1}">
              <a14:hiddenFill xmlns:a14="http://schemas.microsoft.com/office/drawing/2010/main">
                <a:solidFill>
                  <a:srgbClr val="FFFFFF"/>
                </a:solidFill>
              </a14:hiddenFill>
            </a:ext>
          </a:extLst>
        </p:spPr>
      </p:pic>
      <p:sp>
        <p:nvSpPr>
          <p:cNvPr id="446469" name="Rectangle 5"/>
          <p:cNvSpPr>
            <a:spLocks noChangeArrowheads="1"/>
          </p:cNvSpPr>
          <p:nvPr/>
        </p:nvSpPr>
        <p:spPr bwMode="auto">
          <a:xfrm>
            <a:off x="609600" y="381000"/>
            <a:ext cx="8001000" cy="1143000"/>
          </a:xfrm>
          <a:prstGeom prst="rect">
            <a:avLst/>
          </a:prstGeom>
          <a:noFill/>
          <a:ln w="9525">
            <a:noFill/>
            <a:miter lim="800000"/>
            <a:headEnd/>
            <a:tailEnd/>
          </a:ln>
          <a:effectLst/>
        </p:spPr>
        <p:txBody>
          <a:bodyPr anchor="ctr"/>
          <a:lstStyle/>
          <a:p>
            <a:pPr eaLnBrk="1" hangingPunct="1">
              <a:defRPr/>
            </a:pPr>
            <a:r>
              <a:rPr lang="en-US" sz="3600" b="1" dirty="0">
                <a:solidFill>
                  <a:schemeClr val="accent6">
                    <a:lumMod val="75000"/>
                  </a:schemeClr>
                </a:solidFill>
                <a:latin typeface="+mn-lt"/>
              </a:rPr>
              <a:t>Evaluation </a:t>
            </a:r>
            <a:r>
              <a:rPr lang="en-US" sz="3600" b="1" u="sng" dirty="0">
                <a:solidFill>
                  <a:schemeClr val="accent6">
                    <a:lumMod val="75000"/>
                  </a:schemeClr>
                </a:solidFill>
                <a:latin typeface="+mn-lt"/>
              </a:rPr>
              <a:t>with</a:t>
            </a:r>
            <a:r>
              <a:rPr lang="en-US" sz="3600" b="1" dirty="0">
                <a:solidFill>
                  <a:schemeClr val="accent6">
                    <a:lumMod val="75000"/>
                  </a:schemeClr>
                </a:solidFill>
                <a:latin typeface="+mn-lt"/>
              </a:rPr>
              <a:t> Standards</a:t>
            </a:r>
            <a:endParaRPr lang="en-US" sz="1800" b="1" dirty="0">
              <a:solidFill>
                <a:schemeClr val="accent6">
                  <a:lumMod val="75000"/>
                </a:schemeClr>
              </a:solidFill>
              <a:effectLst>
                <a:outerShdw blurRad="38100" dist="38100" dir="2700000" algn="tl">
                  <a:srgbClr val="000000"/>
                </a:outerShdw>
              </a:effectLst>
              <a:latin typeface="+mn-lt"/>
            </a:endParaRPr>
          </a:p>
        </p:txBody>
      </p:sp>
    </p:spTree>
    <p:extLst>
      <p:ext uri="{BB962C8B-B14F-4D97-AF65-F5344CB8AC3E}">
        <p14:creationId xmlns:p14="http://schemas.microsoft.com/office/powerpoint/2010/main" val="3588996566"/>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446466">
                                            <p:txEl>
                                              <p:pRg st="0" end="0"/>
                                            </p:txEl>
                                          </p:spTgt>
                                        </p:tgtEl>
                                        <p:attrNameLst>
                                          <p:attrName>style.visibility</p:attrName>
                                        </p:attrNameLst>
                                      </p:cBhvr>
                                      <p:to>
                                        <p:strVal val="visible"/>
                                      </p:to>
                                    </p:set>
                                    <p:animEffect transition="in" filter="box(out)">
                                      <p:cBhvr>
                                        <p:cTn id="7" dur="500"/>
                                        <p:tgtEl>
                                          <p:spTgt spid="44646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6466" grpId="0" build="p"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7762" name="Slide Number Placeholder 6"/>
          <p:cNvSpPr>
            <a:spLocks noGrp="1"/>
          </p:cNvSpPr>
          <p:nvPr>
            <p:ph type="sldNum" sz="quarter" idx="12"/>
          </p:nvPr>
        </p:nvSpPr>
        <p:spPr>
          <a:xfrm>
            <a:off x="1419225" y="6324600"/>
            <a:ext cx="561975"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fld id="{69EAB572-0B77-497F-BE1C-D8E743C4F825}" type="slidenum">
              <a:rPr lang="en-US" altLang="en-US" sz="1400" smtClean="0"/>
              <a:pPr/>
              <a:t>17</a:t>
            </a:fld>
            <a:endParaRPr lang="en-US" altLang="en-US" sz="1400" dirty="0" smtClean="0"/>
          </a:p>
        </p:txBody>
      </p:sp>
      <p:sp>
        <p:nvSpPr>
          <p:cNvPr id="447490" name="Rectangle 1026"/>
          <p:cNvSpPr>
            <a:spLocks noGrp="1" noChangeArrowheads="1"/>
          </p:cNvSpPr>
          <p:nvPr>
            <p:ph type="body" sz="half" idx="2"/>
          </p:nvPr>
        </p:nvSpPr>
        <p:spPr>
          <a:xfrm>
            <a:off x="3276600" y="1752600"/>
            <a:ext cx="5867400" cy="4419600"/>
          </a:xfrm>
        </p:spPr>
        <p:txBody>
          <a:bodyPr>
            <a:normAutofit/>
          </a:bodyPr>
          <a:lstStyle/>
          <a:p>
            <a:pPr>
              <a:buFontTx/>
              <a:buNone/>
            </a:pPr>
            <a:r>
              <a:rPr lang="en-US" altLang="en-US" i="1" dirty="0" smtClean="0">
                <a:solidFill>
                  <a:schemeClr val="tx1"/>
                </a:solidFill>
              </a:rPr>
              <a:t>General qualities to look for:</a:t>
            </a:r>
          </a:p>
          <a:p>
            <a:pPr>
              <a:buFontTx/>
              <a:buNone/>
            </a:pPr>
            <a:endParaRPr lang="en-US" altLang="en-US" sz="1100" i="1" dirty="0" smtClean="0">
              <a:solidFill>
                <a:schemeClr val="tx1"/>
              </a:solidFill>
            </a:endParaRPr>
          </a:p>
          <a:p>
            <a:pPr>
              <a:buClr>
                <a:schemeClr val="hlink"/>
              </a:buClr>
              <a:buFont typeface="Wingdings" panose="05000000000000000000" pitchFamily="2" charset="2"/>
              <a:buChar char="§"/>
            </a:pPr>
            <a:r>
              <a:rPr lang="en-US" altLang="en-US" dirty="0" smtClean="0">
                <a:solidFill>
                  <a:schemeClr val="tx1"/>
                </a:solidFill>
              </a:rPr>
              <a:t>Good Overall Appearance</a:t>
            </a:r>
          </a:p>
          <a:p>
            <a:pPr lvl="1">
              <a:buClr>
                <a:schemeClr val="hlink"/>
              </a:buClr>
              <a:buFontTx/>
              <a:buChar char="-"/>
            </a:pPr>
            <a:r>
              <a:rPr lang="en-US" altLang="en-US" sz="2000" dirty="0" smtClean="0">
                <a:solidFill>
                  <a:schemeClr val="tx1"/>
                </a:solidFill>
              </a:rPr>
              <a:t>Lettering and lines are straight and color is appropriate and pleasing</a:t>
            </a:r>
          </a:p>
          <a:p>
            <a:pPr>
              <a:buClr>
                <a:schemeClr val="hlink"/>
              </a:buClr>
              <a:buFont typeface="Wingdings" panose="05000000000000000000" pitchFamily="2" charset="2"/>
              <a:buChar char="§"/>
            </a:pPr>
            <a:r>
              <a:rPr lang="en-US" altLang="en-US" dirty="0" smtClean="0">
                <a:solidFill>
                  <a:schemeClr val="tx1"/>
                </a:solidFill>
              </a:rPr>
              <a:t>Quality Work</a:t>
            </a:r>
          </a:p>
          <a:p>
            <a:pPr>
              <a:buClr>
                <a:schemeClr val="hlink"/>
              </a:buClr>
              <a:buFont typeface="Wingdings" panose="05000000000000000000" pitchFamily="2" charset="2"/>
              <a:buChar char="§"/>
            </a:pPr>
            <a:r>
              <a:rPr lang="en-US" altLang="en-US" dirty="0" smtClean="0">
                <a:solidFill>
                  <a:schemeClr val="tx1"/>
                </a:solidFill>
              </a:rPr>
              <a:t>Attempt to Master a New Skill</a:t>
            </a:r>
          </a:p>
          <a:p>
            <a:pPr>
              <a:buClr>
                <a:schemeClr val="hlink"/>
              </a:buClr>
              <a:buFont typeface="Wingdings" panose="05000000000000000000" pitchFamily="2" charset="2"/>
              <a:buChar char="§"/>
            </a:pPr>
            <a:r>
              <a:rPr lang="en-US" altLang="en-US" dirty="0" smtClean="0">
                <a:solidFill>
                  <a:schemeClr val="tx1"/>
                </a:solidFill>
              </a:rPr>
              <a:t>Practicality Combined with Creativity and Versatility</a:t>
            </a:r>
          </a:p>
        </p:txBody>
      </p:sp>
      <p:pic>
        <p:nvPicPr>
          <p:cNvPr id="117764" name="Picture 1027" descr="MVC-011F"/>
          <p:cNvPicPr>
            <a:picLocks noGrp="1" noChangeAspect="1" noChangeArrowheads="1"/>
          </p:cNvPicPr>
          <p:nvPr>
            <p:ph type="clipArt" sz="half" idx="1"/>
          </p:nvPr>
        </p:nvPicPr>
        <p:blipFill>
          <a:blip r:embed="rId3">
            <a:extLst>
              <a:ext uri="{28A0092B-C50C-407E-A947-70E740481C1C}">
                <a14:useLocalDpi xmlns:a14="http://schemas.microsoft.com/office/drawing/2010/main" val="0"/>
              </a:ext>
            </a:extLst>
          </a:blip>
          <a:srcRect/>
          <a:stretch>
            <a:fillRect/>
          </a:stretch>
        </p:blipFill>
        <p:spPr>
          <a:xfrm>
            <a:off x="533400" y="1752600"/>
            <a:ext cx="1905000" cy="3305735"/>
          </a:xfrm>
          <a:ln w="76200">
            <a:solidFill>
              <a:schemeClr val="hlink"/>
            </a:solidFill>
            <a:miter lim="800000"/>
            <a:headEnd/>
            <a:tailEnd/>
          </a:ln>
        </p:spPr>
      </p:pic>
      <p:sp>
        <p:nvSpPr>
          <p:cNvPr id="447493" name="Rectangle 1029"/>
          <p:cNvSpPr>
            <a:spLocks noChangeArrowheads="1"/>
          </p:cNvSpPr>
          <p:nvPr/>
        </p:nvSpPr>
        <p:spPr bwMode="auto">
          <a:xfrm>
            <a:off x="609600" y="228600"/>
            <a:ext cx="7924800" cy="1143000"/>
          </a:xfrm>
          <a:prstGeom prst="rect">
            <a:avLst/>
          </a:prstGeom>
          <a:noFill/>
          <a:ln w="9525">
            <a:noFill/>
            <a:miter lim="800000"/>
            <a:headEnd/>
            <a:tailEnd/>
          </a:ln>
          <a:effectLst/>
        </p:spPr>
        <p:txBody>
          <a:bodyPr anchor="ctr"/>
          <a:lstStyle/>
          <a:p>
            <a:pPr eaLnBrk="1" hangingPunct="1">
              <a:defRPr/>
            </a:pPr>
            <a:r>
              <a:rPr lang="en-US" sz="3600" b="1" dirty="0">
                <a:solidFill>
                  <a:schemeClr val="accent6">
                    <a:lumMod val="75000"/>
                  </a:schemeClr>
                </a:solidFill>
                <a:latin typeface="+mn-lt"/>
              </a:rPr>
              <a:t>Evaluation </a:t>
            </a:r>
            <a:r>
              <a:rPr lang="en-US" sz="3600" b="1" u="sng" dirty="0" smtClean="0">
                <a:solidFill>
                  <a:schemeClr val="accent6">
                    <a:lumMod val="75000"/>
                  </a:schemeClr>
                </a:solidFill>
                <a:latin typeface="+mn-lt"/>
              </a:rPr>
              <a:t>without</a:t>
            </a:r>
            <a:endParaRPr lang="en-US" sz="3600" b="1" dirty="0">
              <a:solidFill>
                <a:schemeClr val="accent6">
                  <a:lumMod val="75000"/>
                </a:schemeClr>
              </a:solidFill>
              <a:latin typeface="+mn-lt"/>
            </a:endParaRPr>
          </a:p>
          <a:p>
            <a:pPr eaLnBrk="1" hangingPunct="1">
              <a:defRPr/>
            </a:pPr>
            <a:r>
              <a:rPr lang="en-US" sz="3600" b="1" dirty="0" smtClean="0">
                <a:solidFill>
                  <a:schemeClr val="accent6">
                    <a:lumMod val="75000"/>
                  </a:schemeClr>
                </a:solidFill>
                <a:latin typeface="+mn-lt"/>
              </a:rPr>
              <a:t>Established </a:t>
            </a:r>
            <a:r>
              <a:rPr lang="en-US" sz="3600" b="1" dirty="0">
                <a:solidFill>
                  <a:schemeClr val="accent6">
                    <a:lumMod val="75000"/>
                  </a:schemeClr>
                </a:solidFill>
                <a:latin typeface="+mn-lt"/>
              </a:rPr>
              <a:t>Standards</a:t>
            </a:r>
            <a:endParaRPr lang="en-US" sz="1800" b="1" dirty="0">
              <a:solidFill>
                <a:schemeClr val="accent6">
                  <a:lumMod val="75000"/>
                </a:schemeClr>
              </a:solidFill>
              <a:effectLst>
                <a:outerShdw blurRad="38100" dist="38100" dir="2700000" algn="tl">
                  <a:srgbClr val="000000"/>
                </a:outerShdw>
              </a:effectLst>
              <a:latin typeface="+mn-lt"/>
            </a:endParaRPr>
          </a:p>
        </p:txBody>
      </p:sp>
    </p:spTree>
    <p:extLst>
      <p:ext uri="{BB962C8B-B14F-4D97-AF65-F5344CB8AC3E}">
        <p14:creationId xmlns:p14="http://schemas.microsoft.com/office/powerpoint/2010/main" val="119871189"/>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447490">
                                            <p:txEl>
                                              <p:pRg st="0" end="0"/>
                                            </p:txEl>
                                          </p:spTgt>
                                        </p:tgtEl>
                                        <p:attrNameLst>
                                          <p:attrName>style.visibility</p:attrName>
                                        </p:attrNameLst>
                                      </p:cBhvr>
                                      <p:to>
                                        <p:strVal val="visible"/>
                                      </p:to>
                                    </p:set>
                                    <p:animEffect transition="in" filter="box(out)">
                                      <p:cBhvr>
                                        <p:cTn id="7" dur="500"/>
                                        <p:tgtEl>
                                          <p:spTgt spid="44749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447490">
                                            <p:txEl>
                                              <p:pRg st="2" end="2"/>
                                            </p:txEl>
                                          </p:spTgt>
                                        </p:tgtEl>
                                        <p:attrNameLst>
                                          <p:attrName>style.visibility</p:attrName>
                                        </p:attrNameLst>
                                      </p:cBhvr>
                                      <p:to>
                                        <p:strVal val="visible"/>
                                      </p:to>
                                    </p:set>
                                    <p:animEffect transition="in" filter="box(out)">
                                      <p:cBhvr>
                                        <p:cTn id="12" dur="500"/>
                                        <p:tgtEl>
                                          <p:spTgt spid="447490">
                                            <p:txEl>
                                              <p:pRg st="2" end="2"/>
                                            </p:txEl>
                                          </p:spTgt>
                                        </p:tgtEl>
                                      </p:cBhvr>
                                    </p:animEffect>
                                  </p:childTnLst>
                                </p:cTn>
                              </p:par>
                              <p:par>
                                <p:cTn id="13" presetID="4" presetClass="entr" presetSubtype="32" fill="hold" grpId="0" nodeType="withEffect">
                                  <p:stCondLst>
                                    <p:cond delay="0"/>
                                  </p:stCondLst>
                                  <p:childTnLst>
                                    <p:set>
                                      <p:cBhvr>
                                        <p:cTn id="14" dur="1" fill="hold">
                                          <p:stCondLst>
                                            <p:cond delay="0"/>
                                          </p:stCondLst>
                                        </p:cTn>
                                        <p:tgtEl>
                                          <p:spTgt spid="447490">
                                            <p:txEl>
                                              <p:pRg st="3" end="3"/>
                                            </p:txEl>
                                          </p:spTgt>
                                        </p:tgtEl>
                                        <p:attrNameLst>
                                          <p:attrName>style.visibility</p:attrName>
                                        </p:attrNameLst>
                                      </p:cBhvr>
                                      <p:to>
                                        <p:strVal val="visible"/>
                                      </p:to>
                                    </p:set>
                                    <p:animEffect transition="in" filter="box(out)">
                                      <p:cBhvr>
                                        <p:cTn id="15" dur="500"/>
                                        <p:tgtEl>
                                          <p:spTgt spid="447490">
                                            <p:txEl>
                                              <p:pRg st="3" end="3"/>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4" presetClass="entr" presetSubtype="32" fill="hold" grpId="0" nodeType="clickEffect">
                                  <p:stCondLst>
                                    <p:cond delay="0"/>
                                  </p:stCondLst>
                                  <p:childTnLst>
                                    <p:set>
                                      <p:cBhvr>
                                        <p:cTn id="19" dur="1" fill="hold">
                                          <p:stCondLst>
                                            <p:cond delay="0"/>
                                          </p:stCondLst>
                                        </p:cTn>
                                        <p:tgtEl>
                                          <p:spTgt spid="447490">
                                            <p:txEl>
                                              <p:pRg st="4" end="4"/>
                                            </p:txEl>
                                          </p:spTgt>
                                        </p:tgtEl>
                                        <p:attrNameLst>
                                          <p:attrName>style.visibility</p:attrName>
                                        </p:attrNameLst>
                                      </p:cBhvr>
                                      <p:to>
                                        <p:strVal val="visible"/>
                                      </p:to>
                                    </p:set>
                                    <p:animEffect transition="in" filter="box(out)">
                                      <p:cBhvr>
                                        <p:cTn id="20" dur="500"/>
                                        <p:tgtEl>
                                          <p:spTgt spid="447490">
                                            <p:txEl>
                                              <p:pRg st="4" end="4"/>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4" presetClass="entr" presetSubtype="32" fill="hold" grpId="0" nodeType="clickEffect">
                                  <p:stCondLst>
                                    <p:cond delay="0"/>
                                  </p:stCondLst>
                                  <p:childTnLst>
                                    <p:set>
                                      <p:cBhvr>
                                        <p:cTn id="24" dur="1" fill="hold">
                                          <p:stCondLst>
                                            <p:cond delay="0"/>
                                          </p:stCondLst>
                                        </p:cTn>
                                        <p:tgtEl>
                                          <p:spTgt spid="447490">
                                            <p:txEl>
                                              <p:pRg st="5" end="5"/>
                                            </p:txEl>
                                          </p:spTgt>
                                        </p:tgtEl>
                                        <p:attrNameLst>
                                          <p:attrName>style.visibility</p:attrName>
                                        </p:attrNameLst>
                                      </p:cBhvr>
                                      <p:to>
                                        <p:strVal val="visible"/>
                                      </p:to>
                                    </p:set>
                                    <p:animEffect transition="in" filter="box(out)">
                                      <p:cBhvr>
                                        <p:cTn id="25" dur="500"/>
                                        <p:tgtEl>
                                          <p:spTgt spid="447490">
                                            <p:txEl>
                                              <p:pRg st="5" end="5"/>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4" presetClass="entr" presetSubtype="32" fill="hold" grpId="0" nodeType="clickEffect">
                                  <p:stCondLst>
                                    <p:cond delay="0"/>
                                  </p:stCondLst>
                                  <p:childTnLst>
                                    <p:set>
                                      <p:cBhvr>
                                        <p:cTn id="29" dur="1" fill="hold">
                                          <p:stCondLst>
                                            <p:cond delay="0"/>
                                          </p:stCondLst>
                                        </p:cTn>
                                        <p:tgtEl>
                                          <p:spTgt spid="447490">
                                            <p:txEl>
                                              <p:pRg st="6" end="6"/>
                                            </p:txEl>
                                          </p:spTgt>
                                        </p:tgtEl>
                                        <p:attrNameLst>
                                          <p:attrName>style.visibility</p:attrName>
                                        </p:attrNameLst>
                                      </p:cBhvr>
                                      <p:to>
                                        <p:strVal val="visible"/>
                                      </p:to>
                                    </p:set>
                                    <p:animEffect transition="in" filter="box(out)">
                                      <p:cBhvr>
                                        <p:cTn id="30" dur="500"/>
                                        <p:tgtEl>
                                          <p:spTgt spid="44749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7490" grpId="0" build="p" autoUpdateAnimBg="0"/>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649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fld id="{1553C59B-E78C-4688-87A2-E21990DB4C73}" type="slidenum">
              <a:rPr lang="en-US" altLang="en-US" sz="1400" smtClean="0"/>
              <a:pPr/>
              <a:t>2</a:t>
            </a:fld>
            <a:endParaRPr lang="en-US" altLang="en-US" sz="1400" dirty="0" smtClean="0"/>
          </a:p>
        </p:txBody>
      </p:sp>
      <p:sp>
        <p:nvSpPr>
          <p:cNvPr id="246787" name="Rectangle 3"/>
          <p:cNvSpPr>
            <a:spLocks noGrp="1" noChangeArrowheads="1"/>
          </p:cNvSpPr>
          <p:nvPr>
            <p:ph type="body" idx="1"/>
          </p:nvPr>
        </p:nvSpPr>
        <p:spPr>
          <a:xfrm>
            <a:off x="685800" y="1676400"/>
            <a:ext cx="4572000" cy="4114800"/>
          </a:xfrm>
        </p:spPr>
        <p:txBody>
          <a:bodyPr>
            <a:normAutofit/>
          </a:bodyPr>
          <a:lstStyle/>
          <a:p>
            <a:pPr defTabSz="769938">
              <a:buClr>
                <a:schemeClr val="hlink"/>
              </a:buClr>
              <a:buFont typeface="Wingdings" panose="05000000000000000000" pitchFamily="2" charset="2"/>
              <a:buChar char="§"/>
            </a:pPr>
            <a:r>
              <a:rPr lang="en-US" altLang="en-US" dirty="0" smtClean="0">
                <a:solidFill>
                  <a:schemeClr val="tx1"/>
                </a:solidFill>
              </a:rPr>
              <a:t>Show support and encouragement</a:t>
            </a:r>
          </a:p>
          <a:p>
            <a:pPr defTabSz="769938">
              <a:buClr>
                <a:schemeClr val="hlink"/>
              </a:buClr>
              <a:buFont typeface="Wingdings" panose="05000000000000000000" pitchFamily="2" charset="2"/>
              <a:buChar char="§"/>
            </a:pPr>
            <a:r>
              <a:rPr lang="en-US" altLang="en-US" dirty="0" smtClean="0">
                <a:solidFill>
                  <a:schemeClr val="tx1"/>
                </a:solidFill>
              </a:rPr>
              <a:t>Make suggestions for changes and improvement after recognizing several good points</a:t>
            </a:r>
          </a:p>
          <a:p>
            <a:pPr defTabSz="769938">
              <a:buClr>
                <a:schemeClr val="hlink"/>
              </a:buClr>
              <a:buFont typeface="Wingdings" panose="05000000000000000000" pitchFamily="2" charset="2"/>
              <a:buChar char="§"/>
            </a:pPr>
            <a:r>
              <a:rPr lang="en-US" altLang="en-US" dirty="0" smtClean="0">
                <a:solidFill>
                  <a:schemeClr val="tx1"/>
                </a:solidFill>
              </a:rPr>
              <a:t>Teach them how their work will be evaluated</a:t>
            </a:r>
            <a:endParaRPr lang="en-US" altLang="en-US" sz="3600" dirty="0" smtClean="0">
              <a:solidFill>
                <a:schemeClr val="tx1"/>
              </a:solidFill>
            </a:endParaRPr>
          </a:p>
        </p:txBody>
      </p:sp>
      <p:sp>
        <p:nvSpPr>
          <p:cNvPr id="246791" name="Rectangle 7"/>
          <p:cNvSpPr>
            <a:spLocks noChangeArrowheads="1"/>
          </p:cNvSpPr>
          <p:nvPr/>
        </p:nvSpPr>
        <p:spPr bwMode="auto">
          <a:xfrm>
            <a:off x="609600" y="457200"/>
            <a:ext cx="7924800" cy="1143000"/>
          </a:xfrm>
          <a:prstGeom prst="rect">
            <a:avLst/>
          </a:prstGeom>
          <a:noFill/>
          <a:ln w="9525">
            <a:noFill/>
            <a:miter lim="800000"/>
            <a:headEnd/>
            <a:tailEnd/>
          </a:ln>
          <a:effectLst/>
        </p:spPr>
        <p:txBody>
          <a:bodyPr anchor="ctr"/>
          <a:lstStyle/>
          <a:p>
            <a:pPr eaLnBrk="1" hangingPunct="1">
              <a:defRPr/>
            </a:pPr>
            <a:r>
              <a:rPr lang="en-US" sz="3600" b="1" dirty="0">
                <a:solidFill>
                  <a:schemeClr val="accent6">
                    <a:lumMod val="75000"/>
                  </a:schemeClr>
                </a:solidFill>
                <a:latin typeface="+mn-lt"/>
              </a:rPr>
              <a:t>Recognition and Motivation</a:t>
            </a:r>
            <a:endParaRPr lang="en-US" sz="1800" b="1" dirty="0">
              <a:solidFill>
                <a:schemeClr val="accent6">
                  <a:lumMod val="75000"/>
                </a:schemeClr>
              </a:solidFill>
              <a:effectLst>
                <a:outerShdw blurRad="38100" dist="38100" dir="2700000" algn="tl">
                  <a:srgbClr val="000000"/>
                </a:outerShdw>
              </a:effectLst>
              <a:latin typeface="+mn-lt"/>
            </a:endParaRPr>
          </a:p>
        </p:txBody>
      </p:sp>
      <p:pic>
        <p:nvPicPr>
          <p:cNvPr id="106501" name="Picture 11" descr="bs01234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90086" y="2152650"/>
            <a:ext cx="2696664"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25653088"/>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246787">
                                            <p:txEl>
                                              <p:pRg st="0" end="0"/>
                                            </p:txEl>
                                          </p:spTgt>
                                        </p:tgtEl>
                                        <p:attrNameLst>
                                          <p:attrName>style.visibility</p:attrName>
                                        </p:attrNameLst>
                                      </p:cBhvr>
                                      <p:to>
                                        <p:strVal val="visible"/>
                                      </p:to>
                                    </p:set>
                                    <p:animEffect transition="in" filter="box(out)">
                                      <p:cBhvr>
                                        <p:cTn id="7" dur="500"/>
                                        <p:tgtEl>
                                          <p:spTgt spid="24678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246787">
                                            <p:txEl>
                                              <p:pRg st="1" end="1"/>
                                            </p:txEl>
                                          </p:spTgt>
                                        </p:tgtEl>
                                        <p:attrNameLst>
                                          <p:attrName>style.visibility</p:attrName>
                                        </p:attrNameLst>
                                      </p:cBhvr>
                                      <p:to>
                                        <p:strVal val="visible"/>
                                      </p:to>
                                    </p:set>
                                    <p:animEffect transition="in" filter="box(out)">
                                      <p:cBhvr>
                                        <p:cTn id="12" dur="500"/>
                                        <p:tgtEl>
                                          <p:spTgt spid="24678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246787">
                                            <p:txEl>
                                              <p:pRg st="2" end="2"/>
                                            </p:txEl>
                                          </p:spTgt>
                                        </p:tgtEl>
                                        <p:attrNameLst>
                                          <p:attrName>style.visibility</p:attrName>
                                        </p:attrNameLst>
                                      </p:cBhvr>
                                      <p:to>
                                        <p:strVal val="visible"/>
                                      </p:to>
                                    </p:set>
                                    <p:animEffect transition="in" filter="box(out)">
                                      <p:cBhvr>
                                        <p:cTn id="17" dur="500"/>
                                        <p:tgtEl>
                                          <p:spTgt spid="24678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6787" grpId="0" build="p"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fld id="{4879C42C-101A-4289-91DB-A47B035359E3}" type="slidenum">
              <a:rPr lang="en-US" altLang="en-US" sz="1400" smtClean="0"/>
              <a:pPr/>
              <a:t>3</a:t>
            </a:fld>
            <a:endParaRPr lang="en-US" altLang="en-US" sz="1400" dirty="0" smtClean="0"/>
          </a:p>
        </p:txBody>
      </p:sp>
      <p:sp>
        <p:nvSpPr>
          <p:cNvPr id="357378" name="Rectangle 2"/>
          <p:cNvSpPr>
            <a:spLocks noChangeArrowheads="1"/>
          </p:cNvSpPr>
          <p:nvPr/>
        </p:nvSpPr>
        <p:spPr bwMode="auto">
          <a:xfrm>
            <a:off x="762000" y="1981200"/>
            <a:ext cx="71628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marL="457200" indent="-457200" algn="l" eaLnBrk="1" hangingPunct="1">
              <a:spcBef>
                <a:spcPct val="20000"/>
              </a:spcBef>
              <a:buClr>
                <a:schemeClr val="hlink"/>
              </a:buClr>
              <a:buFont typeface="Wingdings" panose="05000000000000000000" pitchFamily="2" charset="2"/>
              <a:buChar char="§"/>
            </a:pPr>
            <a:r>
              <a:rPr lang="en-US" altLang="en-US" sz="3400" dirty="0">
                <a:effectLst/>
                <a:latin typeface="+mj-lt"/>
              </a:rPr>
              <a:t>An extension of project work</a:t>
            </a:r>
          </a:p>
          <a:p>
            <a:pPr marL="457200" indent="-457200" algn="l" eaLnBrk="1" hangingPunct="1">
              <a:spcBef>
                <a:spcPct val="20000"/>
              </a:spcBef>
              <a:buClr>
                <a:schemeClr val="hlink"/>
              </a:buClr>
              <a:buFont typeface="Wingdings" panose="05000000000000000000" pitchFamily="2" charset="2"/>
              <a:buChar char="§"/>
            </a:pPr>
            <a:r>
              <a:rPr lang="en-US" altLang="en-US" sz="3400" dirty="0">
                <a:effectLst/>
                <a:latin typeface="+mj-lt"/>
              </a:rPr>
              <a:t>Educational</a:t>
            </a:r>
          </a:p>
          <a:p>
            <a:pPr marL="457200" indent="-457200" algn="l" eaLnBrk="1" hangingPunct="1">
              <a:spcBef>
                <a:spcPct val="20000"/>
              </a:spcBef>
              <a:buClr>
                <a:schemeClr val="hlink"/>
              </a:buClr>
              <a:buFont typeface="Wingdings" panose="05000000000000000000" pitchFamily="2" charset="2"/>
              <a:buChar char="§"/>
            </a:pPr>
            <a:r>
              <a:rPr lang="en-US" altLang="en-US" sz="3400" dirty="0">
                <a:effectLst/>
                <a:latin typeface="+mj-lt"/>
              </a:rPr>
              <a:t>Learn by Doing</a:t>
            </a:r>
          </a:p>
          <a:p>
            <a:pPr marL="457200" indent="-457200" algn="l" eaLnBrk="1" hangingPunct="1">
              <a:spcBef>
                <a:spcPct val="20000"/>
              </a:spcBef>
              <a:buClr>
                <a:schemeClr val="hlink"/>
              </a:buClr>
              <a:buFont typeface="Wingdings" panose="05000000000000000000" pitchFamily="2" charset="2"/>
              <a:buChar char="§"/>
            </a:pPr>
            <a:r>
              <a:rPr lang="en-US" altLang="en-US" sz="3400" dirty="0">
                <a:effectLst/>
                <a:latin typeface="+mj-lt"/>
              </a:rPr>
              <a:t>Method for evaluation</a:t>
            </a:r>
          </a:p>
          <a:p>
            <a:pPr marL="457200" indent="-457200" algn="l" eaLnBrk="1" hangingPunct="1">
              <a:spcBef>
                <a:spcPct val="20000"/>
              </a:spcBef>
              <a:buClr>
                <a:schemeClr val="hlink"/>
              </a:buClr>
              <a:buFont typeface="Wingdings" panose="05000000000000000000" pitchFamily="2" charset="2"/>
              <a:buChar char="§"/>
            </a:pPr>
            <a:r>
              <a:rPr lang="en-US" altLang="en-US" sz="3400" dirty="0">
                <a:effectLst/>
                <a:latin typeface="+mj-lt"/>
              </a:rPr>
              <a:t>Develops leadership skills</a:t>
            </a:r>
          </a:p>
        </p:txBody>
      </p:sp>
      <p:sp>
        <p:nvSpPr>
          <p:cNvPr id="108549" name="Rectangle 4"/>
          <p:cNvSpPr>
            <a:spLocks noChangeArrowheads="1"/>
          </p:cNvSpPr>
          <p:nvPr/>
        </p:nvSpPr>
        <p:spPr bwMode="auto">
          <a:xfrm>
            <a:off x="609600" y="381000"/>
            <a:ext cx="7924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3600" b="1" dirty="0">
                <a:solidFill>
                  <a:schemeClr val="accent6">
                    <a:lumMod val="75000"/>
                  </a:schemeClr>
                </a:solidFill>
                <a:latin typeface="+mn-lt"/>
              </a:rPr>
              <a:t>Purpose for</a:t>
            </a:r>
          </a:p>
          <a:p>
            <a:pPr eaLnBrk="1" hangingPunct="1"/>
            <a:r>
              <a:rPr lang="en-US" altLang="en-US" sz="3600" b="1" dirty="0">
                <a:solidFill>
                  <a:schemeClr val="accent6">
                    <a:lumMod val="75000"/>
                  </a:schemeClr>
                </a:solidFill>
                <a:latin typeface="+mn-lt"/>
              </a:rPr>
              <a:t>4-H Activities and Events</a:t>
            </a:r>
          </a:p>
        </p:txBody>
      </p:sp>
    </p:spTree>
    <p:extLst>
      <p:ext uri="{BB962C8B-B14F-4D97-AF65-F5344CB8AC3E}">
        <p14:creationId xmlns:p14="http://schemas.microsoft.com/office/powerpoint/2010/main" val="2883605026"/>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357378">
                                            <p:txEl>
                                              <p:pRg st="0" end="0"/>
                                            </p:txEl>
                                          </p:spTgt>
                                        </p:tgtEl>
                                        <p:attrNameLst>
                                          <p:attrName>style.visibility</p:attrName>
                                        </p:attrNameLst>
                                      </p:cBhvr>
                                      <p:to>
                                        <p:strVal val="visible"/>
                                      </p:to>
                                    </p:set>
                                    <p:animEffect transition="in" filter="box(out)">
                                      <p:cBhvr>
                                        <p:cTn id="7" dur="500"/>
                                        <p:tgtEl>
                                          <p:spTgt spid="35737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357378">
                                            <p:txEl>
                                              <p:pRg st="1" end="1"/>
                                            </p:txEl>
                                          </p:spTgt>
                                        </p:tgtEl>
                                        <p:attrNameLst>
                                          <p:attrName>style.visibility</p:attrName>
                                        </p:attrNameLst>
                                      </p:cBhvr>
                                      <p:to>
                                        <p:strVal val="visible"/>
                                      </p:to>
                                    </p:set>
                                    <p:animEffect transition="in" filter="box(out)">
                                      <p:cBhvr>
                                        <p:cTn id="12" dur="500"/>
                                        <p:tgtEl>
                                          <p:spTgt spid="357378">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357378">
                                            <p:txEl>
                                              <p:pRg st="2" end="2"/>
                                            </p:txEl>
                                          </p:spTgt>
                                        </p:tgtEl>
                                        <p:attrNameLst>
                                          <p:attrName>style.visibility</p:attrName>
                                        </p:attrNameLst>
                                      </p:cBhvr>
                                      <p:to>
                                        <p:strVal val="visible"/>
                                      </p:to>
                                    </p:set>
                                    <p:animEffect transition="in" filter="box(out)">
                                      <p:cBhvr>
                                        <p:cTn id="17" dur="500"/>
                                        <p:tgtEl>
                                          <p:spTgt spid="357378">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357378">
                                            <p:txEl>
                                              <p:pRg st="3" end="3"/>
                                            </p:txEl>
                                          </p:spTgt>
                                        </p:tgtEl>
                                        <p:attrNameLst>
                                          <p:attrName>style.visibility</p:attrName>
                                        </p:attrNameLst>
                                      </p:cBhvr>
                                      <p:to>
                                        <p:strVal val="visible"/>
                                      </p:to>
                                    </p:set>
                                    <p:animEffect transition="in" filter="box(out)">
                                      <p:cBhvr>
                                        <p:cTn id="22" dur="500"/>
                                        <p:tgtEl>
                                          <p:spTgt spid="357378">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357378">
                                            <p:txEl>
                                              <p:pRg st="4" end="4"/>
                                            </p:txEl>
                                          </p:spTgt>
                                        </p:tgtEl>
                                        <p:attrNameLst>
                                          <p:attrName>style.visibility</p:attrName>
                                        </p:attrNameLst>
                                      </p:cBhvr>
                                      <p:to>
                                        <p:strVal val="visible"/>
                                      </p:to>
                                    </p:set>
                                    <p:animEffect transition="in" filter="box(out)">
                                      <p:cBhvr>
                                        <p:cTn id="27" dur="500"/>
                                        <p:tgtEl>
                                          <p:spTgt spid="35737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7378" grpId="0"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7" name="Slide Number Placeholder 6"/>
          <p:cNvSpPr>
            <a:spLocks noGrp="1"/>
          </p:cNvSpPr>
          <p:nvPr>
            <p:ph type="sldNum" sz="quarter" idx="12"/>
          </p:nvPr>
        </p:nvSpPr>
        <p:spPr>
          <a:xfrm>
            <a:off x="1495425" y="6324600"/>
            <a:ext cx="561975"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fld id="{BD84CD4B-9E8A-4735-AE55-37C10F3ADD9F}" type="slidenum">
              <a:rPr lang="en-US" altLang="en-US" sz="1400" smtClean="0"/>
              <a:pPr/>
              <a:t>4</a:t>
            </a:fld>
            <a:endParaRPr lang="en-US" altLang="en-US" sz="1400" dirty="0" smtClean="0"/>
          </a:p>
        </p:txBody>
      </p:sp>
      <p:sp>
        <p:nvSpPr>
          <p:cNvPr id="359426" name="Rectangle 2"/>
          <p:cNvSpPr>
            <a:spLocks noGrp="1" noChangeArrowheads="1"/>
          </p:cNvSpPr>
          <p:nvPr>
            <p:ph type="body" sz="half" idx="1"/>
          </p:nvPr>
        </p:nvSpPr>
        <p:spPr>
          <a:xfrm>
            <a:off x="685800" y="1905000"/>
            <a:ext cx="3810000" cy="4114800"/>
          </a:xfrm>
        </p:spPr>
        <p:txBody>
          <a:bodyPr>
            <a:normAutofit/>
          </a:bodyPr>
          <a:lstStyle/>
          <a:p>
            <a:pPr marL="0" indent="0">
              <a:lnSpc>
                <a:spcPct val="90000"/>
              </a:lnSpc>
              <a:buClr>
                <a:schemeClr val="hlink"/>
              </a:buClr>
              <a:buFont typeface="Wingdings" pitchFamily="2" charset="2"/>
              <a:buNone/>
            </a:pPr>
            <a:r>
              <a:rPr lang="en-US" altLang="en-US" dirty="0" smtClean="0">
                <a:solidFill>
                  <a:schemeClr val="tx1"/>
                </a:solidFill>
              </a:rPr>
              <a:t>4-H Events provide an opportunity for education, evaluation and recognition.</a:t>
            </a:r>
          </a:p>
          <a:p>
            <a:pPr marL="0" indent="0">
              <a:lnSpc>
                <a:spcPct val="90000"/>
              </a:lnSpc>
              <a:buClr>
                <a:schemeClr val="hlink"/>
              </a:buClr>
              <a:buFont typeface="Wingdings" pitchFamily="2" charset="2"/>
              <a:buNone/>
            </a:pPr>
            <a:r>
              <a:rPr lang="en-US" altLang="en-US" dirty="0" smtClean="0">
                <a:solidFill>
                  <a:schemeClr val="hlink"/>
                </a:solidFill>
              </a:rPr>
              <a:t>Examples:</a:t>
            </a:r>
            <a:r>
              <a:rPr lang="en-US" altLang="en-US" dirty="0" smtClean="0"/>
              <a:t>  </a:t>
            </a:r>
            <a:r>
              <a:rPr lang="en-US" altLang="en-US" dirty="0" smtClean="0">
                <a:solidFill>
                  <a:schemeClr val="tx1"/>
                </a:solidFill>
              </a:rPr>
              <a:t>Public Speaking, Fabric and Fashion, Share the Fun, Food Show, Meats Contest, Dog Show, etc.</a:t>
            </a:r>
          </a:p>
        </p:txBody>
      </p:sp>
      <p:graphicFrame>
        <p:nvGraphicFramePr>
          <p:cNvPr id="6146" name="Object 2048"/>
          <p:cNvGraphicFramePr>
            <a:graphicFrameLocks noGrp="1" noChangeAspect="1"/>
          </p:cNvGraphicFramePr>
          <p:nvPr>
            <p:ph type="clipArt" sz="half" idx="2"/>
            <p:extLst>
              <p:ext uri="{D42A27DB-BD31-4B8C-83A1-F6EECF244321}">
                <p14:modId xmlns:p14="http://schemas.microsoft.com/office/powerpoint/2010/main" val="1958893066"/>
              </p:ext>
            </p:extLst>
          </p:nvPr>
        </p:nvGraphicFramePr>
        <p:xfrm>
          <a:off x="5170801" y="2057400"/>
          <a:ext cx="2725424" cy="2784475"/>
        </p:xfrm>
        <a:graphic>
          <a:graphicData uri="http://schemas.openxmlformats.org/presentationml/2006/ole">
            <mc:AlternateContent xmlns:mc="http://schemas.openxmlformats.org/markup-compatibility/2006">
              <mc:Choice xmlns:v="urn:schemas-microsoft-com:vml" Requires="v">
                <p:oleObj spid="_x0000_s6809" name="Clip" r:id="rId4" imgW="887760" imgH="906840" progId="MS_ClipArt_Gallery.5">
                  <p:embed/>
                </p:oleObj>
              </mc:Choice>
              <mc:Fallback>
                <p:oleObj name="Clip" r:id="rId4" imgW="887760" imgH="906840" progId="MS_ClipArt_Gallery.5">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70801" y="2057400"/>
                        <a:ext cx="2725424" cy="2784475"/>
                      </a:xfrm>
                      <a:prstGeom prst="rect">
                        <a:avLst/>
                      </a:prstGeom>
                    </p:spPr>
                  </p:pic>
                </p:oleObj>
              </mc:Fallback>
            </mc:AlternateContent>
          </a:graphicData>
        </a:graphic>
      </p:graphicFrame>
      <p:sp>
        <p:nvSpPr>
          <p:cNvPr id="359429" name="Rectangle 5"/>
          <p:cNvSpPr>
            <a:spLocks noChangeArrowheads="1"/>
          </p:cNvSpPr>
          <p:nvPr/>
        </p:nvSpPr>
        <p:spPr bwMode="auto">
          <a:xfrm>
            <a:off x="609600" y="304800"/>
            <a:ext cx="7924800" cy="1143000"/>
          </a:xfrm>
          <a:prstGeom prst="rect">
            <a:avLst/>
          </a:prstGeom>
          <a:noFill/>
          <a:ln w="9525">
            <a:noFill/>
            <a:miter lim="800000"/>
            <a:headEnd/>
            <a:tailEnd/>
          </a:ln>
          <a:effectLst/>
        </p:spPr>
        <p:txBody>
          <a:bodyPr anchor="ctr"/>
          <a:lstStyle/>
          <a:p>
            <a:pPr eaLnBrk="1" hangingPunct="1">
              <a:defRPr/>
            </a:pPr>
            <a:r>
              <a:rPr lang="en-US" sz="3600" b="1" dirty="0">
                <a:solidFill>
                  <a:schemeClr val="accent6">
                    <a:lumMod val="75000"/>
                  </a:schemeClr>
                </a:solidFill>
                <a:latin typeface="+mn-lt"/>
              </a:rPr>
              <a:t>Philosophy of 4-H Events</a:t>
            </a:r>
            <a:endParaRPr lang="en-US" sz="1800" b="1" dirty="0">
              <a:solidFill>
                <a:schemeClr val="accent6">
                  <a:lumMod val="75000"/>
                </a:schemeClr>
              </a:solidFill>
              <a:effectLst>
                <a:outerShdw blurRad="38100" dist="38100" dir="2700000" algn="tl">
                  <a:srgbClr val="000000"/>
                </a:outerShdw>
              </a:effectLst>
              <a:latin typeface="+mn-lt"/>
            </a:endParaRPr>
          </a:p>
        </p:txBody>
      </p:sp>
    </p:spTree>
    <p:extLst>
      <p:ext uri="{BB962C8B-B14F-4D97-AF65-F5344CB8AC3E}">
        <p14:creationId xmlns:p14="http://schemas.microsoft.com/office/powerpoint/2010/main" val="1709444255"/>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359426">
                                            <p:txEl>
                                              <p:pRg st="0" end="0"/>
                                            </p:txEl>
                                          </p:spTgt>
                                        </p:tgtEl>
                                        <p:attrNameLst>
                                          <p:attrName>style.visibility</p:attrName>
                                        </p:attrNameLst>
                                      </p:cBhvr>
                                      <p:to>
                                        <p:strVal val="visible"/>
                                      </p:to>
                                    </p:set>
                                    <p:animEffect transition="in" filter="box(out)">
                                      <p:cBhvr>
                                        <p:cTn id="7" dur="500"/>
                                        <p:tgtEl>
                                          <p:spTgt spid="35942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359426">
                                            <p:txEl>
                                              <p:pRg st="1" end="1"/>
                                            </p:txEl>
                                          </p:spTgt>
                                        </p:tgtEl>
                                        <p:attrNameLst>
                                          <p:attrName>style.visibility</p:attrName>
                                        </p:attrNameLst>
                                      </p:cBhvr>
                                      <p:to>
                                        <p:strVal val="visible"/>
                                      </p:to>
                                    </p:set>
                                    <p:animEffect transition="in" filter="box(out)">
                                      <p:cBhvr>
                                        <p:cTn id="12" dur="500"/>
                                        <p:tgtEl>
                                          <p:spTgt spid="35942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9426" grpId="0"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1" name="Slide Number Placeholder 6"/>
          <p:cNvSpPr>
            <a:spLocks noGrp="1"/>
          </p:cNvSpPr>
          <p:nvPr>
            <p:ph type="sldNum" sz="quarter" idx="12"/>
          </p:nvPr>
        </p:nvSpPr>
        <p:spPr>
          <a:xfrm>
            <a:off x="1495425" y="6340475"/>
            <a:ext cx="561975"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fld id="{93241715-6754-474D-8F47-CC49A66025DF}" type="slidenum">
              <a:rPr lang="en-US" altLang="en-US" sz="1400" smtClean="0"/>
              <a:pPr/>
              <a:t>5</a:t>
            </a:fld>
            <a:endParaRPr lang="en-US" altLang="en-US" sz="1400" dirty="0" smtClean="0"/>
          </a:p>
        </p:txBody>
      </p:sp>
      <p:sp>
        <p:nvSpPr>
          <p:cNvPr id="429058" name="Rectangle 2050"/>
          <p:cNvSpPr>
            <a:spLocks noGrp="1" noChangeArrowheads="1"/>
          </p:cNvSpPr>
          <p:nvPr>
            <p:ph type="body" sz="half" idx="1"/>
          </p:nvPr>
        </p:nvSpPr>
        <p:spPr>
          <a:xfrm>
            <a:off x="685800" y="1905000"/>
            <a:ext cx="3810000" cy="4114800"/>
          </a:xfrm>
        </p:spPr>
        <p:txBody>
          <a:bodyPr>
            <a:normAutofit/>
          </a:bodyPr>
          <a:lstStyle/>
          <a:p>
            <a:pPr marL="0" indent="0">
              <a:buClr>
                <a:schemeClr val="hlink"/>
              </a:buClr>
              <a:buFont typeface="Wingdings" pitchFamily="2" charset="2"/>
              <a:buNone/>
            </a:pPr>
            <a:r>
              <a:rPr lang="en-US" altLang="en-US" dirty="0" smtClean="0">
                <a:solidFill>
                  <a:schemeClr val="tx1"/>
                </a:solidFill>
              </a:rPr>
              <a:t>4-H Activities provide an opportunity for education, participation and fellowship.</a:t>
            </a:r>
          </a:p>
          <a:p>
            <a:pPr marL="0" indent="0">
              <a:buClr>
                <a:schemeClr val="hlink"/>
              </a:buClr>
              <a:buFont typeface="Wingdings" pitchFamily="2" charset="2"/>
              <a:buNone/>
            </a:pPr>
            <a:r>
              <a:rPr lang="en-US" altLang="en-US" dirty="0" smtClean="0">
                <a:solidFill>
                  <a:schemeClr val="hlink"/>
                </a:solidFill>
              </a:rPr>
              <a:t>Examples:</a:t>
            </a:r>
            <a:r>
              <a:rPr lang="en-US" altLang="en-US" dirty="0" smtClean="0"/>
              <a:t>  </a:t>
            </a:r>
            <a:r>
              <a:rPr lang="en-US" altLang="en-US" dirty="0" smtClean="0">
                <a:solidFill>
                  <a:schemeClr val="tx1"/>
                </a:solidFill>
              </a:rPr>
              <a:t>Camp, Tour, Exchange Trip, Picnic, etc.</a:t>
            </a:r>
          </a:p>
        </p:txBody>
      </p:sp>
      <p:graphicFrame>
        <p:nvGraphicFramePr>
          <p:cNvPr id="7170" name="Object 2051"/>
          <p:cNvGraphicFramePr>
            <a:graphicFrameLocks noGrp="1" noChangeAspect="1"/>
          </p:cNvGraphicFramePr>
          <p:nvPr>
            <p:ph type="clipArt" sz="half" idx="2"/>
            <p:extLst>
              <p:ext uri="{D42A27DB-BD31-4B8C-83A1-F6EECF244321}">
                <p14:modId xmlns:p14="http://schemas.microsoft.com/office/powerpoint/2010/main" val="876864489"/>
              </p:ext>
            </p:extLst>
          </p:nvPr>
        </p:nvGraphicFramePr>
        <p:xfrm>
          <a:off x="5153025" y="1981200"/>
          <a:ext cx="2743200" cy="2731770"/>
        </p:xfrm>
        <a:graphic>
          <a:graphicData uri="http://schemas.openxmlformats.org/presentationml/2006/ole">
            <mc:AlternateContent xmlns:mc="http://schemas.openxmlformats.org/markup-compatibility/2006">
              <mc:Choice xmlns:v="urn:schemas-microsoft-com:vml" Requires="v">
                <p:oleObj spid="_x0000_s7833" name="Clip" r:id="rId4" imgW="1890720" imgH="1883520" progId="MS_ClipArt_Gallery.5">
                  <p:embed/>
                </p:oleObj>
              </mc:Choice>
              <mc:Fallback>
                <p:oleObj name="Clip" r:id="rId4" imgW="1890720" imgH="1883520" progId="MS_ClipArt_Gallery.5">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53025" y="1981200"/>
                        <a:ext cx="2743200" cy="2731770"/>
                      </a:xfrm>
                      <a:prstGeom prst="rect">
                        <a:avLst/>
                      </a:prstGeom>
                    </p:spPr>
                  </p:pic>
                </p:oleObj>
              </mc:Fallback>
            </mc:AlternateContent>
          </a:graphicData>
        </a:graphic>
      </p:graphicFrame>
      <p:sp>
        <p:nvSpPr>
          <p:cNvPr id="429061" name="Rectangle 2053"/>
          <p:cNvSpPr>
            <a:spLocks noChangeArrowheads="1"/>
          </p:cNvSpPr>
          <p:nvPr/>
        </p:nvSpPr>
        <p:spPr bwMode="auto">
          <a:xfrm>
            <a:off x="609600" y="304800"/>
            <a:ext cx="7924800" cy="1143000"/>
          </a:xfrm>
          <a:prstGeom prst="rect">
            <a:avLst/>
          </a:prstGeom>
          <a:noFill/>
          <a:ln w="9525">
            <a:noFill/>
            <a:miter lim="800000"/>
            <a:headEnd/>
            <a:tailEnd/>
          </a:ln>
          <a:effectLst/>
        </p:spPr>
        <p:txBody>
          <a:bodyPr anchor="ctr"/>
          <a:lstStyle/>
          <a:p>
            <a:pPr eaLnBrk="1" hangingPunct="1">
              <a:defRPr/>
            </a:pPr>
            <a:r>
              <a:rPr lang="en-US" sz="3600" b="1" dirty="0">
                <a:solidFill>
                  <a:schemeClr val="accent6">
                    <a:lumMod val="75000"/>
                  </a:schemeClr>
                </a:solidFill>
                <a:latin typeface="+mn-lt"/>
              </a:rPr>
              <a:t>Philosophy of 4-H Activities</a:t>
            </a:r>
            <a:endParaRPr lang="en-US" sz="1800" b="1" dirty="0">
              <a:solidFill>
                <a:schemeClr val="accent6">
                  <a:lumMod val="75000"/>
                </a:schemeClr>
              </a:solidFill>
              <a:effectLst>
                <a:outerShdw blurRad="38100" dist="38100" dir="2700000" algn="tl">
                  <a:srgbClr val="000000"/>
                </a:outerShdw>
              </a:effectLst>
              <a:latin typeface="+mn-lt"/>
            </a:endParaRPr>
          </a:p>
        </p:txBody>
      </p:sp>
    </p:spTree>
    <p:extLst>
      <p:ext uri="{BB962C8B-B14F-4D97-AF65-F5344CB8AC3E}">
        <p14:creationId xmlns:p14="http://schemas.microsoft.com/office/powerpoint/2010/main" val="2463025365"/>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429058">
                                            <p:txEl>
                                              <p:pRg st="0" end="0"/>
                                            </p:txEl>
                                          </p:spTgt>
                                        </p:tgtEl>
                                        <p:attrNameLst>
                                          <p:attrName>style.visibility</p:attrName>
                                        </p:attrNameLst>
                                      </p:cBhvr>
                                      <p:to>
                                        <p:strVal val="visible"/>
                                      </p:to>
                                    </p:set>
                                    <p:animEffect transition="in" filter="box(out)">
                                      <p:cBhvr>
                                        <p:cTn id="7" dur="500"/>
                                        <p:tgtEl>
                                          <p:spTgt spid="42905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429058">
                                            <p:txEl>
                                              <p:pRg st="1" end="1"/>
                                            </p:txEl>
                                          </p:spTgt>
                                        </p:tgtEl>
                                        <p:attrNameLst>
                                          <p:attrName>style.visibility</p:attrName>
                                        </p:attrNameLst>
                                      </p:cBhvr>
                                      <p:to>
                                        <p:strVal val="visible"/>
                                      </p:to>
                                    </p:set>
                                    <p:animEffect transition="in" filter="box(out)">
                                      <p:cBhvr>
                                        <p:cTn id="12" dur="500"/>
                                        <p:tgtEl>
                                          <p:spTgt spid="42905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9058" grpId="0"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5" name="Slide Number Placeholder 6"/>
          <p:cNvSpPr>
            <a:spLocks noGrp="1"/>
          </p:cNvSpPr>
          <p:nvPr>
            <p:ph type="sldNum" sz="quarter" idx="12"/>
          </p:nvPr>
        </p:nvSpPr>
        <p:spPr>
          <a:xfrm>
            <a:off x="1495425" y="6340475"/>
            <a:ext cx="561975"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fld id="{C4A9C849-B8D7-4820-964F-F5C78531F07F}" type="slidenum">
              <a:rPr lang="en-US" altLang="en-US" sz="1400" smtClean="0"/>
              <a:pPr/>
              <a:t>6</a:t>
            </a:fld>
            <a:endParaRPr lang="en-US" altLang="en-US" sz="1400" dirty="0" smtClean="0"/>
          </a:p>
        </p:txBody>
      </p:sp>
      <p:sp>
        <p:nvSpPr>
          <p:cNvPr id="431106" name="Rectangle 1026"/>
          <p:cNvSpPr>
            <a:spLocks noGrp="1" noChangeArrowheads="1"/>
          </p:cNvSpPr>
          <p:nvPr>
            <p:ph type="body" sz="half" idx="1"/>
          </p:nvPr>
        </p:nvSpPr>
        <p:spPr>
          <a:xfrm>
            <a:off x="685800" y="1905000"/>
            <a:ext cx="3810000" cy="4114800"/>
          </a:xfrm>
        </p:spPr>
        <p:txBody>
          <a:bodyPr>
            <a:normAutofit/>
          </a:bodyPr>
          <a:lstStyle/>
          <a:p>
            <a:pPr>
              <a:spcBef>
                <a:spcPts val="0"/>
              </a:spcBef>
              <a:buClr>
                <a:schemeClr val="hlink"/>
              </a:buClr>
              <a:buFont typeface="Wingdings" panose="05000000000000000000" pitchFamily="2" charset="2"/>
              <a:buChar char="§"/>
            </a:pPr>
            <a:r>
              <a:rPr lang="en-US" altLang="en-US" dirty="0" smtClean="0">
                <a:solidFill>
                  <a:schemeClr val="tx1"/>
                </a:solidFill>
              </a:rPr>
              <a:t>Identify and relate the relevance to an individual’s project.</a:t>
            </a:r>
          </a:p>
          <a:p>
            <a:pPr>
              <a:spcBef>
                <a:spcPts val="0"/>
              </a:spcBef>
              <a:buClr>
                <a:schemeClr val="hlink"/>
              </a:buClr>
              <a:buFont typeface="Wingdings" panose="05000000000000000000" pitchFamily="2" charset="2"/>
              <a:buChar char="§"/>
            </a:pPr>
            <a:r>
              <a:rPr lang="en-US" altLang="en-US" dirty="0" smtClean="0">
                <a:solidFill>
                  <a:schemeClr val="tx1"/>
                </a:solidFill>
              </a:rPr>
              <a:t>Research</a:t>
            </a:r>
          </a:p>
          <a:p>
            <a:pPr>
              <a:spcBef>
                <a:spcPts val="0"/>
              </a:spcBef>
              <a:buClr>
                <a:schemeClr val="hlink"/>
              </a:buClr>
              <a:buFont typeface="Wingdings" panose="05000000000000000000" pitchFamily="2" charset="2"/>
              <a:buChar char="§"/>
            </a:pPr>
            <a:r>
              <a:rPr lang="en-US" altLang="en-US" dirty="0" smtClean="0">
                <a:solidFill>
                  <a:schemeClr val="tx1"/>
                </a:solidFill>
              </a:rPr>
              <a:t>Prepare</a:t>
            </a:r>
          </a:p>
          <a:p>
            <a:pPr>
              <a:spcBef>
                <a:spcPts val="0"/>
              </a:spcBef>
              <a:buClr>
                <a:schemeClr val="hlink"/>
              </a:buClr>
              <a:buFont typeface="Wingdings" panose="05000000000000000000" pitchFamily="2" charset="2"/>
              <a:buChar char="§"/>
            </a:pPr>
            <a:r>
              <a:rPr lang="en-US" altLang="en-US" dirty="0" smtClean="0">
                <a:solidFill>
                  <a:schemeClr val="tx1"/>
                </a:solidFill>
              </a:rPr>
              <a:t>Practice</a:t>
            </a:r>
          </a:p>
          <a:p>
            <a:pPr>
              <a:spcBef>
                <a:spcPts val="0"/>
              </a:spcBef>
              <a:buClr>
                <a:schemeClr val="hlink"/>
              </a:buClr>
              <a:buFont typeface="Wingdings" panose="05000000000000000000" pitchFamily="2" charset="2"/>
              <a:buChar char="§"/>
            </a:pPr>
            <a:r>
              <a:rPr lang="en-US" altLang="en-US" dirty="0" smtClean="0">
                <a:solidFill>
                  <a:schemeClr val="tx1"/>
                </a:solidFill>
              </a:rPr>
              <a:t>Present</a:t>
            </a:r>
          </a:p>
          <a:p>
            <a:pPr>
              <a:spcBef>
                <a:spcPts val="0"/>
              </a:spcBef>
              <a:buClr>
                <a:schemeClr val="hlink"/>
              </a:buClr>
              <a:buFont typeface="Wingdings" panose="05000000000000000000" pitchFamily="2" charset="2"/>
              <a:buChar char="§"/>
            </a:pPr>
            <a:r>
              <a:rPr lang="en-US" altLang="en-US" dirty="0" smtClean="0">
                <a:solidFill>
                  <a:schemeClr val="tx1"/>
                </a:solidFill>
              </a:rPr>
              <a:t>Evaluate</a:t>
            </a:r>
          </a:p>
        </p:txBody>
      </p:sp>
      <p:graphicFrame>
        <p:nvGraphicFramePr>
          <p:cNvPr id="8194" name="Object 2048"/>
          <p:cNvGraphicFramePr>
            <a:graphicFrameLocks noGrp="1" noChangeAspect="1"/>
          </p:cNvGraphicFramePr>
          <p:nvPr>
            <p:ph type="clipArt" sz="half" idx="2"/>
            <p:extLst>
              <p:ext uri="{D42A27DB-BD31-4B8C-83A1-F6EECF244321}">
                <p14:modId xmlns:p14="http://schemas.microsoft.com/office/powerpoint/2010/main" val="956610573"/>
              </p:ext>
            </p:extLst>
          </p:nvPr>
        </p:nvGraphicFramePr>
        <p:xfrm>
          <a:off x="5076413" y="2209800"/>
          <a:ext cx="2467387" cy="2667000"/>
        </p:xfrm>
        <a:graphic>
          <a:graphicData uri="http://schemas.openxmlformats.org/presentationml/2006/ole">
            <mc:AlternateContent xmlns:mc="http://schemas.openxmlformats.org/markup-compatibility/2006">
              <mc:Choice xmlns:v="urn:schemas-microsoft-com:vml" Requires="v">
                <p:oleObj spid="_x0000_s8857" name="Clip" r:id="rId4" imgW="1136520" imgH="1229760" progId="MS_ClipArt_Gallery.5">
                  <p:embed/>
                </p:oleObj>
              </mc:Choice>
              <mc:Fallback>
                <p:oleObj name="Clip" r:id="rId4" imgW="1136520" imgH="1229760" progId="MS_ClipArt_Gallery.5">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76413" y="2209800"/>
                        <a:ext cx="2467387" cy="2667000"/>
                      </a:xfrm>
                      <a:prstGeom prst="rect">
                        <a:avLst/>
                      </a:prstGeom>
                    </p:spPr>
                  </p:pic>
                </p:oleObj>
              </mc:Fallback>
            </mc:AlternateContent>
          </a:graphicData>
        </a:graphic>
      </p:graphicFrame>
      <p:sp>
        <p:nvSpPr>
          <p:cNvPr id="431109" name="Rectangle 1029"/>
          <p:cNvSpPr>
            <a:spLocks noChangeArrowheads="1"/>
          </p:cNvSpPr>
          <p:nvPr/>
        </p:nvSpPr>
        <p:spPr bwMode="auto">
          <a:xfrm>
            <a:off x="609600" y="304800"/>
            <a:ext cx="7924800" cy="1143000"/>
          </a:xfrm>
          <a:prstGeom prst="rect">
            <a:avLst/>
          </a:prstGeom>
          <a:noFill/>
          <a:ln w="9525">
            <a:noFill/>
            <a:miter lim="800000"/>
            <a:headEnd/>
            <a:tailEnd/>
          </a:ln>
          <a:effectLst/>
        </p:spPr>
        <p:txBody>
          <a:bodyPr anchor="ctr"/>
          <a:lstStyle/>
          <a:p>
            <a:pPr eaLnBrk="1" hangingPunct="1">
              <a:defRPr/>
            </a:pPr>
            <a:r>
              <a:rPr lang="en-US" sz="3600" b="1" dirty="0">
                <a:solidFill>
                  <a:schemeClr val="accent6">
                    <a:lumMod val="75000"/>
                  </a:schemeClr>
                </a:solidFill>
                <a:latin typeface="+mn-lt"/>
              </a:rPr>
              <a:t>Preparing for</a:t>
            </a:r>
          </a:p>
          <a:p>
            <a:pPr eaLnBrk="1" hangingPunct="1">
              <a:defRPr/>
            </a:pPr>
            <a:r>
              <a:rPr lang="en-US" sz="3600" b="1" dirty="0">
                <a:solidFill>
                  <a:schemeClr val="accent6">
                    <a:lumMod val="75000"/>
                  </a:schemeClr>
                </a:solidFill>
                <a:latin typeface="+mn-lt"/>
              </a:rPr>
              <a:t>Activities and Events</a:t>
            </a:r>
            <a:endParaRPr lang="en-US" sz="1800" b="1" dirty="0">
              <a:solidFill>
                <a:schemeClr val="accent6">
                  <a:lumMod val="75000"/>
                </a:schemeClr>
              </a:solidFill>
              <a:effectLst>
                <a:outerShdw blurRad="38100" dist="38100" dir="2700000" algn="tl">
                  <a:srgbClr val="000000"/>
                </a:outerShdw>
              </a:effectLst>
              <a:latin typeface="+mn-lt"/>
            </a:endParaRPr>
          </a:p>
        </p:txBody>
      </p:sp>
    </p:spTree>
    <p:extLst>
      <p:ext uri="{BB962C8B-B14F-4D97-AF65-F5344CB8AC3E}">
        <p14:creationId xmlns:p14="http://schemas.microsoft.com/office/powerpoint/2010/main" val="4074469695"/>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431106">
                                            <p:txEl>
                                              <p:pRg st="0" end="0"/>
                                            </p:txEl>
                                          </p:spTgt>
                                        </p:tgtEl>
                                        <p:attrNameLst>
                                          <p:attrName>style.visibility</p:attrName>
                                        </p:attrNameLst>
                                      </p:cBhvr>
                                      <p:to>
                                        <p:strVal val="visible"/>
                                      </p:to>
                                    </p:set>
                                    <p:animEffect transition="in" filter="box(out)">
                                      <p:cBhvr>
                                        <p:cTn id="7" dur="500"/>
                                        <p:tgtEl>
                                          <p:spTgt spid="43110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431106">
                                            <p:txEl>
                                              <p:pRg st="1" end="1"/>
                                            </p:txEl>
                                          </p:spTgt>
                                        </p:tgtEl>
                                        <p:attrNameLst>
                                          <p:attrName>style.visibility</p:attrName>
                                        </p:attrNameLst>
                                      </p:cBhvr>
                                      <p:to>
                                        <p:strVal val="visible"/>
                                      </p:to>
                                    </p:set>
                                    <p:animEffect transition="in" filter="box(out)">
                                      <p:cBhvr>
                                        <p:cTn id="12" dur="500"/>
                                        <p:tgtEl>
                                          <p:spTgt spid="431106">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431106">
                                            <p:txEl>
                                              <p:pRg st="2" end="2"/>
                                            </p:txEl>
                                          </p:spTgt>
                                        </p:tgtEl>
                                        <p:attrNameLst>
                                          <p:attrName>style.visibility</p:attrName>
                                        </p:attrNameLst>
                                      </p:cBhvr>
                                      <p:to>
                                        <p:strVal val="visible"/>
                                      </p:to>
                                    </p:set>
                                    <p:animEffect transition="in" filter="box(out)">
                                      <p:cBhvr>
                                        <p:cTn id="17" dur="500"/>
                                        <p:tgtEl>
                                          <p:spTgt spid="431106">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431106">
                                            <p:txEl>
                                              <p:pRg st="3" end="3"/>
                                            </p:txEl>
                                          </p:spTgt>
                                        </p:tgtEl>
                                        <p:attrNameLst>
                                          <p:attrName>style.visibility</p:attrName>
                                        </p:attrNameLst>
                                      </p:cBhvr>
                                      <p:to>
                                        <p:strVal val="visible"/>
                                      </p:to>
                                    </p:set>
                                    <p:animEffect transition="in" filter="box(out)">
                                      <p:cBhvr>
                                        <p:cTn id="22" dur="500"/>
                                        <p:tgtEl>
                                          <p:spTgt spid="431106">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431106">
                                            <p:txEl>
                                              <p:pRg st="4" end="4"/>
                                            </p:txEl>
                                          </p:spTgt>
                                        </p:tgtEl>
                                        <p:attrNameLst>
                                          <p:attrName>style.visibility</p:attrName>
                                        </p:attrNameLst>
                                      </p:cBhvr>
                                      <p:to>
                                        <p:strVal val="visible"/>
                                      </p:to>
                                    </p:set>
                                    <p:animEffect transition="in" filter="box(out)">
                                      <p:cBhvr>
                                        <p:cTn id="27" dur="500"/>
                                        <p:tgtEl>
                                          <p:spTgt spid="431106">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32" fill="hold" grpId="0" nodeType="clickEffect">
                                  <p:stCondLst>
                                    <p:cond delay="0"/>
                                  </p:stCondLst>
                                  <p:childTnLst>
                                    <p:set>
                                      <p:cBhvr>
                                        <p:cTn id="31" dur="1" fill="hold">
                                          <p:stCondLst>
                                            <p:cond delay="0"/>
                                          </p:stCondLst>
                                        </p:cTn>
                                        <p:tgtEl>
                                          <p:spTgt spid="431106">
                                            <p:txEl>
                                              <p:pRg st="5" end="5"/>
                                            </p:txEl>
                                          </p:spTgt>
                                        </p:tgtEl>
                                        <p:attrNameLst>
                                          <p:attrName>style.visibility</p:attrName>
                                        </p:attrNameLst>
                                      </p:cBhvr>
                                      <p:to>
                                        <p:strVal val="visible"/>
                                      </p:to>
                                    </p:set>
                                    <p:animEffect transition="in" filter="box(out)">
                                      <p:cBhvr>
                                        <p:cTn id="32" dur="500"/>
                                        <p:tgtEl>
                                          <p:spTgt spid="43110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1106" grpId="0"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fld id="{DC76DCF4-9FB0-4785-88F7-29B17AD2FCB1}" type="slidenum">
              <a:rPr lang="en-US" altLang="en-US" sz="1400" smtClean="0"/>
              <a:pPr/>
              <a:t>7</a:t>
            </a:fld>
            <a:endParaRPr lang="en-US" altLang="en-US" sz="1400" dirty="0" smtClean="0"/>
          </a:p>
        </p:txBody>
      </p:sp>
      <p:sp>
        <p:nvSpPr>
          <p:cNvPr id="109575" name="Rectangle 3"/>
          <p:cNvSpPr>
            <a:spLocks noChangeArrowheads="1"/>
          </p:cNvSpPr>
          <p:nvPr/>
        </p:nvSpPr>
        <p:spPr bwMode="auto">
          <a:xfrm>
            <a:off x="609600" y="381000"/>
            <a:ext cx="7924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3600" b="1" dirty="0">
                <a:solidFill>
                  <a:schemeClr val="accent6">
                    <a:lumMod val="75000"/>
                  </a:schemeClr>
                </a:solidFill>
                <a:latin typeface="+mn-lt"/>
              </a:rPr>
              <a:t>Seek Opportunities for Communications</a:t>
            </a:r>
          </a:p>
        </p:txBody>
      </p:sp>
      <p:sp>
        <p:nvSpPr>
          <p:cNvPr id="109572" name="Rectangle 6"/>
          <p:cNvSpPr>
            <a:spLocks noChangeArrowheads="1"/>
          </p:cNvSpPr>
          <p:nvPr/>
        </p:nvSpPr>
        <p:spPr bwMode="auto">
          <a:xfrm>
            <a:off x="685800" y="1828800"/>
            <a:ext cx="76200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eaLnBrk="1" hangingPunct="1">
              <a:spcBef>
                <a:spcPct val="20000"/>
              </a:spcBef>
              <a:buClr>
                <a:schemeClr val="hlink"/>
              </a:buClr>
              <a:buFont typeface="Wingdings" pitchFamily="2" charset="2"/>
              <a:buNone/>
            </a:pPr>
            <a:r>
              <a:rPr lang="en-US" altLang="en-US" sz="2800" dirty="0">
                <a:effectLst/>
                <a:latin typeface="+mj-lt"/>
              </a:rPr>
              <a:t>Encourage the identification of and opportunities for developing communication skills of all kinds.</a:t>
            </a:r>
          </a:p>
        </p:txBody>
      </p:sp>
      <p:sp>
        <p:nvSpPr>
          <p:cNvPr id="361479" name="Rectangle 7"/>
          <p:cNvSpPr>
            <a:spLocks noChangeArrowheads="1"/>
          </p:cNvSpPr>
          <p:nvPr/>
        </p:nvSpPr>
        <p:spPr bwMode="auto">
          <a:xfrm>
            <a:off x="762000" y="3352800"/>
            <a:ext cx="40386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eaLnBrk="1" hangingPunct="1">
              <a:spcBef>
                <a:spcPct val="20000"/>
              </a:spcBef>
              <a:buClr>
                <a:schemeClr val="hlink"/>
              </a:buClr>
              <a:buFont typeface="Wingdings" panose="05000000000000000000" pitchFamily="2" charset="2"/>
              <a:buChar char="§"/>
            </a:pPr>
            <a:r>
              <a:rPr lang="en-US" altLang="en-US" dirty="0">
                <a:effectLst/>
                <a:latin typeface="+mj-lt"/>
              </a:rPr>
              <a:t>Public Speaking</a:t>
            </a:r>
          </a:p>
          <a:p>
            <a:pPr algn="l" eaLnBrk="1" hangingPunct="1">
              <a:spcBef>
                <a:spcPct val="20000"/>
              </a:spcBef>
              <a:buClr>
                <a:schemeClr val="hlink"/>
              </a:buClr>
              <a:buFont typeface="Wingdings" panose="05000000000000000000" pitchFamily="2" charset="2"/>
              <a:buChar char="§"/>
            </a:pPr>
            <a:r>
              <a:rPr lang="en-US" altLang="en-US" dirty="0">
                <a:effectLst/>
                <a:latin typeface="+mj-lt"/>
              </a:rPr>
              <a:t>Working Displays</a:t>
            </a:r>
          </a:p>
          <a:p>
            <a:pPr algn="l" eaLnBrk="1" hangingPunct="1">
              <a:spcBef>
                <a:spcPct val="20000"/>
              </a:spcBef>
              <a:buClr>
                <a:schemeClr val="hlink"/>
              </a:buClr>
              <a:buFont typeface="Wingdings" panose="05000000000000000000" pitchFamily="2" charset="2"/>
              <a:buChar char="§"/>
            </a:pPr>
            <a:r>
              <a:rPr lang="en-US" altLang="en-US" dirty="0">
                <a:effectLst/>
                <a:latin typeface="+mj-lt"/>
              </a:rPr>
              <a:t>Displays</a:t>
            </a:r>
          </a:p>
          <a:p>
            <a:pPr algn="l" eaLnBrk="1" hangingPunct="1">
              <a:spcBef>
                <a:spcPct val="20000"/>
              </a:spcBef>
              <a:buClr>
                <a:schemeClr val="hlink"/>
              </a:buClr>
              <a:buFont typeface="Wingdings" panose="05000000000000000000" pitchFamily="2" charset="2"/>
              <a:buChar char="§"/>
            </a:pPr>
            <a:r>
              <a:rPr lang="en-US" altLang="en-US" dirty="0">
                <a:effectLst/>
                <a:latin typeface="+mj-lt"/>
              </a:rPr>
              <a:t>Posters</a:t>
            </a:r>
          </a:p>
        </p:txBody>
      </p:sp>
      <p:sp>
        <p:nvSpPr>
          <p:cNvPr id="361480" name="Rectangle 8"/>
          <p:cNvSpPr>
            <a:spLocks noChangeArrowheads="1"/>
          </p:cNvSpPr>
          <p:nvPr/>
        </p:nvSpPr>
        <p:spPr bwMode="auto">
          <a:xfrm>
            <a:off x="4876800" y="3352800"/>
            <a:ext cx="38862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eaLnBrk="1" hangingPunct="1">
              <a:spcBef>
                <a:spcPct val="20000"/>
              </a:spcBef>
              <a:buClr>
                <a:schemeClr val="hlink"/>
              </a:buClr>
              <a:buFont typeface="Wingdings" panose="05000000000000000000" pitchFamily="2" charset="2"/>
              <a:buChar char="§"/>
            </a:pPr>
            <a:r>
              <a:rPr lang="en-US" altLang="en-US" dirty="0">
                <a:effectLst/>
                <a:latin typeface="+mj-lt"/>
              </a:rPr>
              <a:t>Photography</a:t>
            </a:r>
          </a:p>
          <a:p>
            <a:pPr algn="l" eaLnBrk="1" hangingPunct="1">
              <a:spcBef>
                <a:spcPct val="20000"/>
              </a:spcBef>
              <a:buClr>
                <a:schemeClr val="hlink"/>
              </a:buClr>
              <a:buFont typeface="Wingdings" panose="05000000000000000000" pitchFamily="2" charset="2"/>
              <a:buChar char="§"/>
            </a:pPr>
            <a:r>
              <a:rPr lang="en-US" altLang="en-US" dirty="0">
                <a:effectLst/>
                <a:latin typeface="+mj-lt"/>
              </a:rPr>
              <a:t>Printed Materials</a:t>
            </a:r>
          </a:p>
          <a:p>
            <a:pPr algn="l" eaLnBrk="1" hangingPunct="1">
              <a:spcBef>
                <a:spcPct val="20000"/>
              </a:spcBef>
              <a:buClr>
                <a:schemeClr val="hlink"/>
              </a:buClr>
              <a:buFont typeface="Wingdings" panose="05000000000000000000" pitchFamily="2" charset="2"/>
              <a:buChar char="§"/>
            </a:pPr>
            <a:r>
              <a:rPr lang="en-US" altLang="en-US" dirty="0">
                <a:effectLst/>
                <a:latin typeface="+mj-lt"/>
              </a:rPr>
              <a:t>Website</a:t>
            </a:r>
          </a:p>
          <a:p>
            <a:pPr algn="l" eaLnBrk="1" hangingPunct="1">
              <a:spcBef>
                <a:spcPct val="20000"/>
              </a:spcBef>
              <a:buClr>
                <a:schemeClr val="hlink"/>
              </a:buClr>
              <a:buFont typeface="Wingdings" panose="05000000000000000000" pitchFamily="2" charset="2"/>
              <a:buChar char="§"/>
            </a:pPr>
            <a:r>
              <a:rPr lang="en-US" altLang="en-US" dirty="0">
                <a:effectLst/>
                <a:latin typeface="+mj-lt"/>
              </a:rPr>
              <a:t>PowerPoint</a:t>
            </a:r>
          </a:p>
        </p:txBody>
      </p:sp>
    </p:spTree>
    <p:extLst>
      <p:ext uri="{BB962C8B-B14F-4D97-AF65-F5344CB8AC3E}">
        <p14:creationId xmlns:p14="http://schemas.microsoft.com/office/powerpoint/2010/main" val="488542352"/>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afterEffect">
                                  <p:stCondLst>
                                    <p:cond delay="1000"/>
                                  </p:stCondLst>
                                  <p:childTnLst>
                                    <p:set>
                                      <p:cBhvr>
                                        <p:cTn id="6" dur="1" fill="hold">
                                          <p:stCondLst>
                                            <p:cond delay="0"/>
                                          </p:stCondLst>
                                        </p:cTn>
                                        <p:tgtEl>
                                          <p:spTgt spid="361479">
                                            <p:txEl>
                                              <p:pRg st="0" end="0"/>
                                            </p:txEl>
                                          </p:spTgt>
                                        </p:tgtEl>
                                        <p:attrNameLst>
                                          <p:attrName>style.visibility</p:attrName>
                                        </p:attrNameLst>
                                      </p:cBhvr>
                                      <p:to>
                                        <p:strVal val="visible"/>
                                      </p:to>
                                    </p:set>
                                    <p:animEffect transition="in" filter="box(out)">
                                      <p:cBhvr>
                                        <p:cTn id="7" dur="500"/>
                                        <p:tgtEl>
                                          <p:spTgt spid="361479">
                                            <p:txEl>
                                              <p:pRg st="0" end="0"/>
                                            </p:txEl>
                                          </p:spTgt>
                                        </p:tgtEl>
                                      </p:cBhvr>
                                    </p:animEffect>
                                  </p:childTnLst>
                                </p:cTn>
                              </p:par>
                            </p:childTnLst>
                          </p:cTn>
                        </p:par>
                        <p:par>
                          <p:cTn id="8" fill="hold" nodeType="afterGroup">
                            <p:stCondLst>
                              <p:cond delay="1500"/>
                            </p:stCondLst>
                            <p:childTnLst>
                              <p:par>
                                <p:cTn id="9" presetID="4" presetClass="entr" presetSubtype="32" fill="hold" grpId="0" nodeType="afterEffect">
                                  <p:stCondLst>
                                    <p:cond delay="1000"/>
                                  </p:stCondLst>
                                  <p:childTnLst>
                                    <p:set>
                                      <p:cBhvr>
                                        <p:cTn id="10" dur="1" fill="hold">
                                          <p:stCondLst>
                                            <p:cond delay="0"/>
                                          </p:stCondLst>
                                        </p:cTn>
                                        <p:tgtEl>
                                          <p:spTgt spid="361479">
                                            <p:txEl>
                                              <p:pRg st="1" end="1"/>
                                            </p:txEl>
                                          </p:spTgt>
                                        </p:tgtEl>
                                        <p:attrNameLst>
                                          <p:attrName>style.visibility</p:attrName>
                                        </p:attrNameLst>
                                      </p:cBhvr>
                                      <p:to>
                                        <p:strVal val="visible"/>
                                      </p:to>
                                    </p:set>
                                    <p:animEffect transition="in" filter="box(out)">
                                      <p:cBhvr>
                                        <p:cTn id="11" dur="500"/>
                                        <p:tgtEl>
                                          <p:spTgt spid="361479">
                                            <p:txEl>
                                              <p:pRg st="1" end="1"/>
                                            </p:txEl>
                                          </p:spTgt>
                                        </p:tgtEl>
                                      </p:cBhvr>
                                    </p:animEffect>
                                  </p:childTnLst>
                                </p:cTn>
                              </p:par>
                            </p:childTnLst>
                          </p:cTn>
                        </p:par>
                        <p:par>
                          <p:cTn id="12" fill="hold" nodeType="afterGroup">
                            <p:stCondLst>
                              <p:cond delay="3000"/>
                            </p:stCondLst>
                            <p:childTnLst>
                              <p:par>
                                <p:cTn id="13" presetID="4" presetClass="entr" presetSubtype="32" fill="hold" grpId="0" nodeType="afterEffect">
                                  <p:stCondLst>
                                    <p:cond delay="1000"/>
                                  </p:stCondLst>
                                  <p:childTnLst>
                                    <p:set>
                                      <p:cBhvr>
                                        <p:cTn id="14" dur="1" fill="hold">
                                          <p:stCondLst>
                                            <p:cond delay="0"/>
                                          </p:stCondLst>
                                        </p:cTn>
                                        <p:tgtEl>
                                          <p:spTgt spid="361479">
                                            <p:txEl>
                                              <p:pRg st="2" end="2"/>
                                            </p:txEl>
                                          </p:spTgt>
                                        </p:tgtEl>
                                        <p:attrNameLst>
                                          <p:attrName>style.visibility</p:attrName>
                                        </p:attrNameLst>
                                      </p:cBhvr>
                                      <p:to>
                                        <p:strVal val="visible"/>
                                      </p:to>
                                    </p:set>
                                    <p:animEffect transition="in" filter="box(out)">
                                      <p:cBhvr>
                                        <p:cTn id="15" dur="500"/>
                                        <p:tgtEl>
                                          <p:spTgt spid="361479">
                                            <p:txEl>
                                              <p:pRg st="2" end="2"/>
                                            </p:txEl>
                                          </p:spTgt>
                                        </p:tgtEl>
                                      </p:cBhvr>
                                    </p:animEffect>
                                  </p:childTnLst>
                                </p:cTn>
                              </p:par>
                            </p:childTnLst>
                          </p:cTn>
                        </p:par>
                        <p:par>
                          <p:cTn id="16" fill="hold" nodeType="afterGroup">
                            <p:stCondLst>
                              <p:cond delay="4500"/>
                            </p:stCondLst>
                            <p:childTnLst>
                              <p:par>
                                <p:cTn id="17" presetID="4" presetClass="entr" presetSubtype="32" fill="hold" grpId="0" nodeType="afterEffect">
                                  <p:stCondLst>
                                    <p:cond delay="1000"/>
                                  </p:stCondLst>
                                  <p:childTnLst>
                                    <p:set>
                                      <p:cBhvr>
                                        <p:cTn id="18" dur="1" fill="hold">
                                          <p:stCondLst>
                                            <p:cond delay="0"/>
                                          </p:stCondLst>
                                        </p:cTn>
                                        <p:tgtEl>
                                          <p:spTgt spid="361479">
                                            <p:txEl>
                                              <p:pRg st="3" end="3"/>
                                            </p:txEl>
                                          </p:spTgt>
                                        </p:tgtEl>
                                        <p:attrNameLst>
                                          <p:attrName>style.visibility</p:attrName>
                                        </p:attrNameLst>
                                      </p:cBhvr>
                                      <p:to>
                                        <p:strVal val="visible"/>
                                      </p:to>
                                    </p:set>
                                    <p:animEffect transition="in" filter="box(out)">
                                      <p:cBhvr>
                                        <p:cTn id="19" dur="500"/>
                                        <p:tgtEl>
                                          <p:spTgt spid="361479">
                                            <p:txEl>
                                              <p:pRg st="3" end="3"/>
                                            </p:txEl>
                                          </p:spTgt>
                                        </p:tgtEl>
                                      </p:cBhvr>
                                    </p:animEffect>
                                  </p:childTnLst>
                                </p:cTn>
                              </p:par>
                            </p:childTnLst>
                          </p:cTn>
                        </p:par>
                        <p:par>
                          <p:cTn id="20" fill="hold" nodeType="afterGroup">
                            <p:stCondLst>
                              <p:cond delay="6000"/>
                            </p:stCondLst>
                            <p:childTnLst>
                              <p:par>
                                <p:cTn id="21" presetID="4" presetClass="entr" presetSubtype="32" fill="hold" grpId="0" nodeType="afterEffect">
                                  <p:stCondLst>
                                    <p:cond delay="1000"/>
                                  </p:stCondLst>
                                  <p:childTnLst>
                                    <p:set>
                                      <p:cBhvr>
                                        <p:cTn id="22" dur="1" fill="hold">
                                          <p:stCondLst>
                                            <p:cond delay="0"/>
                                          </p:stCondLst>
                                        </p:cTn>
                                        <p:tgtEl>
                                          <p:spTgt spid="361480">
                                            <p:txEl>
                                              <p:pRg st="0" end="0"/>
                                            </p:txEl>
                                          </p:spTgt>
                                        </p:tgtEl>
                                        <p:attrNameLst>
                                          <p:attrName>style.visibility</p:attrName>
                                        </p:attrNameLst>
                                      </p:cBhvr>
                                      <p:to>
                                        <p:strVal val="visible"/>
                                      </p:to>
                                    </p:set>
                                    <p:animEffect transition="in" filter="box(out)">
                                      <p:cBhvr>
                                        <p:cTn id="23" dur="500"/>
                                        <p:tgtEl>
                                          <p:spTgt spid="361480">
                                            <p:txEl>
                                              <p:pRg st="0" end="0"/>
                                            </p:txEl>
                                          </p:spTgt>
                                        </p:tgtEl>
                                      </p:cBhvr>
                                    </p:animEffect>
                                  </p:childTnLst>
                                </p:cTn>
                              </p:par>
                            </p:childTnLst>
                          </p:cTn>
                        </p:par>
                        <p:par>
                          <p:cTn id="24" fill="hold" nodeType="afterGroup">
                            <p:stCondLst>
                              <p:cond delay="7500"/>
                            </p:stCondLst>
                            <p:childTnLst>
                              <p:par>
                                <p:cTn id="25" presetID="4" presetClass="entr" presetSubtype="32" fill="hold" grpId="0" nodeType="afterEffect">
                                  <p:stCondLst>
                                    <p:cond delay="1000"/>
                                  </p:stCondLst>
                                  <p:childTnLst>
                                    <p:set>
                                      <p:cBhvr>
                                        <p:cTn id="26" dur="1" fill="hold">
                                          <p:stCondLst>
                                            <p:cond delay="0"/>
                                          </p:stCondLst>
                                        </p:cTn>
                                        <p:tgtEl>
                                          <p:spTgt spid="361480">
                                            <p:txEl>
                                              <p:pRg st="1" end="1"/>
                                            </p:txEl>
                                          </p:spTgt>
                                        </p:tgtEl>
                                        <p:attrNameLst>
                                          <p:attrName>style.visibility</p:attrName>
                                        </p:attrNameLst>
                                      </p:cBhvr>
                                      <p:to>
                                        <p:strVal val="visible"/>
                                      </p:to>
                                    </p:set>
                                    <p:animEffect transition="in" filter="box(out)">
                                      <p:cBhvr>
                                        <p:cTn id="27" dur="500"/>
                                        <p:tgtEl>
                                          <p:spTgt spid="361480">
                                            <p:txEl>
                                              <p:pRg st="1" end="1"/>
                                            </p:txEl>
                                          </p:spTgt>
                                        </p:tgtEl>
                                      </p:cBhvr>
                                    </p:animEffect>
                                  </p:childTnLst>
                                </p:cTn>
                              </p:par>
                            </p:childTnLst>
                          </p:cTn>
                        </p:par>
                        <p:par>
                          <p:cTn id="28" fill="hold" nodeType="afterGroup">
                            <p:stCondLst>
                              <p:cond delay="9000"/>
                            </p:stCondLst>
                            <p:childTnLst>
                              <p:par>
                                <p:cTn id="29" presetID="4" presetClass="entr" presetSubtype="32" fill="hold" grpId="0" nodeType="afterEffect">
                                  <p:stCondLst>
                                    <p:cond delay="1000"/>
                                  </p:stCondLst>
                                  <p:childTnLst>
                                    <p:set>
                                      <p:cBhvr>
                                        <p:cTn id="30" dur="1" fill="hold">
                                          <p:stCondLst>
                                            <p:cond delay="0"/>
                                          </p:stCondLst>
                                        </p:cTn>
                                        <p:tgtEl>
                                          <p:spTgt spid="361480">
                                            <p:txEl>
                                              <p:pRg st="2" end="2"/>
                                            </p:txEl>
                                          </p:spTgt>
                                        </p:tgtEl>
                                        <p:attrNameLst>
                                          <p:attrName>style.visibility</p:attrName>
                                        </p:attrNameLst>
                                      </p:cBhvr>
                                      <p:to>
                                        <p:strVal val="visible"/>
                                      </p:to>
                                    </p:set>
                                    <p:animEffect transition="in" filter="box(out)">
                                      <p:cBhvr>
                                        <p:cTn id="31" dur="500"/>
                                        <p:tgtEl>
                                          <p:spTgt spid="361480">
                                            <p:txEl>
                                              <p:pRg st="2" end="2"/>
                                            </p:txEl>
                                          </p:spTgt>
                                        </p:tgtEl>
                                      </p:cBhvr>
                                    </p:animEffect>
                                  </p:childTnLst>
                                </p:cTn>
                              </p:par>
                            </p:childTnLst>
                          </p:cTn>
                        </p:par>
                        <p:par>
                          <p:cTn id="32" fill="hold" nodeType="afterGroup">
                            <p:stCondLst>
                              <p:cond delay="10500"/>
                            </p:stCondLst>
                            <p:childTnLst>
                              <p:par>
                                <p:cTn id="33" presetID="4" presetClass="entr" presetSubtype="32" fill="hold" grpId="0" nodeType="afterEffect">
                                  <p:stCondLst>
                                    <p:cond delay="1000"/>
                                  </p:stCondLst>
                                  <p:childTnLst>
                                    <p:set>
                                      <p:cBhvr>
                                        <p:cTn id="34" dur="1" fill="hold">
                                          <p:stCondLst>
                                            <p:cond delay="0"/>
                                          </p:stCondLst>
                                        </p:cTn>
                                        <p:tgtEl>
                                          <p:spTgt spid="361480">
                                            <p:txEl>
                                              <p:pRg st="3" end="3"/>
                                            </p:txEl>
                                          </p:spTgt>
                                        </p:tgtEl>
                                        <p:attrNameLst>
                                          <p:attrName>style.visibility</p:attrName>
                                        </p:attrNameLst>
                                      </p:cBhvr>
                                      <p:to>
                                        <p:strVal val="visible"/>
                                      </p:to>
                                    </p:set>
                                    <p:animEffect transition="in" filter="box(out)">
                                      <p:cBhvr>
                                        <p:cTn id="35" dur="500"/>
                                        <p:tgtEl>
                                          <p:spTgt spid="36148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1479" grpId="0" build="p" autoUpdateAnimBg="0" advAuto="1000"/>
      <p:bldP spid="361480" grpId="0" build="p" autoUpdateAnimBg="0" advAuto="100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Slide Number Placeholder 6"/>
          <p:cNvSpPr>
            <a:spLocks noGrp="1"/>
          </p:cNvSpPr>
          <p:nvPr>
            <p:ph type="sldNum" sz="quarter" idx="12"/>
          </p:nvPr>
        </p:nvSpPr>
        <p:spPr>
          <a:xfrm>
            <a:off x="1419225" y="6324600"/>
            <a:ext cx="561975"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fld id="{C319C070-97CE-4768-A92F-5C1C51E50E17}" type="slidenum">
              <a:rPr lang="en-US" altLang="en-US" sz="1400" smtClean="0"/>
              <a:pPr/>
              <a:t>8</a:t>
            </a:fld>
            <a:endParaRPr lang="en-US" altLang="en-US" sz="1400" dirty="0" smtClean="0"/>
          </a:p>
        </p:txBody>
      </p:sp>
      <p:sp>
        <p:nvSpPr>
          <p:cNvPr id="433154" name="Rectangle 1026"/>
          <p:cNvSpPr>
            <a:spLocks noChangeArrowheads="1"/>
          </p:cNvSpPr>
          <p:nvPr/>
        </p:nvSpPr>
        <p:spPr bwMode="auto">
          <a:xfrm>
            <a:off x="2514600" y="1447800"/>
            <a:ext cx="66294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spcBef>
                <a:spcPct val="20000"/>
              </a:spcBef>
              <a:buClr>
                <a:schemeClr val="hlink"/>
              </a:buClr>
              <a:buFont typeface="Wingdings" panose="05000000000000000000" pitchFamily="2" charset="2"/>
              <a:buChar char="§"/>
            </a:pPr>
            <a:r>
              <a:rPr lang="en-US" altLang="en-US" dirty="0">
                <a:solidFill>
                  <a:schemeClr val="hlink"/>
                </a:solidFill>
                <a:effectLst/>
                <a:latin typeface="+mj-lt"/>
              </a:rPr>
              <a:t>Participation</a:t>
            </a:r>
          </a:p>
          <a:p>
            <a:pPr algn="l">
              <a:spcBef>
                <a:spcPct val="20000"/>
              </a:spcBef>
              <a:buClr>
                <a:schemeClr val="hlink"/>
              </a:buClr>
              <a:buFont typeface="Wingdings" panose="05000000000000000000" pitchFamily="2" charset="2"/>
              <a:buChar char="§"/>
            </a:pPr>
            <a:r>
              <a:rPr lang="en-US" altLang="en-US" dirty="0">
                <a:solidFill>
                  <a:schemeClr val="hlink"/>
                </a:solidFill>
                <a:effectLst/>
                <a:latin typeface="+mj-lt"/>
              </a:rPr>
              <a:t>Progress Toward Personal Goals</a:t>
            </a:r>
            <a:r>
              <a:rPr lang="en-US" altLang="en-US" dirty="0">
                <a:solidFill>
                  <a:schemeClr val="accent2"/>
                </a:solidFill>
                <a:effectLst/>
                <a:latin typeface="+mj-lt"/>
              </a:rPr>
              <a:t> </a:t>
            </a:r>
            <a:r>
              <a:rPr lang="en-US" altLang="en-US" dirty="0">
                <a:effectLst/>
                <a:latin typeface="+mj-lt"/>
              </a:rPr>
              <a:t>- Setting and achieving personal goals</a:t>
            </a:r>
          </a:p>
          <a:p>
            <a:pPr algn="l">
              <a:spcBef>
                <a:spcPct val="20000"/>
              </a:spcBef>
              <a:buClr>
                <a:schemeClr val="hlink"/>
              </a:buClr>
              <a:buFont typeface="Wingdings" panose="05000000000000000000" pitchFamily="2" charset="2"/>
              <a:buChar char="§"/>
            </a:pPr>
            <a:r>
              <a:rPr lang="en-US" altLang="en-US" dirty="0">
                <a:solidFill>
                  <a:schemeClr val="hlink"/>
                </a:solidFill>
                <a:effectLst/>
                <a:latin typeface="+mj-lt"/>
              </a:rPr>
              <a:t>Standards of Excellence</a:t>
            </a:r>
            <a:r>
              <a:rPr lang="en-US" altLang="en-US" dirty="0">
                <a:effectLst/>
                <a:latin typeface="+mj-lt"/>
              </a:rPr>
              <a:t> – Danish System of Blue, Red and White Awards</a:t>
            </a:r>
          </a:p>
          <a:p>
            <a:pPr algn="l">
              <a:spcBef>
                <a:spcPct val="20000"/>
              </a:spcBef>
              <a:buClr>
                <a:schemeClr val="hlink"/>
              </a:buClr>
              <a:buFont typeface="Wingdings" panose="05000000000000000000" pitchFamily="2" charset="2"/>
              <a:buChar char="§"/>
            </a:pPr>
            <a:r>
              <a:rPr lang="en-US" altLang="en-US" dirty="0">
                <a:solidFill>
                  <a:schemeClr val="hlink"/>
                </a:solidFill>
                <a:effectLst/>
                <a:latin typeface="+mj-lt"/>
              </a:rPr>
              <a:t>Peer Competition</a:t>
            </a:r>
            <a:r>
              <a:rPr lang="en-US" altLang="en-US" dirty="0">
                <a:effectLst/>
                <a:latin typeface="+mj-lt"/>
              </a:rPr>
              <a:t> – Placing items First, Second and Third</a:t>
            </a:r>
          </a:p>
          <a:p>
            <a:pPr algn="l">
              <a:spcBef>
                <a:spcPct val="20000"/>
              </a:spcBef>
              <a:buClr>
                <a:schemeClr val="hlink"/>
              </a:buClr>
              <a:buFont typeface="Wingdings" panose="05000000000000000000" pitchFamily="2" charset="2"/>
              <a:buChar char="§"/>
            </a:pPr>
            <a:r>
              <a:rPr lang="en-US" altLang="en-US" dirty="0">
                <a:solidFill>
                  <a:schemeClr val="hlink"/>
                </a:solidFill>
                <a:effectLst/>
                <a:latin typeface="+mj-lt"/>
              </a:rPr>
              <a:t>Cooperation</a:t>
            </a:r>
            <a:r>
              <a:rPr lang="en-US" altLang="en-US" dirty="0">
                <a:effectLst/>
                <a:latin typeface="+mj-lt"/>
              </a:rPr>
              <a:t> - involves all parties in the decision making process</a:t>
            </a:r>
          </a:p>
        </p:txBody>
      </p:sp>
      <p:sp>
        <p:nvSpPr>
          <p:cNvPr id="433156" name="Rectangle 1028"/>
          <p:cNvSpPr>
            <a:spLocks noChangeArrowheads="1"/>
          </p:cNvSpPr>
          <p:nvPr/>
        </p:nvSpPr>
        <p:spPr bwMode="auto">
          <a:xfrm>
            <a:off x="685800" y="381000"/>
            <a:ext cx="7696200" cy="1143000"/>
          </a:xfrm>
          <a:prstGeom prst="rect">
            <a:avLst/>
          </a:prstGeom>
          <a:noFill/>
          <a:ln w="9525">
            <a:noFill/>
            <a:miter lim="800000"/>
            <a:headEnd/>
            <a:tailEnd/>
          </a:ln>
          <a:effectLst/>
        </p:spPr>
        <p:txBody>
          <a:bodyPr anchor="ctr"/>
          <a:lstStyle/>
          <a:p>
            <a:pPr eaLnBrk="1" hangingPunct="1">
              <a:defRPr/>
            </a:pPr>
            <a:r>
              <a:rPr lang="en-US" sz="3600" b="1" dirty="0">
                <a:solidFill>
                  <a:schemeClr val="accent6">
                    <a:lumMod val="75000"/>
                  </a:schemeClr>
                </a:solidFill>
                <a:latin typeface="+mn-lt"/>
              </a:rPr>
              <a:t>Forms of 4-H Recognition</a:t>
            </a:r>
            <a:endParaRPr lang="en-US" sz="1800" b="1" dirty="0">
              <a:solidFill>
                <a:schemeClr val="accent6">
                  <a:lumMod val="75000"/>
                </a:schemeClr>
              </a:solidFill>
              <a:effectLst>
                <a:outerShdw blurRad="38100" dist="38100" dir="2700000" algn="tl">
                  <a:srgbClr val="000000"/>
                </a:outerShdw>
              </a:effectLst>
              <a:latin typeface="+mn-lt"/>
            </a:endParaRPr>
          </a:p>
        </p:txBody>
      </p:sp>
      <p:grpSp>
        <p:nvGrpSpPr>
          <p:cNvPr id="9222" name="Group 1031"/>
          <p:cNvGrpSpPr>
            <a:grpSpLocks/>
          </p:cNvGrpSpPr>
          <p:nvPr/>
        </p:nvGrpSpPr>
        <p:grpSpPr bwMode="auto">
          <a:xfrm>
            <a:off x="760962" y="1524000"/>
            <a:ext cx="1219990" cy="3200400"/>
            <a:chOff x="768" y="864"/>
            <a:chExt cx="1544" cy="2976"/>
          </a:xfrm>
        </p:grpSpPr>
        <p:graphicFrame>
          <p:nvGraphicFramePr>
            <p:cNvPr id="9218" name="Object 1032"/>
            <p:cNvGraphicFramePr>
              <a:graphicFrameLocks noChangeAspect="1"/>
            </p:cNvGraphicFramePr>
            <p:nvPr>
              <p:extLst>
                <p:ext uri="{D42A27DB-BD31-4B8C-83A1-F6EECF244321}">
                  <p14:modId xmlns:p14="http://schemas.microsoft.com/office/powerpoint/2010/main" val="2321640962"/>
                </p:ext>
              </p:extLst>
            </p:nvPr>
          </p:nvGraphicFramePr>
          <p:xfrm>
            <a:off x="769" y="1008"/>
            <a:ext cx="1543" cy="2832"/>
          </p:xfrm>
          <a:graphic>
            <a:graphicData uri="http://schemas.openxmlformats.org/presentationml/2006/ole">
              <mc:AlternateContent xmlns:mc="http://schemas.openxmlformats.org/markup-compatibility/2006">
                <mc:Choice xmlns:v="urn:schemas-microsoft-com:vml" Requires="v">
                  <p:oleObj spid="_x0000_s9881" name="Clip" r:id="rId4" imgW="1800000" imgH="3302640" progId="MS_ClipArt_Gallery.5">
                    <p:embed/>
                  </p:oleObj>
                </mc:Choice>
                <mc:Fallback>
                  <p:oleObj name="Clip" r:id="rId4" imgW="1800000" imgH="3302640" progId="MS_ClipArt_Gallery.5">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9" y="1008"/>
                          <a:ext cx="1543" cy="283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9223" name="Picture 1033" descr="COLO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8" y="864"/>
              <a:ext cx="403"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399061893"/>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433154">
                                            <p:txEl>
                                              <p:pRg st="0" end="0"/>
                                            </p:txEl>
                                          </p:spTgt>
                                        </p:tgtEl>
                                        <p:attrNameLst>
                                          <p:attrName>style.visibility</p:attrName>
                                        </p:attrNameLst>
                                      </p:cBhvr>
                                      <p:to>
                                        <p:strVal val="visible"/>
                                      </p:to>
                                    </p:set>
                                    <p:animEffect transition="in" filter="box(out)">
                                      <p:cBhvr>
                                        <p:cTn id="7" dur="500"/>
                                        <p:tgtEl>
                                          <p:spTgt spid="43315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433154">
                                            <p:txEl>
                                              <p:pRg st="1" end="1"/>
                                            </p:txEl>
                                          </p:spTgt>
                                        </p:tgtEl>
                                        <p:attrNameLst>
                                          <p:attrName>style.visibility</p:attrName>
                                        </p:attrNameLst>
                                      </p:cBhvr>
                                      <p:to>
                                        <p:strVal val="visible"/>
                                      </p:to>
                                    </p:set>
                                    <p:animEffect transition="in" filter="box(out)">
                                      <p:cBhvr>
                                        <p:cTn id="12" dur="500"/>
                                        <p:tgtEl>
                                          <p:spTgt spid="433154">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433154">
                                            <p:txEl>
                                              <p:pRg st="2" end="2"/>
                                            </p:txEl>
                                          </p:spTgt>
                                        </p:tgtEl>
                                        <p:attrNameLst>
                                          <p:attrName>style.visibility</p:attrName>
                                        </p:attrNameLst>
                                      </p:cBhvr>
                                      <p:to>
                                        <p:strVal val="visible"/>
                                      </p:to>
                                    </p:set>
                                    <p:animEffect transition="in" filter="box(out)">
                                      <p:cBhvr>
                                        <p:cTn id="17" dur="500"/>
                                        <p:tgtEl>
                                          <p:spTgt spid="433154">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433154">
                                            <p:txEl>
                                              <p:pRg st="3" end="3"/>
                                            </p:txEl>
                                          </p:spTgt>
                                        </p:tgtEl>
                                        <p:attrNameLst>
                                          <p:attrName>style.visibility</p:attrName>
                                        </p:attrNameLst>
                                      </p:cBhvr>
                                      <p:to>
                                        <p:strVal val="visible"/>
                                      </p:to>
                                    </p:set>
                                    <p:animEffect transition="in" filter="box(out)">
                                      <p:cBhvr>
                                        <p:cTn id="22" dur="500"/>
                                        <p:tgtEl>
                                          <p:spTgt spid="433154">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433154">
                                            <p:txEl>
                                              <p:pRg st="4" end="4"/>
                                            </p:txEl>
                                          </p:spTgt>
                                        </p:tgtEl>
                                        <p:attrNameLst>
                                          <p:attrName>style.visibility</p:attrName>
                                        </p:attrNameLst>
                                      </p:cBhvr>
                                      <p:to>
                                        <p:strVal val="visible"/>
                                      </p:to>
                                    </p:set>
                                    <p:animEffect transition="in" filter="box(out)">
                                      <p:cBhvr>
                                        <p:cTn id="27" dur="500"/>
                                        <p:tgtEl>
                                          <p:spTgt spid="43315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3154"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0594"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fld id="{A9BD0B73-236F-4269-BF79-73BC27299DFC}" type="slidenum">
              <a:rPr lang="en-US" altLang="en-US" sz="1400" smtClean="0"/>
              <a:pPr/>
              <a:t>9</a:t>
            </a:fld>
            <a:endParaRPr lang="en-US" altLang="en-US" sz="1400" dirty="0" smtClean="0"/>
          </a:p>
        </p:txBody>
      </p:sp>
      <p:sp>
        <p:nvSpPr>
          <p:cNvPr id="435202" name="Rectangle 1026"/>
          <p:cNvSpPr>
            <a:spLocks noGrp="1" noChangeArrowheads="1"/>
          </p:cNvSpPr>
          <p:nvPr>
            <p:ph type="body" sz="half" idx="4294967295"/>
          </p:nvPr>
        </p:nvSpPr>
        <p:spPr>
          <a:xfrm>
            <a:off x="762000" y="1524000"/>
            <a:ext cx="7848600" cy="5029200"/>
          </a:xfrm>
          <a:prstGeom prst="rect">
            <a:avLst/>
          </a:prstGeom>
        </p:spPr>
        <p:txBody>
          <a:bodyPr>
            <a:normAutofit/>
          </a:bodyPr>
          <a:lstStyle/>
          <a:p>
            <a:pPr>
              <a:buFontTx/>
              <a:buNone/>
            </a:pPr>
            <a:r>
              <a:rPr lang="en-US" altLang="en-US" sz="2800" b="1" dirty="0" smtClean="0">
                <a:solidFill>
                  <a:schemeClr val="hlink"/>
                </a:solidFill>
              </a:rPr>
              <a:t>Participation</a:t>
            </a:r>
          </a:p>
          <a:p>
            <a:pPr>
              <a:buClr>
                <a:schemeClr val="hlink"/>
              </a:buClr>
              <a:buFont typeface="Wingdings" panose="05000000000000000000" pitchFamily="2" charset="2"/>
              <a:buChar char="§"/>
            </a:pPr>
            <a:r>
              <a:rPr lang="en-US" altLang="en-US" sz="2000" dirty="0" smtClean="0">
                <a:solidFill>
                  <a:schemeClr val="tx1"/>
                </a:solidFill>
              </a:rPr>
              <a:t>Emphasizes the importance of being involved in an educational experience.</a:t>
            </a:r>
          </a:p>
          <a:p>
            <a:pPr>
              <a:buClr>
                <a:schemeClr val="hlink"/>
              </a:buClr>
              <a:buFont typeface="Wingdings" panose="05000000000000000000" pitchFamily="2" charset="2"/>
              <a:buChar char="§"/>
            </a:pPr>
            <a:r>
              <a:rPr lang="en-US" altLang="en-US" sz="2000" dirty="0" smtClean="0">
                <a:solidFill>
                  <a:schemeClr val="tx1"/>
                </a:solidFill>
              </a:rPr>
              <a:t>Taking part is significant for some people.</a:t>
            </a:r>
          </a:p>
          <a:p>
            <a:pPr>
              <a:buFontTx/>
              <a:buNone/>
            </a:pPr>
            <a:r>
              <a:rPr lang="en-US" altLang="en-US" sz="2800" b="1" dirty="0" smtClean="0">
                <a:solidFill>
                  <a:schemeClr val="hlink"/>
                </a:solidFill>
              </a:rPr>
              <a:t>Progress Toward Self-Set Goals</a:t>
            </a:r>
          </a:p>
          <a:p>
            <a:pPr>
              <a:buClr>
                <a:schemeClr val="hlink"/>
              </a:buClr>
              <a:buFont typeface="Wingdings" panose="05000000000000000000" pitchFamily="2" charset="2"/>
              <a:buChar char="§"/>
            </a:pPr>
            <a:r>
              <a:rPr lang="en-US" altLang="en-US" sz="2000" dirty="0" smtClean="0">
                <a:solidFill>
                  <a:schemeClr val="tx1"/>
                </a:solidFill>
              </a:rPr>
              <a:t>Setting realistic goals and then planning how to achieve the goals.</a:t>
            </a:r>
          </a:p>
          <a:p>
            <a:pPr>
              <a:buClr>
                <a:schemeClr val="hlink"/>
              </a:buClr>
              <a:buFont typeface="Wingdings" panose="05000000000000000000" pitchFamily="2" charset="2"/>
              <a:buChar char="§"/>
            </a:pPr>
            <a:r>
              <a:rPr lang="en-US" altLang="en-US" sz="2000" dirty="0" smtClean="0">
                <a:solidFill>
                  <a:schemeClr val="tx1"/>
                </a:solidFill>
              </a:rPr>
              <a:t>Key to Success - An adult working cooperatively with the young person to evaluate progress toward goals.</a:t>
            </a:r>
          </a:p>
          <a:p>
            <a:pPr lvl="1"/>
            <a:endParaRPr lang="en-US" altLang="en-US" sz="1400" dirty="0" smtClean="0"/>
          </a:p>
        </p:txBody>
      </p:sp>
      <p:sp>
        <p:nvSpPr>
          <p:cNvPr id="435204" name="Rectangle 1028"/>
          <p:cNvSpPr>
            <a:spLocks noChangeArrowheads="1"/>
          </p:cNvSpPr>
          <p:nvPr/>
        </p:nvSpPr>
        <p:spPr bwMode="auto">
          <a:xfrm>
            <a:off x="609600" y="381000"/>
            <a:ext cx="8001000" cy="1143000"/>
          </a:xfrm>
          <a:prstGeom prst="rect">
            <a:avLst/>
          </a:prstGeom>
          <a:noFill/>
          <a:ln w="9525">
            <a:noFill/>
            <a:miter lim="800000"/>
            <a:headEnd/>
            <a:tailEnd/>
          </a:ln>
          <a:effectLst/>
        </p:spPr>
        <p:txBody>
          <a:bodyPr anchor="ctr"/>
          <a:lstStyle/>
          <a:p>
            <a:pPr eaLnBrk="1" hangingPunct="1">
              <a:defRPr/>
            </a:pPr>
            <a:r>
              <a:rPr lang="en-US" sz="3600" b="1" dirty="0">
                <a:solidFill>
                  <a:schemeClr val="accent6">
                    <a:lumMod val="75000"/>
                  </a:schemeClr>
                </a:solidFill>
                <a:latin typeface="+mn-lt"/>
              </a:rPr>
              <a:t>Forms of Recognition</a:t>
            </a:r>
            <a:endParaRPr lang="en-US" sz="1800" b="1" dirty="0">
              <a:solidFill>
                <a:schemeClr val="accent6">
                  <a:lumMod val="75000"/>
                </a:schemeClr>
              </a:solidFill>
              <a:effectLst>
                <a:outerShdw blurRad="38100" dist="38100" dir="2700000" algn="tl">
                  <a:srgbClr val="000000"/>
                </a:outerShdw>
              </a:effectLst>
              <a:latin typeface="+mn-lt"/>
            </a:endParaRPr>
          </a:p>
        </p:txBody>
      </p:sp>
    </p:spTree>
    <p:extLst>
      <p:ext uri="{BB962C8B-B14F-4D97-AF65-F5344CB8AC3E}">
        <p14:creationId xmlns:p14="http://schemas.microsoft.com/office/powerpoint/2010/main" val="744266026"/>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435202">
                                            <p:txEl>
                                              <p:pRg st="0" end="0"/>
                                            </p:txEl>
                                          </p:spTgt>
                                        </p:tgtEl>
                                        <p:attrNameLst>
                                          <p:attrName>style.visibility</p:attrName>
                                        </p:attrNameLst>
                                      </p:cBhvr>
                                      <p:to>
                                        <p:strVal val="visible"/>
                                      </p:to>
                                    </p:set>
                                    <p:animEffect transition="in" filter="box(out)">
                                      <p:cBhvr>
                                        <p:cTn id="7" dur="500"/>
                                        <p:tgtEl>
                                          <p:spTgt spid="43520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435202">
                                            <p:txEl>
                                              <p:pRg st="1" end="1"/>
                                            </p:txEl>
                                          </p:spTgt>
                                        </p:tgtEl>
                                        <p:attrNameLst>
                                          <p:attrName>style.visibility</p:attrName>
                                        </p:attrNameLst>
                                      </p:cBhvr>
                                      <p:to>
                                        <p:strVal val="visible"/>
                                      </p:to>
                                    </p:set>
                                    <p:animEffect transition="in" filter="box(out)">
                                      <p:cBhvr>
                                        <p:cTn id="12" dur="500"/>
                                        <p:tgtEl>
                                          <p:spTgt spid="435202">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435202">
                                            <p:txEl>
                                              <p:pRg st="2" end="2"/>
                                            </p:txEl>
                                          </p:spTgt>
                                        </p:tgtEl>
                                        <p:attrNameLst>
                                          <p:attrName>style.visibility</p:attrName>
                                        </p:attrNameLst>
                                      </p:cBhvr>
                                      <p:to>
                                        <p:strVal val="visible"/>
                                      </p:to>
                                    </p:set>
                                    <p:animEffect transition="in" filter="box(out)">
                                      <p:cBhvr>
                                        <p:cTn id="17" dur="500"/>
                                        <p:tgtEl>
                                          <p:spTgt spid="435202">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435202">
                                            <p:txEl>
                                              <p:pRg st="3" end="3"/>
                                            </p:txEl>
                                          </p:spTgt>
                                        </p:tgtEl>
                                        <p:attrNameLst>
                                          <p:attrName>style.visibility</p:attrName>
                                        </p:attrNameLst>
                                      </p:cBhvr>
                                      <p:to>
                                        <p:strVal val="visible"/>
                                      </p:to>
                                    </p:set>
                                    <p:animEffect transition="in" filter="box(out)">
                                      <p:cBhvr>
                                        <p:cTn id="22" dur="500"/>
                                        <p:tgtEl>
                                          <p:spTgt spid="435202">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435202">
                                            <p:txEl>
                                              <p:pRg st="4" end="4"/>
                                            </p:txEl>
                                          </p:spTgt>
                                        </p:tgtEl>
                                        <p:attrNameLst>
                                          <p:attrName>style.visibility</p:attrName>
                                        </p:attrNameLst>
                                      </p:cBhvr>
                                      <p:to>
                                        <p:strVal val="visible"/>
                                      </p:to>
                                    </p:set>
                                    <p:animEffect transition="in" filter="box(out)">
                                      <p:cBhvr>
                                        <p:cTn id="27" dur="500"/>
                                        <p:tgtEl>
                                          <p:spTgt spid="435202">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32" fill="hold" grpId="0" nodeType="clickEffect">
                                  <p:stCondLst>
                                    <p:cond delay="0"/>
                                  </p:stCondLst>
                                  <p:childTnLst>
                                    <p:set>
                                      <p:cBhvr>
                                        <p:cTn id="31" dur="1" fill="hold">
                                          <p:stCondLst>
                                            <p:cond delay="0"/>
                                          </p:stCondLst>
                                        </p:cTn>
                                        <p:tgtEl>
                                          <p:spTgt spid="435202">
                                            <p:txEl>
                                              <p:pRg st="5" end="5"/>
                                            </p:txEl>
                                          </p:spTgt>
                                        </p:tgtEl>
                                        <p:attrNameLst>
                                          <p:attrName>style.visibility</p:attrName>
                                        </p:attrNameLst>
                                      </p:cBhvr>
                                      <p:to>
                                        <p:strVal val="visible"/>
                                      </p:to>
                                    </p:set>
                                    <p:animEffect transition="in" filter="box(out)">
                                      <p:cBhvr>
                                        <p:cTn id="32" dur="500"/>
                                        <p:tgtEl>
                                          <p:spTgt spid="43520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5202" grpId="0" build="p" autoUpdateAnimBg="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Executive">
  <a:themeElements>
    <a:clrScheme name="Custom 1">
      <a:dk1>
        <a:sysClr val="windowText" lastClr="000000"/>
      </a:dk1>
      <a:lt1>
        <a:sysClr val="window" lastClr="FFFFFF"/>
      </a:lt1>
      <a:dk2>
        <a:srgbClr val="4E5B6F"/>
      </a:dk2>
      <a:lt2>
        <a:srgbClr val="D6ECFF"/>
      </a:lt2>
      <a:accent1>
        <a:srgbClr val="7FD13B"/>
      </a:accent1>
      <a:accent2>
        <a:srgbClr val="EF6011"/>
      </a:accent2>
      <a:accent3>
        <a:srgbClr val="FEB80A"/>
      </a:accent3>
      <a:accent4>
        <a:srgbClr val="00ADDC"/>
      </a:accent4>
      <a:accent5>
        <a:srgbClr val="738AC8"/>
      </a:accent5>
      <a:accent6>
        <a:srgbClr val="1AB39F"/>
      </a:accent6>
      <a:hlink>
        <a:srgbClr val="EB8803"/>
      </a:hlink>
      <a:folHlink>
        <a:srgbClr val="5F7791"/>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spDef>
      <a:spPr bwMode="auto">
        <a:solidFill>
          <a:schemeClr val="accent1"/>
        </a:solidFill>
        <a:ln w="57150" cmpd="thickThin">
          <a:solidFill>
            <a:schemeClr val="tx2"/>
          </a:solidFill>
          <a:miter lim="800000"/>
          <a:headEnd/>
          <a:tailEnd/>
        </a:ln>
      </a:spPr>
      <a:bodyPr wrap="none" anchor="ctr"/>
      <a:lstStyle>
        <a:defPPr>
          <a:defRPr dirty="0">
            <a:solidFill>
              <a:schemeClr val="hlink"/>
            </a:solidFill>
            <a:latin typeface="Comic Sans MS" pitchFamily="66" charset="0"/>
          </a:defRPr>
        </a:defPPr>
      </a:lstStyle>
    </a:sp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3220</TotalTime>
  <Words>1151</Words>
  <Application>Microsoft Office PowerPoint</Application>
  <PresentationFormat>On-screen Show (4:3)</PresentationFormat>
  <Paragraphs>177</Paragraphs>
  <Slides>17</Slides>
  <Notes>13</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2</vt:i4>
      </vt:variant>
      <vt:variant>
        <vt:lpstr>Slide Titles</vt:lpstr>
      </vt:variant>
      <vt:variant>
        <vt:i4>17</vt:i4>
      </vt:variant>
    </vt:vector>
  </HeadingPairs>
  <TitlesOfParts>
    <vt:vector size="28" baseType="lpstr">
      <vt:lpstr>Arial</vt:lpstr>
      <vt:lpstr>Calibri</vt:lpstr>
      <vt:lpstr>Century Gothic</vt:lpstr>
      <vt:lpstr>Comic Sans MS</vt:lpstr>
      <vt:lpstr>Courier New</vt:lpstr>
      <vt:lpstr>Palatino Linotype</vt:lpstr>
      <vt:lpstr>Times New Roman</vt:lpstr>
      <vt:lpstr>Wingdings</vt:lpstr>
      <vt:lpstr>1_Executive</vt:lpstr>
      <vt:lpstr>Clip</vt:lpstr>
      <vt:lpstr>Bitmap Image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OSU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HES</dc:creator>
  <cp:lastModifiedBy>Stevenson, Denise</cp:lastModifiedBy>
  <cp:revision>878</cp:revision>
  <cp:lastPrinted>2015-08-14T20:43:07Z</cp:lastPrinted>
  <dcterms:created xsi:type="dcterms:W3CDTF">2001-07-03T00:27:06Z</dcterms:created>
  <dcterms:modified xsi:type="dcterms:W3CDTF">2017-03-22T15:19:59Z</dcterms:modified>
</cp:coreProperties>
</file>