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Lato Light" panose="020F0502020204030203" pitchFamily="34" charset="0"/>
      <p:regular r:id="rId15"/>
      <p:italic r:id="rId16"/>
    </p:embeddedFont>
    <p:embeddedFont>
      <p:font typeface="Nunito Light" pitchFamily="2" charset="0"/>
      <p:regular r:id="rId17"/>
      <p:italic r:id="rId18"/>
    </p:embeddedFont>
    <p:embeddedFont>
      <p:font typeface="Spectral" panose="020B0604020202020204" charset="0"/>
      <p:regular r:id="rId19"/>
      <p:bold r:id="rId20"/>
      <p:italic r:id="rId21"/>
      <p:boldItalic r:id="rId22"/>
    </p:embeddedFont>
    <p:embeddedFont>
      <p:font typeface="Spectral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3D6965-E56B-4F15-BBD6-2ACE916A17B5}" v="6" dt="2025-02-05T18:06:17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42" autoAdjust="0"/>
  </p:normalViewPr>
  <p:slideViewPr>
    <p:cSldViewPr snapToGrid="0">
      <p:cViewPr varScale="1">
        <p:scale>
          <a:sx n="102" d="100"/>
          <a:sy n="102" d="100"/>
        </p:scale>
        <p:origin x="16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, Gail E" userId="8a7a9086-200b-4da6-9932-7c69b8137037" providerId="ADAL" clId="{8A3D6965-E56B-4F15-BBD6-2ACE916A17B5}"/>
    <pc:docChg chg="undo custSel addSld delSld modSld">
      <pc:chgData name="Taylor, Gail E" userId="8a7a9086-200b-4da6-9932-7c69b8137037" providerId="ADAL" clId="{8A3D6965-E56B-4F15-BBD6-2ACE916A17B5}" dt="2025-02-05T18:05:30.530" v="1624" actId="13244"/>
      <pc:docMkLst>
        <pc:docMk/>
      </pc:docMkLst>
      <pc:sldChg chg="modSp mod">
        <pc:chgData name="Taylor, Gail E" userId="8a7a9086-200b-4da6-9932-7c69b8137037" providerId="ADAL" clId="{8A3D6965-E56B-4F15-BBD6-2ACE916A17B5}" dt="2025-01-24T21:52:59.870" v="51" actId="13244"/>
        <pc:sldMkLst>
          <pc:docMk/>
          <pc:sldMk cId="0" sldId="257"/>
        </pc:sldMkLst>
        <pc:spChg chg="ord">
          <ac:chgData name="Taylor, Gail E" userId="8a7a9086-200b-4da6-9932-7c69b8137037" providerId="ADAL" clId="{8A3D6965-E56B-4F15-BBD6-2ACE916A17B5}" dt="2025-01-24T21:52:59.870" v="51" actId="13244"/>
          <ac:spMkLst>
            <pc:docMk/>
            <pc:sldMk cId="0" sldId="257"/>
            <ac:spMk id="1282" creationId="{00000000-0000-0000-0000-000000000000}"/>
          </ac:spMkLst>
        </pc:spChg>
        <pc:grpChg chg="mod">
          <ac:chgData name="Taylor, Gail E" userId="8a7a9086-200b-4da6-9932-7c69b8137037" providerId="ADAL" clId="{8A3D6965-E56B-4F15-BBD6-2ACE916A17B5}" dt="2025-01-24T21:46:09.480" v="0" actId="962"/>
          <ac:grpSpMkLst>
            <pc:docMk/>
            <pc:sldMk cId="0" sldId="257"/>
            <ac:grpSpMk id="1283" creationId="{00000000-0000-0000-0000-000000000000}"/>
          </ac:grpSpMkLst>
        </pc:grpChg>
        <pc:grpChg chg="mod">
          <ac:chgData name="Taylor, Gail E" userId="8a7a9086-200b-4da6-9932-7c69b8137037" providerId="ADAL" clId="{8A3D6965-E56B-4F15-BBD6-2ACE916A17B5}" dt="2025-01-24T21:46:10.486" v="1" actId="962"/>
          <ac:grpSpMkLst>
            <pc:docMk/>
            <pc:sldMk cId="0" sldId="257"/>
            <ac:grpSpMk id="1319" creationId="{00000000-0000-0000-0000-000000000000}"/>
          </ac:grpSpMkLst>
        </pc:grpChg>
        <pc:grpChg chg="mod">
          <ac:chgData name="Taylor, Gail E" userId="8a7a9086-200b-4da6-9932-7c69b8137037" providerId="ADAL" clId="{8A3D6965-E56B-4F15-BBD6-2ACE916A17B5}" dt="2025-01-24T21:46:11.522" v="2" actId="962"/>
          <ac:grpSpMkLst>
            <pc:docMk/>
            <pc:sldMk cId="0" sldId="257"/>
            <ac:grpSpMk id="1380" creationId="{00000000-0000-0000-0000-000000000000}"/>
          </ac:grpSpMkLst>
        </pc:grpChg>
      </pc:sldChg>
      <pc:sldChg chg="modSp mod">
        <pc:chgData name="Taylor, Gail E" userId="8a7a9086-200b-4da6-9932-7c69b8137037" providerId="ADAL" clId="{8A3D6965-E56B-4F15-BBD6-2ACE916A17B5}" dt="2025-02-05T18:04:26.573" v="1612" actId="14100"/>
        <pc:sldMkLst>
          <pc:docMk/>
          <pc:sldMk cId="0" sldId="258"/>
        </pc:sldMkLst>
        <pc:spChg chg="ord">
          <ac:chgData name="Taylor, Gail E" userId="8a7a9086-200b-4da6-9932-7c69b8137037" providerId="ADAL" clId="{8A3D6965-E56B-4F15-BBD6-2ACE916A17B5}" dt="2025-02-05T18:04:18.955" v="1611" actId="13244"/>
          <ac:spMkLst>
            <pc:docMk/>
            <pc:sldMk cId="0" sldId="258"/>
            <ac:spMk id="1424" creationId="{00000000-0000-0000-0000-000000000000}"/>
          </ac:spMkLst>
        </pc:spChg>
        <pc:spChg chg="ord">
          <ac:chgData name="Taylor, Gail E" userId="8a7a9086-200b-4da6-9932-7c69b8137037" providerId="ADAL" clId="{8A3D6965-E56B-4F15-BBD6-2ACE916A17B5}" dt="2025-02-05T18:04:12.043" v="1610" actId="13244"/>
          <ac:spMkLst>
            <pc:docMk/>
            <pc:sldMk cId="0" sldId="258"/>
            <ac:spMk id="1425" creationId="{00000000-0000-0000-0000-000000000000}"/>
          </ac:spMkLst>
        </pc:spChg>
        <pc:picChg chg="mod">
          <ac:chgData name="Taylor, Gail E" userId="8a7a9086-200b-4da6-9932-7c69b8137037" providerId="ADAL" clId="{8A3D6965-E56B-4F15-BBD6-2ACE916A17B5}" dt="2025-02-05T18:04:26.573" v="1612" actId="14100"/>
          <ac:picMkLst>
            <pc:docMk/>
            <pc:sldMk cId="0" sldId="258"/>
            <ac:picMk id="1426" creationId="{00000000-0000-0000-0000-000000000000}"/>
          </ac:picMkLst>
        </pc:picChg>
      </pc:sldChg>
      <pc:sldChg chg="modSp mod">
        <pc:chgData name="Taylor, Gail E" userId="8a7a9086-200b-4da6-9932-7c69b8137037" providerId="ADAL" clId="{8A3D6965-E56B-4F15-BBD6-2ACE916A17B5}" dt="2025-02-05T18:04:42.937" v="1616" actId="13244"/>
        <pc:sldMkLst>
          <pc:docMk/>
          <pc:sldMk cId="0" sldId="259"/>
        </pc:sldMkLst>
        <pc:spChg chg="ord">
          <ac:chgData name="Taylor, Gail E" userId="8a7a9086-200b-4da6-9932-7c69b8137037" providerId="ADAL" clId="{8A3D6965-E56B-4F15-BBD6-2ACE916A17B5}" dt="2025-02-05T18:04:42.937" v="1616" actId="13244"/>
          <ac:spMkLst>
            <pc:docMk/>
            <pc:sldMk cId="0" sldId="259"/>
            <ac:spMk id="1431" creationId="{00000000-0000-0000-0000-000000000000}"/>
          </ac:spMkLst>
        </pc:spChg>
        <pc:spChg chg="mod">
          <ac:chgData name="Taylor, Gail E" userId="8a7a9086-200b-4da6-9932-7c69b8137037" providerId="ADAL" clId="{8A3D6965-E56B-4F15-BBD6-2ACE916A17B5}" dt="2025-01-24T22:03:06.438" v="1132" actId="962"/>
          <ac:spMkLst>
            <pc:docMk/>
            <pc:sldMk cId="0" sldId="259"/>
            <ac:spMk id="1432" creationId="{00000000-0000-0000-0000-000000000000}"/>
          </ac:spMkLst>
        </pc:spChg>
        <pc:picChg chg="mod ord">
          <ac:chgData name="Taylor, Gail E" userId="8a7a9086-200b-4da6-9932-7c69b8137037" providerId="ADAL" clId="{8A3D6965-E56B-4F15-BBD6-2ACE916A17B5}" dt="2025-02-05T18:04:36.472" v="1614" actId="13244"/>
          <ac:picMkLst>
            <pc:docMk/>
            <pc:sldMk cId="0" sldId="259"/>
            <ac:picMk id="1433" creationId="{00000000-0000-0000-0000-000000000000}"/>
          </ac:picMkLst>
        </pc:picChg>
      </pc:sldChg>
      <pc:sldChg chg="modSp mod">
        <pc:chgData name="Taylor, Gail E" userId="8a7a9086-200b-4da6-9932-7c69b8137037" providerId="ADAL" clId="{8A3D6965-E56B-4F15-BBD6-2ACE916A17B5}" dt="2025-02-05T18:04:55.200" v="1618" actId="13244"/>
        <pc:sldMkLst>
          <pc:docMk/>
          <pc:sldMk cId="0" sldId="260"/>
        </pc:sldMkLst>
        <pc:spChg chg="mod ord">
          <ac:chgData name="Taylor, Gail E" userId="8a7a9086-200b-4da6-9932-7c69b8137037" providerId="ADAL" clId="{8A3D6965-E56B-4F15-BBD6-2ACE916A17B5}" dt="2025-02-05T18:04:51.386" v="1617" actId="13244"/>
          <ac:spMkLst>
            <pc:docMk/>
            <pc:sldMk cId="0" sldId="260"/>
            <ac:spMk id="1438" creationId="{00000000-0000-0000-0000-000000000000}"/>
          </ac:spMkLst>
        </pc:spChg>
        <pc:spChg chg="mod">
          <ac:chgData name="Taylor, Gail E" userId="8a7a9086-200b-4da6-9932-7c69b8137037" providerId="ADAL" clId="{8A3D6965-E56B-4F15-BBD6-2ACE916A17B5}" dt="2025-01-24T22:04:11.881" v="1134" actId="14100"/>
          <ac:spMkLst>
            <pc:docMk/>
            <pc:sldMk cId="0" sldId="260"/>
            <ac:spMk id="1439" creationId="{00000000-0000-0000-0000-000000000000}"/>
          </ac:spMkLst>
        </pc:spChg>
        <pc:picChg chg="mod ord">
          <ac:chgData name="Taylor, Gail E" userId="8a7a9086-200b-4da6-9932-7c69b8137037" providerId="ADAL" clId="{8A3D6965-E56B-4F15-BBD6-2ACE916A17B5}" dt="2025-02-05T18:04:55.200" v="1618" actId="13244"/>
          <ac:picMkLst>
            <pc:docMk/>
            <pc:sldMk cId="0" sldId="260"/>
            <ac:picMk id="1440" creationId="{00000000-0000-0000-0000-000000000000}"/>
          </ac:picMkLst>
        </pc:picChg>
      </pc:sldChg>
      <pc:sldChg chg="modSp mod">
        <pc:chgData name="Taylor, Gail E" userId="8a7a9086-200b-4da6-9932-7c69b8137037" providerId="ADAL" clId="{8A3D6965-E56B-4F15-BBD6-2ACE916A17B5}" dt="2025-02-05T18:04:59.446" v="1619" actId="13244"/>
        <pc:sldMkLst>
          <pc:docMk/>
          <pc:sldMk cId="0" sldId="261"/>
        </pc:sldMkLst>
        <pc:spChg chg="ord">
          <ac:chgData name="Taylor, Gail E" userId="8a7a9086-200b-4da6-9932-7c69b8137037" providerId="ADAL" clId="{8A3D6965-E56B-4F15-BBD6-2ACE916A17B5}" dt="2025-01-24T22:04:27.025" v="1135" actId="13244"/>
          <ac:spMkLst>
            <pc:docMk/>
            <pc:sldMk cId="0" sldId="261"/>
            <ac:spMk id="1445" creationId="{00000000-0000-0000-0000-000000000000}"/>
          </ac:spMkLst>
        </pc:spChg>
        <pc:spChg chg="ord">
          <ac:chgData name="Taylor, Gail E" userId="8a7a9086-200b-4da6-9932-7c69b8137037" providerId="ADAL" clId="{8A3D6965-E56B-4F15-BBD6-2ACE916A17B5}" dt="2025-02-05T18:04:59.446" v="1619" actId="13244"/>
          <ac:spMkLst>
            <pc:docMk/>
            <pc:sldMk cId="0" sldId="261"/>
            <ac:spMk id="1446" creationId="{00000000-0000-0000-0000-000000000000}"/>
          </ac:spMkLst>
        </pc:spChg>
      </pc:sldChg>
      <pc:sldChg chg="modSp mod">
        <pc:chgData name="Taylor, Gail E" userId="8a7a9086-200b-4da6-9932-7c69b8137037" providerId="ADAL" clId="{8A3D6965-E56B-4F15-BBD6-2ACE916A17B5}" dt="2025-02-05T18:05:09.828" v="1621" actId="13244"/>
        <pc:sldMkLst>
          <pc:docMk/>
          <pc:sldMk cId="0" sldId="262"/>
        </pc:sldMkLst>
        <pc:spChg chg="ord">
          <ac:chgData name="Taylor, Gail E" userId="8a7a9086-200b-4da6-9932-7c69b8137037" providerId="ADAL" clId="{8A3D6965-E56B-4F15-BBD6-2ACE916A17B5}" dt="2025-01-24T22:04:38.023" v="1137" actId="13244"/>
          <ac:spMkLst>
            <pc:docMk/>
            <pc:sldMk cId="0" sldId="262"/>
            <ac:spMk id="1451" creationId="{00000000-0000-0000-0000-000000000000}"/>
          </ac:spMkLst>
        </pc:spChg>
        <pc:spChg chg="ord">
          <ac:chgData name="Taylor, Gail E" userId="8a7a9086-200b-4da6-9932-7c69b8137037" providerId="ADAL" clId="{8A3D6965-E56B-4F15-BBD6-2ACE916A17B5}" dt="2025-02-05T18:05:09.828" v="1621" actId="13244"/>
          <ac:spMkLst>
            <pc:docMk/>
            <pc:sldMk cId="0" sldId="262"/>
            <ac:spMk id="1452" creationId="{00000000-0000-0000-0000-000000000000}"/>
          </ac:spMkLst>
        </pc:spChg>
        <pc:grpChg chg="mod ord">
          <ac:chgData name="Taylor, Gail E" userId="8a7a9086-200b-4da6-9932-7c69b8137037" providerId="ADAL" clId="{8A3D6965-E56B-4F15-BBD6-2ACE916A17B5}" dt="2025-02-05T18:05:06.920" v="1620" actId="13244"/>
          <ac:grpSpMkLst>
            <pc:docMk/>
            <pc:sldMk cId="0" sldId="262"/>
            <ac:grpSpMk id="1453" creationId="{00000000-0000-0000-0000-000000000000}"/>
          </ac:grpSpMkLst>
        </pc:grpChg>
      </pc:sldChg>
      <pc:sldChg chg="modSp mod">
        <pc:chgData name="Taylor, Gail E" userId="8a7a9086-200b-4da6-9932-7c69b8137037" providerId="ADAL" clId="{8A3D6965-E56B-4F15-BBD6-2ACE916A17B5}" dt="2025-02-05T18:05:14.934" v="1622" actId="13244"/>
        <pc:sldMkLst>
          <pc:docMk/>
          <pc:sldMk cId="0" sldId="263"/>
        </pc:sldMkLst>
        <pc:spChg chg="ord">
          <ac:chgData name="Taylor, Gail E" userId="8a7a9086-200b-4da6-9932-7c69b8137037" providerId="ADAL" clId="{8A3D6965-E56B-4F15-BBD6-2ACE916A17B5}" dt="2025-02-05T18:05:14.934" v="1622" actId="13244"/>
          <ac:spMkLst>
            <pc:docMk/>
            <pc:sldMk cId="0" sldId="263"/>
            <ac:spMk id="1541" creationId="{00000000-0000-0000-0000-000000000000}"/>
          </ac:spMkLst>
        </pc:spChg>
      </pc:sldChg>
      <pc:sldChg chg="addSp modSp del mod">
        <pc:chgData name="Taylor, Gail E" userId="8a7a9086-200b-4da6-9932-7c69b8137037" providerId="ADAL" clId="{8A3D6965-E56B-4F15-BBD6-2ACE916A17B5}" dt="2025-02-05T18:01:20.188" v="1572" actId="47"/>
        <pc:sldMkLst>
          <pc:docMk/>
          <pc:sldMk cId="0" sldId="265"/>
        </pc:sldMkLst>
      </pc:sldChg>
      <pc:sldChg chg="addSp modSp new mod">
        <pc:chgData name="Taylor, Gail E" userId="8a7a9086-200b-4da6-9932-7c69b8137037" providerId="ADAL" clId="{8A3D6965-E56B-4F15-BBD6-2ACE916A17B5}" dt="2025-02-05T18:05:30.530" v="1624" actId="13244"/>
        <pc:sldMkLst>
          <pc:docMk/>
          <pc:sldMk cId="2875229058" sldId="266"/>
        </pc:sldMkLst>
        <pc:spChg chg="add mod">
          <ac:chgData name="Taylor, Gail E" userId="8a7a9086-200b-4da6-9932-7c69b8137037" providerId="ADAL" clId="{8A3D6965-E56B-4F15-BBD6-2ACE916A17B5}" dt="2025-02-05T18:02:13.528" v="1584" actId="1076"/>
          <ac:spMkLst>
            <pc:docMk/>
            <pc:sldMk cId="2875229058" sldId="266"/>
            <ac:spMk id="2" creationId="{DAE427EB-8344-9123-61C4-CF1AAFDD82F7}"/>
          </ac:spMkLst>
        </pc:spChg>
        <pc:spChg chg="add mod">
          <ac:chgData name="Taylor, Gail E" userId="8a7a9086-200b-4da6-9932-7c69b8137037" providerId="ADAL" clId="{8A3D6965-E56B-4F15-BBD6-2ACE916A17B5}" dt="2025-02-05T18:01:08.954" v="1571" actId="1076"/>
          <ac:spMkLst>
            <pc:docMk/>
            <pc:sldMk cId="2875229058" sldId="266"/>
            <ac:spMk id="5" creationId="{1261AAAA-199B-F740-4F7D-47CB9E7EEC0C}"/>
          </ac:spMkLst>
        </pc:spChg>
        <pc:spChg chg="add mod ord">
          <ac:chgData name="Taylor, Gail E" userId="8a7a9086-200b-4da6-9932-7c69b8137037" providerId="ADAL" clId="{8A3D6965-E56B-4F15-BBD6-2ACE916A17B5}" dt="2025-02-05T18:05:22.786" v="1623" actId="13244"/>
          <ac:spMkLst>
            <pc:docMk/>
            <pc:sldMk cId="2875229058" sldId="266"/>
            <ac:spMk id="8" creationId="{661BF919-A884-8C6E-C8E8-418410E67D6D}"/>
          </ac:spMkLst>
        </pc:spChg>
        <pc:picChg chg="add mod">
          <ac:chgData name="Taylor, Gail E" userId="8a7a9086-200b-4da6-9932-7c69b8137037" providerId="ADAL" clId="{8A3D6965-E56B-4F15-BBD6-2ACE916A17B5}" dt="2025-02-05T18:02:52.018" v="1586" actId="962"/>
          <ac:picMkLst>
            <pc:docMk/>
            <pc:sldMk cId="2875229058" sldId="266"/>
            <ac:picMk id="4" creationId="{036719B8-11B2-3211-96D4-3B56ED7A3A77}"/>
          </ac:picMkLst>
        </pc:picChg>
        <pc:picChg chg="add mod ord">
          <ac:chgData name="Taylor, Gail E" userId="8a7a9086-200b-4da6-9932-7c69b8137037" providerId="ADAL" clId="{8A3D6965-E56B-4F15-BBD6-2ACE916A17B5}" dt="2025-02-05T18:05:30.530" v="1624" actId="13244"/>
          <ac:picMkLst>
            <pc:docMk/>
            <pc:sldMk cId="2875229058" sldId="266"/>
            <ac:picMk id="7" creationId="{48B829F8-F3C4-DCAE-1FBF-778298333C4A}"/>
          </ac:picMkLst>
        </pc:picChg>
      </pc:sldChg>
      <pc:sldMasterChg chg="delSldLayout">
        <pc:chgData name="Taylor, Gail E" userId="8a7a9086-200b-4da6-9932-7c69b8137037" providerId="ADAL" clId="{8A3D6965-E56B-4F15-BBD6-2ACE916A17B5}" dt="2025-02-05T18:01:20.188" v="1572" actId="47"/>
        <pc:sldMasterMkLst>
          <pc:docMk/>
          <pc:sldMasterMk cId="0" sldId="2147483680"/>
        </pc:sldMasterMkLst>
        <pc:sldLayoutChg chg="del">
          <pc:chgData name="Taylor, Gail E" userId="8a7a9086-200b-4da6-9932-7c69b8137037" providerId="ADAL" clId="{8A3D6965-E56B-4F15-BBD6-2ACE916A17B5}" dt="2025-02-05T18:01:20.188" v="1572" actId="47"/>
          <pc:sldLayoutMkLst>
            <pc:docMk/>
            <pc:sldMasterMk cId="0" sldId="2147483680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2c7656743e4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2c7656743e4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2aab315bf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2aab315bf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2aab315bf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2aab315bf8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sample design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2cb67f8c1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2cb67f8c1a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Another Example – research other ideas online!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Guiness Book of World Records Marshmallow Catapult design from CLOVER: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National 4-H Council. “Marshmallow Catapult.” </a:t>
            </a:r>
            <a:r>
              <a:rPr lang="en-US" sz="11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CLOVER by 4-H</a:t>
            </a:r>
            <a:r>
              <a:rPr lang="en-US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21 Sept. 2023, 4-h.org/clover/activities/marshmallow-catapult/.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2aab315bf8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2aab315bf8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g2aab315bf8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9" name="Google Shape;1449;g2aab315bf8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2aab315bf8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2aab315bf8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45946" y="-3706316"/>
            <a:ext cx="13118392" cy="10414874"/>
            <a:chOff x="-3245946" y="-3782516"/>
            <a:chExt cx="13118392" cy="10414874"/>
          </a:xfrm>
        </p:grpSpPr>
        <p:sp>
          <p:nvSpPr>
            <p:cNvPr id="10" name="Google Shape;10;p2"/>
            <p:cNvSpPr/>
            <p:nvPr/>
          </p:nvSpPr>
          <p:spPr>
            <a:xfrm rot="-1225117" flipH="1">
              <a:off x="3715981" y="2773069"/>
              <a:ext cx="5972186" cy="213237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8566775">
              <a:off x="-811612" y="-2193441"/>
              <a:ext cx="5972217" cy="213228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10441600">
              <a:off x="-3151228" y="4195047"/>
              <a:ext cx="5972053" cy="2132355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13225" y="679769"/>
            <a:ext cx="5421000" cy="14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13225" y="2070750"/>
            <a:ext cx="542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12"/>
          <p:cNvGrpSpPr/>
          <p:nvPr/>
        </p:nvGrpSpPr>
        <p:grpSpPr>
          <a:xfrm>
            <a:off x="-2668652" y="-2095753"/>
            <a:ext cx="14818024" cy="9452355"/>
            <a:chOff x="-2668652" y="-2095753"/>
            <a:chExt cx="14818024" cy="9452355"/>
          </a:xfrm>
        </p:grpSpPr>
        <p:sp>
          <p:nvSpPr>
            <p:cNvPr id="236" name="Google Shape;236;p12"/>
            <p:cNvSpPr/>
            <p:nvPr/>
          </p:nvSpPr>
          <p:spPr>
            <a:xfrm rot="8566775">
              <a:off x="4368901" y="3076309"/>
              <a:ext cx="5972217" cy="213228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 rot="8566775">
              <a:off x="-1022249" y="-47891"/>
              <a:ext cx="5972217" cy="213228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 rot="10046184">
              <a:off x="-2508170" y="4600371"/>
              <a:ext cx="5972184" cy="2132232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 rot="10046184">
              <a:off x="6016705" y="-1471754"/>
              <a:ext cx="5972184" cy="2132232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12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 txBox="1">
            <a:spLocks noGrp="1"/>
          </p:cNvSpPr>
          <p:nvPr>
            <p:ph type="title" hasCustomPrompt="1"/>
          </p:nvPr>
        </p:nvSpPr>
        <p:spPr>
          <a:xfrm>
            <a:off x="1808850" y="1802925"/>
            <a:ext cx="5526300" cy="10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3" name="Google Shape;243;p12"/>
          <p:cNvSpPr txBox="1">
            <a:spLocks noGrp="1"/>
          </p:cNvSpPr>
          <p:nvPr>
            <p:ph type="subTitle" idx="1"/>
          </p:nvPr>
        </p:nvSpPr>
        <p:spPr>
          <a:xfrm>
            <a:off x="1808850" y="2843475"/>
            <a:ext cx="55263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4" name="Google Shape;244;p12"/>
          <p:cNvGrpSpPr/>
          <p:nvPr/>
        </p:nvGrpSpPr>
        <p:grpSpPr>
          <a:xfrm rot="-7217910">
            <a:off x="-69948" y="1842682"/>
            <a:ext cx="877141" cy="1094264"/>
            <a:chOff x="1038950" y="5414525"/>
            <a:chExt cx="877150" cy="1094275"/>
          </a:xfrm>
        </p:grpSpPr>
        <p:sp>
          <p:nvSpPr>
            <p:cNvPr id="245" name="Google Shape;245;p12"/>
            <p:cNvSpPr/>
            <p:nvPr/>
          </p:nvSpPr>
          <p:spPr>
            <a:xfrm>
              <a:off x="1355275" y="5612850"/>
              <a:ext cx="208600" cy="800200"/>
            </a:xfrm>
            <a:custGeom>
              <a:avLst/>
              <a:gdLst/>
              <a:ahLst/>
              <a:cxnLst/>
              <a:rect l="l" t="t" r="r" b="b"/>
              <a:pathLst>
                <a:path w="8344" h="32008" extrusionOk="0">
                  <a:moveTo>
                    <a:pt x="4309" y="1"/>
                  </a:moveTo>
                  <a:lnTo>
                    <a:pt x="0" y="548"/>
                  </a:lnTo>
                  <a:lnTo>
                    <a:pt x="4035" y="32008"/>
                  </a:lnTo>
                  <a:lnTo>
                    <a:pt x="8344" y="31461"/>
                  </a:lnTo>
                  <a:lnTo>
                    <a:pt x="43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1163775" y="5653900"/>
              <a:ext cx="512950" cy="111150"/>
            </a:xfrm>
            <a:custGeom>
              <a:avLst/>
              <a:gdLst/>
              <a:ahLst/>
              <a:cxnLst/>
              <a:rect l="l" t="t" r="r" b="b"/>
              <a:pathLst>
                <a:path w="20518" h="4446" extrusionOk="0">
                  <a:moveTo>
                    <a:pt x="20244" y="0"/>
                  </a:moveTo>
                  <a:lnTo>
                    <a:pt x="0" y="2599"/>
                  </a:lnTo>
                  <a:lnTo>
                    <a:pt x="274" y="4446"/>
                  </a:lnTo>
                  <a:lnTo>
                    <a:pt x="20518" y="1847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1509150" y="6035175"/>
              <a:ext cx="359075" cy="471925"/>
            </a:xfrm>
            <a:custGeom>
              <a:avLst/>
              <a:gdLst/>
              <a:ahLst/>
              <a:cxnLst/>
              <a:rect l="l" t="t" r="r" b="b"/>
              <a:pathLst>
                <a:path w="14363" h="18877" extrusionOk="0">
                  <a:moveTo>
                    <a:pt x="14089" y="0"/>
                  </a:moveTo>
                  <a:lnTo>
                    <a:pt x="13884" y="821"/>
                  </a:lnTo>
                  <a:lnTo>
                    <a:pt x="13610" y="1642"/>
                  </a:lnTo>
                  <a:lnTo>
                    <a:pt x="13268" y="2394"/>
                  </a:lnTo>
                  <a:lnTo>
                    <a:pt x="12926" y="3215"/>
                  </a:lnTo>
                  <a:lnTo>
                    <a:pt x="12516" y="3967"/>
                  </a:lnTo>
                  <a:lnTo>
                    <a:pt x="12037" y="4651"/>
                  </a:lnTo>
                  <a:lnTo>
                    <a:pt x="11558" y="5335"/>
                  </a:lnTo>
                  <a:lnTo>
                    <a:pt x="11011" y="6019"/>
                  </a:lnTo>
                  <a:lnTo>
                    <a:pt x="10464" y="6703"/>
                  </a:lnTo>
                  <a:lnTo>
                    <a:pt x="9849" y="7250"/>
                  </a:lnTo>
                  <a:lnTo>
                    <a:pt x="9165" y="7865"/>
                  </a:lnTo>
                  <a:lnTo>
                    <a:pt x="8549" y="8413"/>
                  </a:lnTo>
                  <a:lnTo>
                    <a:pt x="7797" y="8891"/>
                  </a:lnTo>
                  <a:lnTo>
                    <a:pt x="7113" y="9302"/>
                  </a:lnTo>
                  <a:lnTo>
                    <a:pt x="6361" y="9712"/>
                  </a:lnTo>
                  <a:lnTo>
                    <a:pt x="5608" y="10122"/>
                  </a:lnTo>
                  <a:lnTo>
                    <a:pt x="4241" y="10601"/>
                  </a:lnTo>
                  <a:lnTo>
                    <a:pt x="2736" y="11217"/>
                  </a:lnTo>
                  <a:lnTo>
                    <a:pt x="1984" y="11559"/>
                  </a:lnTo>
                  <a:lnTo>
                    <a:pt x="1368" y="11901"/>
                  </a:lnTo>
                  <a:lnTo>
                    <a:pt x="753" y="12379"/>
                  </a:lnTo>
                  <a:lnTo>
                    <a:pt x="274" y="12926"/>
                  </a:lnTo>
                  <a:lnTo>
                    <a:pt x="137" y="13268"/>
                  </a:lnTo>
                  <a:lnTo>
                    <a:pt x="0" y="13542"/>
                  </a:lnTo>
                  <a:lnTo>
                    <a:pt x="0" y="13884"/>
                  </a:lnTo>
                  <a:lnTo>
                    <a:pt x="0" y="14226"/>
                  </a:lnTo>
                  <a:lnTo>
                    <a:pt x="69" y="14910"/>
                  </a:lnTo>
                  <a:lnTo>
                    <a:pt x="137" y="15662"/>
                  </a:lnTo>
                  <a:lnTo>
                    <a:pt x="274" y="16346"/>
                  </a:lnTo>
                  <a:lnTo>
                    <a:pt x="411" y="17235"/>
                  </a:lnTo>
                  <a:lnTo>
                    <a:pt x="547" y="18056"/>
                  </a:lnTo>
                  <a:lnTo>
                    <a:pt x="547" y="18466"/>
                  </a:lnTo>
                  <a:lnTo>
                    <a:pt x="547" y="18876"/>
                  </a:lnTo>
                  <a:lnTo>
                    <a:pt x="616" y="18876"/>
                  </a:lnTo>
                  <a:lnTo>
                    <a:pt x="1026" y="18124"/>
                  </a:lnTo>
                  <a:lnTo>
                    <a:pt x="1573" y="17440"/>
                  </a:lnTo>
                  <a:lnTo>
                    <a:pt x="2189" y="16825"/>
                  </a:lnTo>
                  <a:lnTo>
                    <a:pt x="2804" y="16346"/>
                  </a:lnTo>
                  <a:lnTo>
                    <a:pt x="3830" y="15594"/>
                  </a:lnTo>
                  <a:lnTo>
                    <a:pt x="4856" y="14978"/>
                  </a:lnTo>
                  <a:lnTo>
                    <a:pt x="6908" y="13679"/>
                  </a:lnTo>
                  <a:lnTo>
                    <a:pt x="9028" y="12311"/>
                  </a:lnTo>
                  <a:lnTo>
                    <a:pt x="10054" y="11559"/>
                  </a:lnTo>
                  <a:lnTo>
                    <a:pt x="11011" y="10738"/>
                  </a:lnTo>
                  <a:lnTo>
                    <a:pt x="11900" y="9917"/>
                  </a:lnTo>
                  <a:lnTo>
                    <a:pt x="12721" y="8960"/>
                  </a:lnTo>
                  <a:lnTo>
                    <a:pt x="13063" y="8413"/>
                  </a:lnTo>
                  <a:lnTo>
                    <a:pt x="13337" y="7934"/>
                  </a:lnTo>
                  <a:lnTo>
                    <a:pt x="13610" y="7387"/>
                  </a:lnTo>
                  <a:lnTo>
                    <a:pt x="13884" y="6771"/>
                  </a:lnTo>
                  <a:lnTo>
                    <a:pt x="14089" y="5951"/>
                  </a:lnTo>
                  <a:lnTo>
                    <a:pt x="14226" y="5130"/>
                  </a:lnTo>
                  <a:lnTo>
                    <a:pt x="14362" y="4309"/>
                  </a:lnTo>
                  <a:lnTo>
                    <a:pt x="14362" y="3420"/>
                  </a:lnTo>
                  <a:lnTo>
                    <a:pt x="14294" y="1710"/>
                  </a:lnTo>
                  <a:lnTo>
                    <a:pt x="140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1748525" y="5975325"/>
              <a:ext cx="167575" cy="268475"/>
            </a:xfrm>
            <a:custGeom>
              <a:avLst/>
              <a:gdLst/>
              <a:ahLst/>
              <a:cxnLst/>
              <a:rect l="l" t="t" r="r" b="b"/>
              <a:pathLst>
                <a:path w="6703" h="10739" extrusionOk="0">
                  <a:moveTo>
                    <a:pt x="4787" y="1"/>
                  </a:moveTo>
                  <a:lnTo>
                    <a:pt x="4651" y="343"/>
                  </a:lnTo>
                  <a:lnTo>
                    <a:pt x="4309" y="1232"/>
                  </a:lnTo>
                  <a:lnTo>
                    <a:pt x="3693" y="2531"/>
                  </a:lnTo>
                  <a:lnTo>
                    <a:pt x="3283" y="3284"/>
                  </a:lnTo>
                  <a:lnTo>
                    <a:pt x="2736" y="4104"/>
                  </a:lnTo>
                  <a:lnTo>
                    <a:pt x="2257" y="4651"/>
                  </a:lnTo>
                  <a:lnTo>
                    <a:pt x="1778" y="5199"/>
                  </a:lnTo>
                  <a:lnTo>
                    <a:pt x="958" y="6156"/>
                  </a:lnTo>
                  <a:lnTo>
                    <a:pt x="0" y="6977"/>
                  </a:lnTo>
                  <a:lnTo>
                    <a:pt x="3146" y="7729"/>
                  </a:lnTo>
                  <a:lnTo>
                    <a:pt x="5198" y="10738"/>
                  </a:lnTo>
                  <a:lnTo>
                    <a:pt x="5471" y="10533"/>
                  </a:lnTo>
                  <a:lnTo>
                    <a:pt x="5677" y="10259"/>
                  </a:lnTo>
                  <a:lnTo>
                    <a:pt x="6019" y="9781"/>
                  </a:lnTo>
                  <a:lnTo>
                    <a:pt x="6292" y="9165"/>
                  </a:lnTo>
                  <a:lnTo>
                    <a:pt x="6497" y="8345"/>
                  </a:lnTo>
                  <a:lnTo>
                    <a:pt x="6634" y="7387"/>
                  </a:lnTo>
                  <a:lnTo>
                    <a:pt x="6702" y="6088"/>
                  </a:lnTo>
                  <a:lnTo>
                    <a:pt x="6566" y="4788"/>
                  </a:lnTo>
                  <a:lnTo>
                    <a:pt x="6292" y="3626"/>
                  </a:lnTo>
                  <a:lnTo>
                    <a:pt x="6019" y="2600"/>
                  </a:lnTo>
                  <a:lnTo>
                    <a:pt x="5677" y="1711"/>
                  </a:lnTo>
                  <a:lnTo>
                    <a:pt x="5335" y="958"/>
                  </a:lnTo>
                  <a:lnTo>
                    <a:pt x="5061" y="411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1038950" y="6079625"/>
              <a:ext cx="174425" cy="263325"/>
            </a:xfrm>
            <a:custGeom>
              <a:avLst/>
              <a:gdLst/>
              <a:ahLst/>
              <a:cxnLst/>
              <a:rect l="l" t="t" r="r" b="b"/>
              <a:pathLst>
                <a:path w="6977" h="10533" extrusionOk="0">
                  <a:moveTo>
                    <a:pt x="616" y="1"/>
                  </a:moveTo>
                  <a:lnTo>
                    <a:pt x="480" y="479"/>
                  </a:lnTo>
                  <a:lnTo>
                    <a:pt x="274" y="1095"/>
                  </a:lnTo>
                  <a:lnTo>
                    <a:pt x="138" y="1847"/>
                  </a:lnTo>
                  <a:lnTo>
                    <a:pt x="69" y="2805"/>
                  </a:lnTo>
                  <a:lnTo>
                    <a:pt x="1" y="3899"/>
                  </a:lnTo>
                  <a:lnTo>
                    <a:pt x="69" y="5130"/>
                  </a:lnTo>
                  <a:lnTo>
                    <a:pt x="343" y="6361"/>
                  </a:lnTo>
                  <a:lnTo>
                    <a:pt x="616" y="7592"/>
                  </a:lnTo>
                  <a:lnTo>
                    <a:pt x="1027" y="8550"/>
                  </a:lnTo>
                  <a:lnTo>
                    <a:pt x="1505" y="9233"/>
                  </a:lnTo>
                  <a:lnTo>
                    <a:pt x="1916" y="9781"/>
                  </a:lnTo>
                  <a:lnTo>
                    <a:pt x="2258" y="10123"/>
                  </a:lnTo>
                  <a:lnTo>
                    <a:pt x="2600" y="10396"/>
                  </a:lnTo>
                  <a:lnTo>
                    <a:pt x="2873" y="10533"/>
                  </a:lnTo>
                  <a:lnTo>
                    <a:pt x="4104" y="7113"/>
                  </a:lnTo>
                  <a:lnTo>
                    <a:pt x="6977" y="5540"/>
                  </a:lnTo>
                  <a:lnTo>
                    <a:pt x="5882" y="4993"/>
                  </a:lnTo>
                  <a:lnTo>
                    <a:pt x="4788" y="4309"/>
                  </a:lnTo>
                  <a:lnTo>
                    <a:pt x="4241" y="3899"/>
                  </a:lnTo>
                  <a:lnTo>
                    <a:pt x="3626" y="3420"/>
                  </a:lnTo>
                  <a:lnTo>
                    <a:pt x="2873" y="2805"/>
                  </a:lnTo>
                  <a:lnTo>
                    <a:pt x="2258" y="2121"/>
                  </a:lnTo>
                  <a:lnTo>
                    <a:pt x="1369" y="1027"/>
                  </a:lnTo>
                  <a:lnTo>
                    <a:pt x="753" y="274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1076575" y="6035175"/>
              <a:ext cx="789950" cy="471925"/>
            </a:xfrm>
            <a:custGeom>
              <a:avLst/>
              <a:gdLst/>
              <a:ahLst/>
              <a:cxnLst/>
              <a:rect l="l" t="t" r="r" b="b"/>
              <a:pathLst>
                <a:path w="31598" h="18877" extrusionOk="0">
                  <a:moveTo>
                    <a:pt x="31324" y="0"/>
                  </a:moveTo>
                  <a:lnTo>
                    <a:pt x="31118" y="821"/>
                  </a:lnTo>
                  <a:lnTo>
                    <a:pt x="30845" y="1642"/>
                  </a:lnTo>
                  <a:lnTo>
                    <a:pt x="30503" y="2463"/>
                  </a:lnTo>
                  <a:lnTo>
                    <a:pt x="30161" y="3215"/>
                  </a:lnTo>
                  <a:lnTo>
                    <a:pt x="29751" y="3967"/>
                  </a:lnTo>
                  <a:lnTo>
                    <a:pt x="29272" y="4651"/>
                  </a:lnTo>
                  <a:lnTo>
                    <a:pt x="28793" y="5403"/>
                  </a:lnTo>
                  <a:lnTo>
                    <a:pt x="28246" y="6019"/>
                  </a:lnTo>
                  <a:lnTo>
                    <a:pt x="27699" y="6703"/>
                  </a:lnTo>
                  <a:lnTo>
                    <a:pt x="27083" y="7318"/>
                  </a:lnTo>
                  <a:lnTo>
                    <a:pt x="26468" y="7865"/>
                  </a:lnTo>
                  <a:lnTo>
                    <a:pt x="25784" y="8413"/>
                  </a:lnTo>
                  <a:lnTo>
                    <a:pt x="25100" y="8891"/>
                  </a:lnTo>
                  <a:lnTo>
                    <a:pt x="24348" y="9370"/>
                  </a:lnTo>
                  <a:lnTo>
                    <a:pt x="23595" y="9780"/>
                  </a:lnTo>
                  <a:lnTo>
                    <a:pt x="22843" y="10122"/>
                  </a:lnTo>
                  <a:lnTo>
                    <a:pt x="21475" y="10669"/>
                  </a:lnTo>
                  <a:lnTo>
                    <a:pt x="19971" y="11217"/>
                  </a:lnTo>
                  <a:lnTo>
                    <a:pt x="19287" y="11559"/>
                  </a:lnTo>
                  <a:lnTo>
                    <a:pt x="18603" y="11901"/>
                  </a:lnTo>
                  <a:lnTo>
                    <a:pt x="17987" y="12379"/>
                  </a:lnTo>
                  <a:lnTo>
                    <a:pt x="17577" y="12926"/>
                  </a:lnTo>
                  <a:lnTo>
                    <a:pt x="17303" y="13268"/>
                  </a:lnTo>
                  <a:lnTo>
                    <a:pt x="17167" y="13679"/>
                  </a:lnTo>
                  <a:lnTo>
                    <a:pt x="16893" y="13337"/>
                  </a:lnTo>
                  <a:lnTo>
                    <a:pt x="16619" y="13063"/>
                  </a:lnTo>
                  <a:lnTo>
                    <a:pt x="16004" y="12653"/>
                  </a:lnTo>
                  <a:lnTo>
                    <a:pt x="15320" y="12379"/>
                  </a:lnTo>
                  <a:lnTo>
                    <a:pt x="14636" y="12106"/>
                  </a:lnTo>
                  <a:lnTo>
                    <a:pt x="13815" y="11969"/>
                  </a:lnTo>
                  <a:lnTo>
                    <a:pt x="12242" y="11832"/>
                  </a:lnTo>
                  <a:lnTo>
                    <a:pt x="10806" y="11627"/>
                  </a:lnTo>
                  <a:lnTo>
                    <a:pt x="9917" y="11490"/>
                  </a:lnTo>
                  <a:lnTo>
                    <a:pt x="9096" y="11285"/>
                  </a:lnTo>
                  <a:lnTo>
                    <a:pt x="8276" y="11011"/>
                  </a:lnTo>
                  <a:lnTo>
                    <a:pt x="7523" y="10738"/>
                  </a:lnTo>
                  <a:lnTo>
                    <a:pt x="6703" y="10396"/>
                  </a:lnTo>
                  <a:lnTo>
                    <a:pt x="5950" y="9986"/>
                  </a:lnTo>
                  <a:lnTo>
                    <a:pt x="5198" y="9575"/>
                  </a:lnTo>
                  <a:lnTo>
                    <a:pt x="4514" y="9096"/>
                  </a:lnTo>
                  <a:lnTo>
                    <a:pt x="3830" y="8549"/>
                  </a:lnTo>
                  <a:lnTo>
                    <a:pt x="3146" y="8002"/>
                  </a:lnTo>
                  <a:lnTo>
                    <a:pt x="2531" y="7455"/>
                  </a:lnTo>
                  <a:lnTo>
                    <a:pt x="1984" y="6840"/>
                  </a:lnTo>
                  <a:lnTo>
                    <a:pt x="1437" y="6156"/>
                  </a:lnTo>
                  <a:lnTo>
                    <a:pt x="890" y="5472"/>
                  </a:lnTo>
                  <a:lnTo>
                    <a:pt x="411" y="4788"/>
                  </a:lnTo>
                  <a:lnTo>
                    <a:pt x="0" y="4036"/>
                  </a:lnTo>
                  <a:lnTo>
                    <a:pt x="0" y="4036"/>
                  </a:lnTo>
                  <a:lnTo>
                    <a:pt x="274" y="5745"/>
                  </a:lnTo>
                  <a:lnTo>
                    <a:pt x="616" y="7455"/>
                  </a:lnTo>
                  <a:lnTo>
                    <a:pt x="821" y="8276"/>
                  </a:lnTo>
                  <a:lnTo>
                    <a:pt x="1163" y="9028"/>
                  </a:lnTo>
                  <a:lnTo>
                    <a:pt x="1505" y="9780"/>
                  </a:lnTo>
                  <a:lnTo>
                    <a:pt x="1915" y="10533"/>
                  </a:lnTo>
                  <a:lnTo>
                    <a:pt x="2326" y="11011"/>
                  </a:lnTo>
                  <a:lnTo>
                    <a:pt x="2736" y="11490"/>
                  </a:lnTo>
                  <a:lnTo>
                    <a:pt x="3146" y="11901"/>
                  </a:lnTo>
                  <a:lnTo>
                    <a:pt x="3625" y="12311"/>
                  </a:lnTo>
                  <a:lnTo>
                    <a:pt x="4583" y="13063"/>
                  </a:lnTo>
                  <a:lnTo>
                    <a:pt x="5677" y="13679"/>
                  </a:lnTo>
                  <a:lnTo>
                    <a:pt x="6840" y="14226"/>
                  </a:lnTo>
                  <a:lnTo>
                    <a:pt x="8002" y="14636"/>
                  </a:lnTo>
                  <a:lnTo>
                    <a:pt x="10396" y="15457"/>
                  </a:lnTo>
                  <a:lnTo>
                    <a:pt x="12721" y="16141"/>
                  </a:lnTo>
                  <a:lnTo>
                    <a:pt x="13884" y="16551"/>
                  </a:lnTo>
                  <a:lnTo>
                    <a:pt x="15046" y="16961"/>
                  </a:lnTo>
                  <a:lnTo>
                    <a:pt x="15799" y="17303"/>
                  </a:lnTo>
                  <a:lnTo>
                    <a:pt x="16551" y="17714"/>
                  </a:lnTo>
                  <a:lnTo>
                    <a:pt x="17235" y="18192"/>
                  </a:lnTo>
                  <a:lnTo>
                    <a:pt x="17782" y="18808"/>
                  </a:lnTo>
                  <a:lnTo>
                    <a:pt x="17782" y="18876"/>
                  </a:lnTo>
                  <a:lnTo>
                    <a:pt x="17850" y="18876"/>
                  </a:lnTo>
                  <a:lnTo>
                    <a:pt x="18261" y="18124"/>
                  </a:lnTo>
                  <a:lnTo>
                    <a:pt x="18808" y="17440"/>
                  </a:lnTo>
                  <a:lnTo>
                    <a:pt x="19423" y="16825"/>
                  </a:lnTo>
                  <a:lnTo>
                    <a:pt x="20107" y="16346"/>
                  </a:lnTo>
                  <a:lnTo>
                    <a:pt x="21065" y="15594"/>
                  </a:lnTo>
                  <a:lnTo>
                    <a:pt x="22091" y="14978"/>
                  </a:lnTo>
                  <a:lnTo>
                    <a:pt x="24142" y="13679"/>
                  </a:lnTo>
                  <a:lnTo>
                    <a:pt x="26263" y="12311"/>
                  </a:lnTo>
                  <a:lnTo>
                    <a:pt x="27288" y="11559"/>
                  </a:lnTo>
                  <a:lnTo>
                    <a:pt x="28246" y="10738"/>
                  </a:lnTo>
                  <a:lnTo>
                    <a:pt x="29135" y="9917"/>
                  </a:lnTo>
                  <a:lnTo>
                    <a:pt x="29956" y="8960"/>
                  </a:lnTo>
                  <a:lnTo>
                    <a:pt x="30298" y="8481"/>
                  </a:lnTo>
                  <a:lnTo>
                    <a:pt x="30640" y="7934"/>
                  </a:lnTo>
                  <a:lnTo>
                    <a:pt x="30913" y="7387"/>
                  </a:lnTo>
                  <a:lnTo>
                    <a:pt x="31118" y="6771"/>
                  </a:lnTo>
                  <a:lnTo>
                    <a:pt x="31324" y="5951"/>
                  </a:lnTo>
                  <a:lnTo>
                    <a:pt x="31529" y="5130"/>
                  </a:lnTo>
                  <a:lnTo>
                    <a:pt x="31597" y="4309"/>
                  </a:lnTo>
                  <a:lnTo>
                    <a:pt x="31597" y="3420"/>
                  </a:lnTo>
                  <a:lnTo>
                    <a:pt x="31529" y="1710"/>
                  </a:lnTo>
                  <a:lnTo>
                    <a:pt x="31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1415100" y="5706900"/>
              <a:ext cx="112875" cy="801900"/>
            </a:xfrm>
            <a:custGeom>
              <a:avLst/>
              <a:gdLst/>
              <a:ahLst/>
              <a:cxnLst/>
              <a:rect l="l" t="t" r="r" b="b"/>
              <a:pathLst>
                <a:path w="4515" h="32076" extrusionOk="0">
                  <a:moveTo>
                    <a:pt x="138" y="0"/>
                  </a:moveTo>
                  <a:lnTo>
                    <a:pt x="69" y="69"/>
                  </a:lnTo>
                  <a:lnTo>
                    <a:pt x="1" y="137"/>
                  </a:lnTo>
                  <a:lnTo>
                    <a:pt x="548" y="3830"/>
                  </a:lnTo>
                  <a:lnTo>
                    <a:pt x="1711" y="12242"/>
                  </a:lnTo>
                  <a:lnTo>
                    <a:pt x="4241" y="31939"/>
                  </a:lnTo>
                  <a:lnTo>
                    <a:pt x="4309" y="32076"/>
                  </a:lnTo>
                  <a:lnTo>
                    <a:pt x="4378" y="32076"/>
                  </a:lnTo>
                  <a:lnTo>
                    <a:pt x="4515" y="32007"/>
                  </a:lnTo>
                  <a:lnTo>
                    <a:pt x="4515" y="31939"/>
                  </a:lnTo>
                  <a:lnTo>
                    <a:pt x="2326" y="14978"/>
                  </a:lnTo>
                  <a:lnTo>
                    <a:pt x="958" y="4788"/>
                  </a:lnTo>
                  <a:lnTo>
                    <a:pt x="480" y="1437"/>
                  </a:lnTo>
                  <a:lnTo>
                    <a:pt x="274" y="6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1276625" y="5414525"/>
              <a:ext cx="242800" cy="244525"/>
            </a:xfrm>
            <a:custGeom>
              <a:avLst/>
              <a:gdLst/>
              <a:ahLst/>
              <a:cxnLst/>
              <a:rect l="l" t="t" r="r" b="b"/>
              <a:pathLst>
                <a:path w="9712" h="9781" extrusionOk="0">
                  <a:moveTo>
                    <a:pt x="5130" y="1642"/>
                  </a:moveTo>
                  <a:lnTo>
                    <a:pt x="5745" y="1779"/>
                  </a:lnTo>
                  <a:lnTo>
                    <a:pt x="6292" y="1984"/>
                  </a:lnTo>
                  <a:lnTo>
                    <a:pt x="6839" y="2326"/>
                  </a:lnTo>
                  <a:lnTo>
                    <a:pt x="7318" y="2736"/>
                  </a:lnTo>
                  <a:lnTo>
                    <a:pt x="7660" y="3283"/>
                  </a:lnTo>
                  <a:lnTo>
                    <a:pt x="7934" y="3830"/>
                  </a:lnTo>
                  <a:lnTo>
                    <a:pt x="8070" y="4514"/>
                  </a:lnTo>
                  <a:lnTo>
                    <a:pt x="8070" y="5130"/>
                  </a:lnTo>
                  <a:lnTo>
                    <a:pt x="8002" y="5745"/>
                  </a:lnTo>
                  <a:lnTo>
                    <a:pt x="7797" y="6361"/>
                  </a:lnTo>
                  <a:lnTo>
                    <a:pt x="7455" y="6908"/>
                  </a:lnTo>
                  <a:lnTo>
                    <a:pt x="6976" y="7318"/>
                  </a:lnTo>
                  <a:lnTo>
                    <a:pt x="6497" y="7729"/>
                  </a:lnTo>
                  <a:lnTo>
                    <a:pt x="5950" y="8002"/>
                  </a:lnTo>
                  <a:lnTo>
                    <a:pt x="5266" y="8139"/>
                  </a:lnTo>
                  <a:lnTo>
                    <a:pt x="4651" y="8139"/>
                  </a:lnTo>
                  <a:lnTo>
                    <a:pt x="3967" y="8002"/>
                  </a:lnTo>
                  <a:lnTo>
                    <a:pt x="3420" y="7797"/>
                  </a:lnTo>
                  <a:lnTo>
                    <a:pt x="2873" y="7455"/>
                  </a:lnTo>
                  <a:lnTo>
                    <a:pt x="2394" y="7045"/>
                  </a:lnTo>
                  <a:lnTo>
                    <a:pt x="2052" y="6566"/>
                  </a:lnTo>
                  <a:lnTo>
                    <a:pt x="1778" y="5951"/>
                  </a:lnTo>
                  <a:lnTo>
                    <a:pt x="1642" y="5335"/>
                  </a:lnTo>
                  <a:lnTo>
                    <a:pt x="1642" y="4651"/>
                  </a:lnTo>
                  <a:lnTo>
                    <a:pt x="1710" y="4036"/>
                  </a:lnTo>
                  <a:lnTo>
                    <a:pt x="1984" y="3420"/>
                  </a:lnTo>
                  <a:lnTo>
                    <a:pt x="2325" y="2941"/>
                  </a:lnTo>
                  <a:lnTo>
                    <a:pt x="2736" y="2463"/>
                  </a:lnTo>
                  <a:lnTo>
                    <a:pt x="3215" y="2121"/>
                  </a:lnTo>
                  <a:lnTo>
                    <a:pt x="3830" y="1847"/>
                  </a:lnTo>
                  <a:lnTo>
                    <a:pt x="4446" y="1710"/>
                  </a:lnTo>
                  <a:lnTo>
                    <a:pt x="5130" y="1642"/>
                  </a:lnTo>
                  <a:close/>
                  <a:moveTo>
                    <a:pt x="4719" y="1"/>
                  </a:moveTo>
                  <a:lnTo>
                    <a:pt x="4240" y="69"/>
                  </a:lnTo>
                  <a:lnTo>
                    <a:pt x="3762" y="137"/>
                  </a:lnTo>
                  <a:lnTo>
                    <a:pt x="3283" y="274"/>
                  </a:lnTo>
                  <a:lnTo>
                    <a:pt x="2804" y="479"/>
                  </a:lnTo>
                  <a:lnTo>
                    <a:pt x="2394" y="684"/>
                  </a:lnTo>
                  <a:lnTo>
                    <a:pt x="1984" y="958"/>
                  </a:lnTo>
                  <a:lnTo>
                    <a:pt x="1642" y="1232"/>
                  </a:lnTo>
                  <a:lnTo>
                    <a:pt x="1300" y="1574"/>
                  </a:lnTo>
                  <a:lnTo>
                    <a:pt x="1026" y="1915"/>
                  </a:lnTo>
                  <a:lnTo>
                    <a:pt x="752" y="2326"/>
                  </a:lnTo>
                  <a:lnTo>
                    <a:pt x="479" y="2736"/>
                  </a:lnTo>
                  <a:lnTo>
                    <a:pt x="342" y="3147"/>
                  </a:lnTo>
                  <a:lnTo>
                    <a:pt x="137" y="3625"/>
                  </a:lnTo>
                  <a:lnTo>
                    <a:pt x="69" y="4036"/>
                  </a:lnTo>
                  <a:lnTo>
                    <a:pt x="0" y="4514"/>
                  </a:lnTo>
                  <a:lnTo>
                    <a:pt x="0" y="5061"/>
                  </a:lnTo>
                  <a:lnTo>
                    <a:pt x="0" y="5540"/>
                  </a:lnTo>
                  <a:lnTo>
                    <a:pt x="137" y="6019"/>
                  </a:lnTo>
                  <a:lnTo>
                    <a:pt x="274" y="6498"/>
                  </a:lnTo>
                  <a:lnTo>
                    <a:pt x="411" y="6908"/>
                  </a:lnTo>
                  <a:lnTo>
                    <a:pt x="684" y="7387"/>
                  </a:lnTo>
                  <a:lnTo>
                    <a:pt x="889" y="7729"/>
                  </a:lnTo>
                  <a:lnTo>
                    <a:pt x="1231" y="8139"/>
                  </a:lnTo>
                  <a:lnTo>
                    <a:pt x="1505" y="8481"/>
                  </a:lnTo>
                  <a:lnTo>
                    <a:pt x="1915" y="8755"/>
                  </a:lnTo>
                  <a:lnTo>
                    <a:pt x="2257" y="9028"/>
                  </a:lnTo>
                  <a:lnTo>
                    <a:pt x="2667" y="9233"/>
                  </a:lnTo>
                  <a:lnTo>
                    <a:pt x="3078" y="9439"/>
                  </a:lnTo>
                  <a:lnTo>
                    <a:pt x="3557" y="9575"/>
                  </a:lnTo>
                  <a:lnTo>
                    <a:pt x="4035" y="9712"/>
                  </a:lnTo>
                  <a:lnTo>
                    <a:pt x="4514" y="9780"/>
                  </a:lnTo>
                  <a:lnTo>
                    <a:pt x="4993" y="9780"/>
                  </a:lnTo>
                  <a:lnTo>
                    <a:pt x="5471" y="9712"/>
                  </a:lnTo>
                  <a:lnTo>
                    <a:pt x="5950" y="9644"/>
                  </a:lnTo>
                  <a:lnTo>
                    <a:pt x="6429" y="9507"/>
                  </a:lnTo>
                  <a:lnTo>
                    <a:pt x="6908" y="9302"/>
                  </a:lnTo>
                  <a:lnTo>
                    <a:pt x="7318" y="9097"/>
                  </a:lnTo>
                  <a:lnTo>
                    <a:pt x="7728" y="8891"/>
                  </a:lnTo>
                  <a:lnTo>
                    <a:pt x="8070" y="8549"/>
                  </a:lnTo>
                  <a:lnTo>
                    <a:pt x="8412" y="8207"/>
                  </a:lnTo>
                  <a:lnTo>
                    <a:pt x="8686" y="7866"/>
                  </a:lnTo>
                  <a:lnTo>
                    <a:pt x="8959" y="7524"/>
                  </a:lnTo>
                  <a:lnTo>
                    <a:pt x="9233" y="7113"/>
                  </a:lnTo>
                  <a:lnTo>
                    <a:pt x="9438" y="6634"/>
                  </a:lnTo>
                  <a:lnTo>
                    <a:pt x="9575" y="6224"/>
                  </a:lnTo>
                  <a:lnTo>
                    <a:pt x="9643" y="5745"/>
                  </a:lnTo>
                  <a:lnTo>
                    <a:pt x="9712" y="5267"/>
                  </a:lnTo>
                  <a:lnTo>
                    <a:pt x="9712" y="4788"/>
                  </a:lnTo>
                  <a:lnTo>
                    <a:pt x="9712" y="4309"/>
                  </a:lnTo>
                  <a:lnTo>
                    <a:pt x="9575" y="3762"/>
                  </a:lnTo>
                  <a:lnTo>
                    <a:pt x="9438" y="3352"/>
                  </a:lnTo>
                  <a:lnTo>
                    <a:pt x="9301" y="2873"/>
                  </a:lnTo>
                  <a:lnTo>
                    <a:pt x="9096" y="2463"/>
                  </a:lnTo>
                  <a:lnTo>
                    <a:pt x="8823" y="2052"/>
                  </a:lnTo>
                  <a:lnTo>
                    <a:pt x="8549" y="1710"/>
                  </a:lnTo>
                  <a:lnTo>
                    <a:pt x="8207" y="1368"/>
                  </a:lnTo>
                  <a:lnTo>
                    <a:pt x="7865" y="1026"/>
                  </a:lnTo>
                  <a:lnTo>
                    <a:pt x="7455" y="753"/>
                  </a:lnTo>
                  <a:lnTo>
                    <a:pt x="7044" y="548"/>
                  </a:lnTo>
                  <a:lnTo>
                    <a:pt x="6634" y="343"/>
                  </a:lnTo>
                  <a:lnTo>
                    <a:pt x="6155" y="206"/>
                  </a:lnTo>
                  <a:lnTo>
                    <a:pt x="5677" y="137"/>
                  </a:lnTo>
                  <a:lnTo>
                    <a:pt x="5198" y="69"/>
                  </a:lnTo>
                  <a:lnTo>
                    <a:pt x="47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1649350" y="5626550"/>
              <a:ext cx="92350" cy="92350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1984" y="0"/>
                  </a:moveTo>
                  <a:lnTo>
                    <a:pt x="1642" y="68"/>
                  </a:lnTo>
                  <a:lnTo>
                    <a:pt x="1231" y="137"/>
                  </a:lnTo>
                  <a:lnTo>
                    <a:pt x="958" y="274"/>
                  </a:lnTo>
                  <a:lnTo>
                    <a:pt x="616" y="479"/>
                  </a:lnTo>
                  <a:lnTo>
                    <a:pt x="411" y="752"/>
                  </a:lnTo>
                  <a:lnTo>
                    <a:pt x="206" y="1026"/>
                  </a:lnTo>
                  <a:lnTo>
                    <a:pt x="69" y="1368"/>
                  </a:lnTo>
                  <a:lnTo>
                    <a:pt x="0" y="1710"/>
                  </a:lnTo>
                  <a:lnTo>
                    <a:pt x="0" y="2120"/>
                  </a:lnTo>
                  <a:lnTo>
                    <a:pt x="137" y="2462"/>
                  </a:lnTo>
                  <a:lnTo>
                    <a:pt x="274" y="2804"/>
                  </a:lnTo>
                  <a:lnTo>
                    <a:pt x="479" y="3078"/>
                  </a:lnTo>
                  <a:lnTo>
                    <a:pt x="753" y="3351"/>
                  </a:lnTo>
                  <a:lnTo>
                    <a:pt x="1026" y="3556"/>
                  </a:lnTo>
                  <a:lnTo>
                    <a:pt x="1368" y="3625"/>
                  </a:lnTo>
                  <a:lnTo>
                    <a:pt x="1710" y="3693"/>
                  </a:lnTo>
                  <a:lnTo>
                    <a:pt x="2121" y="3693"/>
                  </a:lnTo>
                  <a:lnTo>
                    <a:pt x="2463" y="3625"/>
                  </a:lnTo>
                  <a:lnTo>
                    <a:pt x="2804" y="3488"/>
                  </a:lnTo>
                  <a:lnTo>
                    <a:pt x="3078" y="3283"/>
                  </a:lnTo>
                  <a:lnTo>
                    <a:pt x="3352" y="3009"/>
                  </a:lnTo>
                  <a:lnTo>
                    <a:pt x="3488" y="2736"/>
                  </a:lnTo>
                  <a:lnTo>
                    <a:pt x="3625" y="2394"/>
                  </a:lnTo>
                  <a:lnTo>
                    <a:pt x="3694" y="1983"/>
                  </a:lnTo>
                  <a:lnTo>
                    <a:pt x="3694" y="1641"/>
                  </a:lnTo>
                  <a:lnTo>
                    <a:pt x="3625" y="1299"/>
                  </a:lnTo>
                  <a:lnTo>
                    <a:pt x="3488" y="958"/>
                  </a:lnTo>
                  <a:lnTo>
                    <a:pt x="3283" y="684"/>
                  </a:lnTo>
                  <a:lnTo>
                    <a:pt x="3010" y="410"/>
                  </a:lnTo>
                  <a:lnTo>
                    <a:pt x="2668" y="205"/>
                  </a:lnTo>
                  <a:lnTo>
                    <a:pt x="2326" y="68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1098800" y="5698350"/>
              <a:ext cx="92350" cy="92350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1574" y="0"/>
                  </a:moveTo>
                  <a:lnTo>
                    <a:pt x="1232" y="69"/>
                  </a:lnTo>
                  <a:lnTo>
                    <a:pt x="890" y="206"/>
                  </a:lnTo>
                  <a:lnTo>
                    <a:pt x="616" y="411"/>
                  </a:lnTo>
                  <a:lnTo>
                    <a:pt x="342" y="684"/>
                  </a:lnTo>
                  <a:lnTo>
                    <a:pt x="206" y="1026"/>
                  </a:lnTo>
                  <a:lnTo>
                    <a:pt x="69" y="1300"/>
                  </a:lnTo>
                  <a:lnTo>
                    <a:pt x="1" y="1710"/>
                  </a:lnTo>
                  <a:lnTo>
                    <a:pt x="1" y="2052"/>
                  </a:lnTo>
                  <a:lnTo>
                    <a:pt x="69" y="2463"/>
                  </a:lnTo>
                  <a:lnTo>
                    <a:pt x="206" y="2736"/>
                  </a:lnTo>
                  <a:lnTo>
                    <a:pt x="411" y="3078"/>
                  </a:lnTo>
                  <a:lnTo>
                    <a:pt x="684" y="3283"/>
                  </a:lnTo>
                  <a:lnTo>
                    <a:pt x="1026" y="3488"/>
                  </a:lnTo>
                  <a:lnTo>
                    <a:pt x="1300" y="3625"/>
                  </a:lnTo>
                  <a:lnTo>
                    <a:pt x="1710" y="3694"/>
                  </a:lnTo>
                  <a:lnTo>
                    <a:pt x="2052" y="3694"/>
                  </a:lnTo>
                  <a:lnTo>
                    <a:pt x="2463" y="3557"/>
                  </a:lnTo>
                  <a:lnTo>
                    <a:pt x="2736" y="3420"/>
                  </a:lnTo>
                  <a:lnTo>
                    <a:pt x="3078" y="3215"/>
                  </a:lnTo>
                  <a:lnTo>
                    <a:pt x="3283" y="2941"/>
                  </a:lnTo>
                  <a:lnTo>
                    <a:pt x="3488" y="2668"/>
                  </a:lnTo>
                  <a:lnTo>
                    <a:pt x="3625" y="2326"/>
                  </a:lnTo>
                  <a:lnTo>
                    <a:pt x="3694" y="1984"/>
                  </a:lnTo>
                  <a:lnTo>
                    <a:pt x="3694" y="1573"/>
                  </a:lnTo>
                  <a:lnTo>
                    <a:pt x="3557" y="1231"/>
                  </a:lnTo>
                  <a:lnTo>
                    <a:pt x="3420" y="890"/>
                  </a:lnTo>
                  <a:lnTo>
                    <a:pt x="3215" y="616"/>
                  </a:lnTo>
                  <a:lnTo>
                    <a:pt x="2941" y="342"/>
                  </a:lnTo>
                  <a:lnTo>
                    <a:pt x="2668" y="206"/>
                  </a:lnTo>
                  <a:lnTo>
                    <a:pt x="2326" y="69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1521125" y="5975325"/>
              <a:ext cx="353950" cy="528350"/>
            </a:xfrm>
            <a:custGeom>
              <a:avLst/>
              <a:gdLst/>
              <a:ahLst/>
              <a:cxnLst/>
              <a:rect l="l" t="t" r="r" b="b"/>
              <a:pathLst>
                <a:path w="14158" h="21134" extrusionOk="0">
                  <a:moveTo>
                    <a:pt x="13952" y="1"/>
                  </a:moveTo>
                  <a:lnTo>
                    <a:pt x="13815" y="69"/>
                  </a:lnTo>
                  <a:lnTo>
                    <a:pt x="13815" y="138"/>
                  </a:lnTo>
                  <a:lnTo>
                    <a:pt x="13883" y="1437"/>
                  </a:lnTo>
                  <a:lnTo>
                    <a:pt x="13815" y="2668"/>
                  </a:lnTo>
                  <a:lnTo>
                    <a:pt x="13747" y="3831"/>
                  </a:lnTo>
                  <a:lnTo>
                    <a:pt x="13542" y="4857"/>
                  </a:lnTo>
                  <a:lnTo>
                    <a:pt x="13268" y="5814"/>
                  </a:lnTo>
                  <a:lnTo>
                    <a:pt x="12994" y="6772"/>
                  </a:lnTo>
                  <a:lnTo>
                    <a:pt x="12652" y="7592"/>
                  </a:lnTo>
                  <a:lnTo>
                    <a:pt x="12242" y="8345"/>
                  </a:lnTo>
                  <a:lnTo>
                    <a:pt x="11832" y="9097"/>
                  </a:lnTo>
                  <a:lnTo>
                    <a:pt x="11353" y="9712"/>
                  </a:lnTo>
                  <a:lnTo>
                    <a:pt x="10806" y="10328"/>
                  </a:lnTo>
                  <a:lnTo>
                    <a:pt x="10327" y="10943"/>
                  </a:lnTo>
                  <a:lnTo>
                    <a:pt x="9164" y="11901"/>
                  </a:lnTo>
                  <a:lnTo>
                    <a:pt x="8002" y="12790"/>
                  </a:lnTo>
                  <a:lnTo>
                    <a:pt x="6839" y="13542"/>
                  </a:lnTo>
                  <a:lnTo>
                    <a:pt x="5608" y="14226"/>
                  </a:lnTo>
                  <a:lnTo>
                    <a:pt x="4240" y="15047"/>
                  </a:lnTo>
                  <a:lnTo>
                    <a:pt x="3556" y="15457"/>
                  </a:lnTo>
                  <a:lnTo>
                    <a:pt x="2873" y="15936"/>
                  </a:lnTo>
                  <a:lnTo>
                    <a:pt x="2052" y="16620"/>
                  </a:lnTo>
                  <a:lnTo>
                    <a:pt x="1505" y="17167"/>
                  </a:lnTo>
                  <a:lnTo>
                    <a:pt x="1026" y="17782"/>
                  </a:lnTo>
                  <a:lnTo>
                    <a:pt x="616" y="18466"/>
                  </a:lnTo>
                  <a:lnTo>
                    <a:pt x="274" y="19219"/>
                  </a:lnTo>
                  <a:lnTo>
                    <a:pt x="137" y="19697"/>
                  </a:lnTo>
                  <a:lnTo>
                    <a:pt x="68" y="20108"/>
                  </a:lnTo>
                  <a:lnTo>
                    <a:pt x="0" y="20586"/>
                  </a:lnTo>
                  <a:lnTo>
                    <a:pt x="0" y="20997"/>
                  </a:lnTo>
                  <a:lnTo>
                    <a:pt x="68" y="21134"/>
                  </a:lnTo>
                  <a:lnTo>
                    <a:pt x="274" y="21134"/>
                  </a:lnTo>
                  <a:lnTo>
                    <a:pt x="274" y="20997"/>
                  </a:lnTo>
                  <a:lnTo>
                    <a:pt x="274" y="20586"/>
                  </a:lnTo>
                  <a:lnTo>
                    <a:pt x="342" y="20108"/>
                  </a:lnTo>
                  <a:lnTo>
                    <a:pt x="547" y="19287"/>
                  </a:lnTo>
                  <a:lnTo>
                    <a:pt x="889" y="18603"/>
                  </a:lnTo>
                  <a:lnTo>
                    <a:pt x="1300" y="17919"/>
                  </a:lnTo>
                  <a:lnTo>
                    <a:pt x="1778" y="17304"/>
                  </a:lnTo>
                  <a:lnTo>
                    <a:pt x="2257" y="16825"/>
                  </a:lnTo>
                  <a:lnTo>
                    <a:pt x="3078" y="16141"/>
                  </a:lnTo>
                  <a:lnTo>
                    <a:pt x="3693" y="15662"/>
                  </a:lnTo>
                  <a:lnTo>
                    <a:pt x="4377" y="15252"/>
                  </a:lnTo>
                  <a:lnTo>
                    <a:pt x="5745" y="14431"/>
                  </a:lnTo>
                  <a:lnTo>
                    <a:pt x="6976" y="13747"/>
                  </a:lnTo>
                  <a:lnTo>
                    <a:pt x="8139" y="12995"/>
                  </a:lnTo>
                  <a:lnTo>
                    <a:pt x="9370" y="12106"/>
                  </a:lnTo>
                  <a:lnTo>
                    <a:pt x="9917" y="11627"/>
                  </a:lnTo>
                  <a:lnTo>
                    <a:pt x="10464" y="11080"/>
                  </a:lnTo>
                  <a:lnTo>
                    <a:pt x="11011" y="10533"/>
                  </a:lnTo>
                  <a:lnTo>
                    <a:pt x="11558" y="9917"/>
                  </a:lnTo>
                  <a:lnTo>
                    <a:pt x="12037" y="9234"/>
                  </a:lnTo>
                  <a:lnTo>
                    <a:pt x="12516" y="8481"/>
                  </a:lnTo>
                  <a:lnTo>
                    <a:pt x="12926" y="7729"/>
                  </a:lnTo>
                  <a:lnTo>
                    <a:pt x="13268" y="6840"/>
                  </a:lnTo>
                  <a:lnTo>
                    <a:pt x="13542" y="5951"/>
                  </a:lnTo>
                  <a:lnTo>
                    <a:pt x="13815" y="4925"/>
                  </a:lnTo>
                  <a:lnTo>
                    <a:pt x="14020" y="3831"/>
                  </a:lnTo>
                  <a:lnTo>
                    <a:pt x="14089" y="2736"/>
                  </a:lnTo>
                  <a:lnTo>
                    <a:pt x="14157" y="1437"/>
                  </a:lnTo>
                  <a:lnTo>
                    <a:pt x="14089" y="138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1049225" y="6079625"/>
              <a:ext cx="477050" cy="424050"/>
            </a:xfrm>
            <a:custGeom>
              <a:avLst/>
              <a:gdLst/>
              <a:ahLst/>
              <a:cxnLst/>
              <a:rect l="l" t="t" r="r" b="b"/>
              <a:pathLst>
                <a:path w="19082" h="16962" extrusionOk="0">
                  <a:moveTo>
                    <a:pt x="137" y="1"/>
                  </a:moveTo>
                  <a:lnTo>
                    <a:pt x="69" y="69"/>
                  </a:lnTo>
                  <a:lnTo>
                    <a:pt x="0" y="137"/>
                  </a:lnTo>
                  <a:lnTo>
                    <a:pt x="342" y="1437"/>
                  </a:lnTo>
                  <a:lnTo>
                    <a:pt x="684" y="2668"/>
                  </a:lnTo>
                  <a:lnTo>
                    <a:pt x="1026" y="3694"/>
                  </a:lnTo>
                  <a:lnTo>
                    <a:pt x="1505" y="4720"/>
                  </a:lnTo>
                  <a:lnTo>
                    <a:pt x="1984" y="5609"/>
                  </a:lnTo>
                  <a:lnTo>
                    <a:pt x="2531" y="6429"/>
                  </a:lnTo>
                  <a:lnTo>
                    <a:pt x="3146" y="7182"/>
                  </a:lnTo>
                  <a:lnTo>
                    <a:pt x="3693" y="7797"/>
                  </a:lnTo>
                  <a:lnTo>
                    <a:pt x="4377" y="8413"/>
                  </a:lnTo>
                  <a:lnTo>
                    <a:pt x="4993" y="8960"/>
                  </a:lnTo>
                  <a:lnTo>
                    <a:pt x="5677" y="9439"/>
                  </a:lnTo>
                  <a:lnTo>
                    <a:pt x="6361" y="9849"/>
                  </a:lnTo>
                  <a:lnTo>
                    <a:pt x="7797" y="10533"/>
                  </a:lnTo>
                  <a:lnTo>
                    <a:pt x="9233" y="11148"/>
                  </a:lnTo>
                  <a:lnTo>
                    <a:pt x="10532" y="11559"/>
                  </a:lnTo>
                  <a:lnTo>
                    <a:pt x="11900" y="11901"/>
                  </a:lnTo>
                  <a:lnTo>
                    <a:pt x="13405" y="12311"/>
                  </a:lnTo>
                  <a:lnTo>
                    <a:pt x="14157" y="12585"/>
                  </a:lnTo>
                  <a:lnTo>
                    <a:pt x="14909" y="12858"/>
                  </a:lnTo>
                  <a:lnTo>
                    <a:pt x="15935" y="13337"/>
                  </a:lnTo>
                  <a:lnTo>
                    <a:pt x="16482" y="13679"/>
                  </a:lnTo>
                  <a:lnTo>
                    <a:pt x="17098" y="14158"/>
                  </a:lnTo>
                  <a:lnTo>
                    <a:pt x="17645" y="14705"/>
                  </a:lnTo>
                  <a:lnTo>
                    <a:pt x="18192" y="15320"/>
                  </a:lnTo>
                  <a:lnTo>
                    <a:pt x="18603" y="16073"/>
                  </a:lnTo>
                  <a:lnTo>
                    <a:pt x="18739" y="16414"/>
                  </a:lnTo>
                  <a:lnTo>
                    <a:pt x="18876" y="16893"/>
                  </a:lnTo>
                  <a:lnTo>
                    <a:pt x="18876" y="16962"/>
                  </a:lnTo>
                  <a:lnTo>
                    <a:pt x="19013" y="16962"/>
                  </a:lnTo>
                  <a:lnTo>
                    <a:pt x="19081" y="16893"/>
                  </a:lnTo>
                  <a:lnTo>
                    <a:pt x="19081" y="16825"/>
                  </a:lnTo>
                  <a:lnTo>
                    <a:pt x="19013" y="16346"/>
                  </a:lnTo>
                  <a:lnTo>
                    <a:pt x="18808" y="15936"/>
                  </a:lnTo>
                  <a:lnTo>
                    <a:pt x="18671" y="15525"/>
                  </a:lnTo>
                  <a:lnTo>
                    <a:pt x="18397" y="15183"/>
                  </a:lnTo>
                  <a:lnTo>
                    <a:pt x="17919" y="14500"/>
                  </a:lnTo>
                  <a:lnTo>
                    <a:pt x="17303" y="13952"/>
                  </a:lnTo>
                  <a:lnTo>
                    <a:pt x="16688" y="13474"/>
                  </a:lnTo>
                  <a:lnTo>
                    <a:pt x="16072" y="13063"/>
                  </a:lnTo>
                  <a:lnTo>
                    <a:pt x="15046" y="12585"/>
                  </a:lnTo>
                  <a:lnTo>
                    <a:pt x="14294" y="12311"/>
                  </a:lnTo>
                  <a:lnTo>
                    <a:pt x="13542" y="12106"/>
                  </a:lnTo>
                  <a:lnTo>
                    <a:pt x="11969" y="11627"/>
                  </a:lnTo>
                  <a:lnTo>
                    <a:pt x="10601" y="11285"/>
                  </a:lnTo>
                  <a:lnTo>
                    <a:pt x="9301" y="10875"/>
                  </a:lnTo>
                  <a:lnTo>
                    <a:pt x="7934" y="10328"/>
                  </a:lnTo>
                  <a:lnTo>
                    <a:pt x="6566" y="9644"/>
                  </a:lnTo>
                  <a:lnTo>
                    <a:pt x="5882" y="9165"/>
                  </a:lnTo>
                  <a:lnTo>
                    <a:pt x="5198" y="8755"/>
                  </a:lnTo>
                  <a:lnTo>
                    <a:pt x="4514" y="8208"/>
                  </a:lnTo>
                  <a:lnTo>
                    <a:pt x="3898" y="7592"/>
                  </a:lnTo>
                  <a:lnTo>
                    <a:pt x="3351" y="6977"/>
                  </a:lnTo>
                  <a:lnTo>
                    <a:pt x="2736" y="6224"/>
                  </a:lnTo>
                  <a:lnTo>
                    <a:pt x="2257" y="5472"/>
                  </a:lnTo>
                  <a:lnTo>
                    <a:pt x="1778" y="4583"/>
                  </a:lnTo>
                  <a:lnTo>
                    <a:pt x="1300" y="3625"/>
                  </a:lnTo>
                  <a:lnTo>
                    <a:pt x="889" y="2531"/>
                  </a:lnTo>
                  <a:lnTo>
                    <a:pt x="547" y="1368"/>
                  </a:lnTo>
                  <a:lnTo>
                    <a:pt x="274" y="137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1187700" y="5676125"/>
              <a:ext cx="465100" cy="65000"/>
            </a:xfrm>
            <a:custGeom>
              <a:avLst/>
              <a:gdLst/>
              <a:ahLst/>
              <a:cxnLst/>
              <a:rect l="l" t="t" r="r" b="b"/>
              <a:pathLst>
                <a:path w="18604" h="2600" extrusionOk="0">
                  <a:moveTo>
                    <a:pt x="18398" y="0"/>
                  </a:moveTo>
                  <a:lnTo>
                    <a:pt x="69" y="2326"/>
                  </a:lnTo>
                  <a:lnTo>
                    <a:pt x="1" y="2394"/>
                  </a:lnTo>
                  <a:lnTo>
                    <a:pt x="1" y="2531"/>
                  </a:lnTo>
                  <a:lnTo>
                    <a:pt x="1" y="2599"/>
                  </a:lnTo>
                  <a:lnTo>
                    <a:pt x="138" y="2599"/>
                  </a:lnTo>
                  <a:lnTo>
                    <a:pt x="18466" y="274"/>
                  </a:lnTo>
                  <a:lnTo>
                    <a:pt x="18535" y="206"/>
                  </a:lnTo>
                  <a:lnTo>
                    <a:pt x="18603" y="137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1276625" y="5416225"/>
              <a:ext cx="136800" cy="242825"/>
            </a:xfrm>
            <a:custGeom>
              <a:avLst/>
              <a:gdLst/>
              <a:ahLst/>
              <a:cxnLst/>
              <a:rect l="l" t="t" r="r" b="b"/>
              <a:pathLst>
                <a:path w="5472" h="9713" extrusionOk="0">
                  <a:moveTo>
                    <a:pt x="4240" y="1"/>
                  </a:moveTo>
                  <a:lnTo>
                    <a:pt x="3762" y="69"/>
                  </a:lnTo>
                  <a:lnTo>
                    <a:pt x="3283" y="206"/>
                  </a:lnTo>
                  <a:lnTo>
                    <a:pt x="2804" y="411"/>
                  </a:lnTo>
                  <a:lnTo>
                    <a:pt x="2394" y="616"/>
                  </a:lnTo>
                  <a:lnTo>
                    <a:pt x="1984" y="890"/>
                  </a:lnTo>
                  <a:lnTo>
                    <a:pt x="1642" y="1164"/>
                  </a:lnTo>
                  <a:lnTo>
                    <a:pt x="1300" y="1506"/>
                  </a:lnTo>
                  <a:lnTo>
                    <a:pt x="1026" y="1847"/>
                  </a:lnTo>
                  <a:lnTo>
                    <a:pt x="752" y="2258"/>
                  </a:lnTo>
                  <a:lnTo>
                    <a:pt x="479" y="2668"/>
                  </a:lnTo>
                  <a:lnTo>
                    <a:pt x="342" y="3079"/>
                  </a:lnTo>
                  <a:lnTo>
                    <a:pt x="137" y="3557"/>
                  </a:lnTo>
                  <a:lnTo>
                    <a:pt x="69" y="3968"/>
                  </a:lnTo>
                  <a:lnTo>
                    <a:pt x="0" y="4446"/>
                  </a:lnTo>
                  <a:lnTo>
                    <a:pt x="0" y="4993"/>
                  </a:lnTo>
                  <a:lnTo>
                    <a:pt x="0" y="5472"/>
                  </a:lnTo>
                  <a:lnTo>
                    <a:pt x="137" y="5951"/>
                  </a:lnTo>
                  <a:lnTo>
                    <a:pt x="274" y="6430"/>
                  </a:lnTo>
                  <a:lnTo>
                    <a:pt x="411" y="6840"/>
                  </a:lnTo>
                  <a:lnTo>
                    <a:pt x="684" y="7319"/>
                  </a:lnTo>
                  <a:lnTo>
                    <a:pt x="889" y="7661"/>
                  </a:lnTo>
                  <a:lnTo>
                    <a:pt x="1231" y="8071"/>
                  </a:lnTo>
                  <a:lnTo>
                    <a:pt x="1505" y="8413"/>
                  </a:lnTo>
                  <a:lnTo>
                    <a:pt x="1915" y="8687"/>
                  </a:lnTo>
                  <a:lnTo>
                    <a:pt x="2257" y="8960"/>
                  </a:lnTo>
                  <a:lnTo>
                    <a:pt x="2667" y="9165"/>
                  </a:lnTo>
                  <a:lnTo>
                    <a:pt x="3078" y="9371"/>
                  </a:lnTo>
                  <a:lnTo>
                    <a:pt x="3557" y="9507"/>
                  </a:lnTo>
                  <a:lnTo>
                    <a:pt x="4035" y="9644"/>
                  </a:lnTo>
                  <a:lnTo>
                    <a:pt x="4514" y="9712"/>
                  </a:lnTo>
                  <a:lnTo>
                    <a:pt x="4993" y="9712"/>
                  </a:lnTo>
                  <a:lnTo>
                    <a:pt x="5471" y="9644"/>
                  </a:lnTo>
                  <a:lnTo>
                    <a:pt x="5266" y="8071"/>
                  </a:lnTo>
                  <a:lnTo>
                    <a:pt x="4651" y="8071"/>
                  </a:lnTo>
                  <a:lnTo>
                    <a:pt x="3967" y="7934"/>
                  </a:lnTo>
                  <a:lnTo>
                    <a:pt x="3420" y="7729"/>
                  </a:lnTo>
                  <a:lnTo>
                    <a:pt x="2873" y="7387"/>
                  </a:lnTo>
                  <a:lnTo>
                    <a:pt x="2394" y="6977"/>
                  </a:lnTo>
                  <a:lnTo>
                    <a:pt x="2052" y="6498"/>
                  </a:lnTo>
                  <a:lnTo>
                    <a:pt x="1778" y="5883"/>
                  </a:lnTo>
                  <a:lnTo>
                    <a:pt x="1642" y="5267"/>
                  </a:lnTo>
                  <a:lnTo>
                    <a:pt x="1642" y="4583"/>
                  </a:lnTo>
                  <a:lnTo>
                    <a:pt x="1710" y="3968"/>
                  </a:lnTo>
                  <a:lnTo>
                    <a:pt x="1984" y="3352"/>
                  </a:lnTo>
                  <a:lnTo>
                    <a:pt x="2325" y="2873"/>
                  </a:lnTo>
                  <a:lnTo>
                    <a:pt x="2736" y="2395"/>
                  </a:lnTo>
                  <a:lnTo>
                    <a:pt x="3215" y="2053"/>
                  </a:lnTo>
                  <a:lnTo>
                    <a:pt x="3830" y="1779"/>
                  </a:lnTo>
                  <a:lnTo>
                    <a:pt x="4446" y="1642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1473250" y="5469250"/>
              <a:ext cx="29075" cy="58150"/>
            </a:xfrm>
            <a:custGeom>
              <a:avLst/>
              <a:gdLst/>
              <a:ahLst/>
              <a:cxnLst/>
              <a:rect l="l" t="t" r="r" b="b"/>
              <a:pathLst>
                <a:path w="1163" h="2326" extrusionOk="0">
                  <a:moveTo>
                    <a:pt x="137" y="0"/>
                  </a:moveTo>
                  <a:lnTo>
                    <a:pt x="69" y="68"/>
                  </a:lnTo>
                  <a:lnTo>
                    <a:pt x="0" y="137"/>
                  </a:lnTo>
                  <a:lnTo>
                    <a:pt x="69" y="205"/>
                  </a:lnTo>
                  <a:lnTo>
                    <a:pt x="342" y="684"/>
                  </a:lnTo>
                  <a:lnTo>
                    <a:pt x="616" y="1163"/>
                  </a:lnTo>
                  <a:lnTo>
                    <a:pt x="752" y="1710"/>
                  </a:lnTo>
                  <a:lnTo>
                    <a:pt x="889" y="2189"/>
                  </a:lnTo>
                  <a:lnTo>
                    <a:pt x="958" y="2325"/>
                  </a:lnTo>
                  <a:lnTo>
                    <a:pt x="1026" y="2325"/>
                  </a:lnTo>
                  <a:lnTo>
                    <a:pt x="1163" y="2257"/>
                  </a:lnTo>
                  <a:lnTo>
                    <a:pt x="1163" y="2189"/>
                  </a:lnTo>
                  <a:lnTo>
                    <a:pt x="1026" y="1641"/>
                  </a:lnTo>
                  <a:lnTo>
                    <a:pt x="821" y="1094"/>
                  </a:lnTo>
                  <a:lnTo>
                    <a:pt x="616" y="547"/>
                  </a:lnTo>
                  <a:lnTo>
                    <a:pt x="274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1322775" y="5606025"/>
              <a:ext cx="92350" cy="35925"/>
            </a:xfrm>
            <a:custGeom>
              <a:avLst/>
              <a:gdLst/>
              <a:ahLst/>
              <a:cxnLst/>
              <a:rect l="l" t="t" r="r" b="b"/>
              <a:pathLst>
                <a:path w="3694" h="1437" extrusionOk="0">
                  <a:moveTo>
                    <a:pt x="69" y="0"/>
                  </a:moveTo>
                  <a:lnTo>
                    <a:pt x="1" y="137"/>
                  </a:lnTo>
                  <a:lnTo>
                    <a:pt x="69" y="206"/>
                  </a:lnTo>
                  <a:lnTo>
                    <a:pt x="343" y="479"/>
                  </a:lnTo>
                  <a:lnTo>
                    <a:pt x="685" y="753"/>
                  </a:lnTo>
                  <a:lnTo>
                    <a:pt x="1437" y="1095"/>
                  </a:lnTo>
                  <a:lnTo>
                    <a:pt x="2189" y="1368"/>
                  </a:lnTo>
                  <a:lnTo>
                    <a:pt x="2600" y="1437"/>
                  </a:lnTo>
                  <a:lnTo>
                    <a:pt x="3557" y="1437"/>
                  </a:lnTo>
                  <a:lnTo>
                    <a:pt x="3625" y="1368"/>
                  </a:lnTo>
                  <a:lnTo>
                    <a:pt x="3694" y="1231"/>
                  </a:lnTo>
                  <a:lnTo>
                    <a:pt x="3625" y="1163"/>
                  </a:lnTo>
                  <a:lnTo>
                    <a:pt x="2600" y="1163"/>
                  </a:lnTo>
                  <a:lnTo>
                    <a:pt x="2189" y="1095"/>
                  </a:lnTo>
                  <a:lnTo>
                    <a:pt x="1779" y="958"/>
                  </a:lnTo>
                  <a:lnTo>
                    <a:pt x="1300" y="753"/>
                  </a:lnTo>
                  <a:lnTo>
                    <a:pt x="958" y="547"/>
                  </a:lnTo>
                  <a:lnTo>
                    <a:pt x="548" y="34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1645925" y="5652175"/>
              <a:ext cx="18825" cy="56450"/>
            </a:xfrm>
            <a:custGeom>
              <a:avLst/>
              <a:gdLst/>
              <a:ahLst/>
              <a:cxnLst/>
              <a:rect l="l" t="t" r="r" b="b"/>
              <a:pathLst>
                <a:path w="753" h="2258" extrusionOk="0">
                  <a:moveTo>
                    <a:pt x="274" y="1"/>
                  </a:moveTo>
                  <a:lnTo>
                    <a:pt x="206" y="69"/>
                  </a:lnTo>
                  <a:lnTo>
                    <a:pt x="69" y="343"/>
                  </a:lnTo>
                  <a:lnTo>
                    <a:pt x="69" y="685"/>
                  </a:lnTo>
                  <a:lnTo>
                    <a:pt x="1" y="958"/>
                  </a:lnTo>
                  <a:lnTo>
                    <a:pt x="69" y="1232"/>
                  </a:lnTo>
                  <a:lnTo>
                    <a:pt x="137" y="1506"/>
                  </a:lnTo>
                  <a:lnTo>
                    <a:pt x="206" y="1779"/>
                  </a:lnTo>
                  <a:lnTo>
                    <a:pt x="343" y="1984"/>
                  </a:lnTo>
                  <a:lnTo>
                    <a:pt x="548" y="2258"/>
                  </a:lnTo>
                  <a:lnTo>
                    <a:pt x="753" y="2258"/>
                  </a:lnTo>
                  <a:lnTo>
                    <a:pt x="753" y="2121"/>
                  </a:lnTo>
                  <a:lnTo>
                    <a:pt x="753" y="2053"/>
                  </a:lnTo>
                  <a:lnTo>
                    <a:pt x="479" y="1642"/>
                  </a:lnTo>
                  <a:lnTo>
                    <a:pt x="343" y="1164"/>
                  </a:lnTo>
                  <a:lnTo>
                    <a:pt x="343" y="685"/>
                  </a:lnTo>
                  <a:lnTo>
                    <a:pt x="479" y="206"/>
                  </a:lnTo>
                  <a:lnTo>
                    <a:pt x="479" y="138"/>
                  </a:lnTo>
                  <a:lnTo>
                    <a:pt x="411" y="69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1184300" y="5718875"/>
              <a:ext cx="11975" cy="49600"/>
            </a:xfrm>
            <a:custGeom>
              <a:avLst/>
              <a:gdLst/>
              <a:ahLst/>
              <a:cxnLst/>
              <a:rect l="l" t="t" r="r" b="b"/>
              <a:pathLst>
                <a:path w="479" h="1984" extrusionOk="0">
                  <a:moveTo>
                    <a:pt x="68" y="0"/>
                  </a:moveTo>
                  <a:lnTo>
                    <a:pt x="0" y="69"/>
                  </a:lnTo>
                  <a:lnTo>
                    <a:pt x="0" y="205"/>
                  </a:lnTo>
                  <a:lnTo>
                    <a:pt x="137" y="616"/>
                  </a:lnTo>
                  <a:lnTo>
                    <a:pt x="205" y="1026"/>
                  </a:lnTo>
                  <a:lnTo>
                    <a:pt x="137" y="1436"/>
                  </a:lnTo>
                  <a:lnTo>
                    <a:pt x="0" y="1778"/>
                  </a:lnTo>
                  <a:lnTo>
                    <a:pt x="0" y="1915"/>
                  </a:lnTo>
                  <a:lnTo>
                    <a:pt x="68" y="1983"/>
                  </a:lnTo>
                  <a:lnTo>
                    <a:pt x="137" y="1983"/>
                  </a:lnTo>
                  <a:lnTo>
                    <a:pt x="205" y="1915"/>
                  </a:lnTo>
                  <a:lnTo>
                    <a:pt x="410" y="1505"/>
                  </a:lnTo>
                  <a:lnTo>
                    <a:pt x="479" y="1026"/>
                  </a:lnTo>
                  <a:lnTo>
                    <a:pt x="410" y="547"/>
                  </a:lnTo>
                  <a:lnTo>
                    <a:pt x="274" y="6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2"/>
            <p:cNvSpPr/>
            <p:nvPr/>
          </p:nvSpPr>
          <p:spPr>
            <a:xfrm rot="-7759856">
              <a:off x="1309037" y="5450200"/>
              <a:ext cx="29075" cy="58150"/>
            </a:xfrm>
            <a:custGeom>
              <a:avLst/>
              <a:gdLst/>
              <a:ahLst/>
              <a:cxnLst/>
              <a:rect l="l" t="t" r="r" b="b"/>
              <a:pathLst>
                <a:path w="1163" h="2326" extrusionOk="0">
                  <a:moveTo>
                    <a:pt x="137" y="0"/>
                  </a:moveTo>
                  <a:lnTo>
                    <a:pt x="69" y="68"/>
                  </a:lnTo>
                  <a:lnTo>
                    <a:pt x="0" y="137"/>
                  </a:lnTo>
                  <a:lnTo>
                    <a:pt x="69" y="205"/>
                  </a:lnTo>
                  <a:lnTo>
                    <a:pt x="342" y="684"/>
                  </a:lnTo>
                  <a:lnTo>
                    <a:pt x="616" y="1163"/>
                  </a:lnTo>
                  <a:lnTo>
                    <a:pt x="752" y="1710"/>
                  </a:lnTo>
                  <a:lnTo>
                    <a:pt x="889" y="2189"/>
                  </a:lnTo>
                  <a:lnTo>
                    <a:pt x="958" y="2325"/>
                  </a:lnTo>
                  <a:lnTo>
                    <a:pt x="1026" y="2325"/>
                  </a:lnTo>
                  <a:lnTo>
                    <a:pt x="1163" y="2257"/>
                  </a:lnTo>
                  <a:lnTo>
                    <a:pt x="1163" y="2189"/>
                  </a:lnTo>
                  <a:lnTo>
                    <a:pt x="1026" y="1641"/>
                  </a:lnTo>
                  <a:lnTo>
                    <a:pt x="821" y="1094"/>
                  </a:lnTo>
                  <a:lnTo>
                    <a:pt x="616" y="547"/>
                  </a:lnTo>
                  <a:lnTo>
                    <a:pt x="274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4"/>
          <p:cNvGrpSpPr/>
          <p:nvPr/>
        </p:nvGrpSpPr>
        <p:grpSpPr>
          <a:xfrm>
            <a:off x="-3635031" y="-3948095"/>
            <a:ext cx="13859526" cy="12431994"/>
            <a:chOff x="-3863631" y="-3948095"/>
            <a:chExt cx="13859526" cy="12431994"/>
          </a:xfrm>
        </p:grpSpPr>
        <p:sp>
          <p:nvSpPr>
            <p:cNvPr id="267" name="Google Shape;267;p14"/>
            <p:cNvSpPr/>
            <p:nvPr/>
          </p:nvSpPr>
          <p:spPr>
            <a:xfrm rot="8566775">
              <a:off x="-3826949" y="4762534"/>
              <a:ext cx="5972217" cy="213228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 rot="2700486">
              <a:off x="4145209" y="-2148720"/>
              <a:ext cx="5971706" cy="2132109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9" name="Google Shape;269;p14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4"/>
          <p:cNvSpPr txBox="1">
            <a:spLocks noGrp="1"/>
          </p:cNvSpPr>
          <p:nvPr>
            <p:ph type="subTitle" idx="1"/>
          </p:nvPr>
        </p:nvSpPr>
        <p:spPr>
          <a:xfrm>
            <a:off x="2075015" y="2071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2"/>
          </p:nvPr>
        </p:nvSpPr>
        <p:spPr>
          <a:xfrm>
            <a:off x="5498185" y="20714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ubTitle" idx="3"/>
          </p:nvPr>
        </p:nvSpPr>
        <p:spPr>
          <a:xfrm>
            <a:off x="2075015" y="34712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subTitle" idx="4"/>
          </p:nvPr>
        </p:nvSpPr>
        <p:spPr>
          <a:xfrm>
            <a:off x="5498185" y="34712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5" hasCustomPrompt="1"/>
          </p:nvPr>
        </p:nvSpPr>
        <p:spPr>
          <a:xfrm>
            <a:off x="1340327" y="1734992"/>
            <a:ext cx="73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Spectral"/>
                <a:ea typeface="Spectral"/>
                <a:cs typeface="Spectral"/>
                <a:sym typeface="Spectr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6" hasCustomPrompt="1"/>
          </p:nvPr>
        </p:nvSpPr>
        <p:spPr>
          <a:xfrm>
            <a:off x="1340325" y="3134226"/>
            <a:ext cx="73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Spectral"/>
                <a:ea typeface="Spectral"/>
                <a:cs typeface="Spectral"/>
                <a:sym typeface="Spectr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7" hasCustomPrompt="1"/>
          </p:nvPr>
        </p:nvSpPr>
        <p:spPr>
          <a:xfrm>
            <a:off x="4763475" y="1735000"/>
            <a:ext cx="73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Spectral"/>
                <a:ea typeface="Spectral"/>
                <a:cs typeface="Spectral"/>
                <a:sym typeface="Spectr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>
            <a:spLocks noGrp="1"/>
          </p:cNvSpPr>
          <p:nvPr>
            <p:ph type="title" idx="8" hasCustomPrompt="1"/>
          </p:nvPr>
        </p:nvSpPr>
        <p:spPr>
          <a:xfrm>
            <a:off x="4763475" y="3134226"/>
            <a:ext cx="734700" cy="48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Spectral"/>
                <a:ea typeface="Spectral"/>
                <a:cs typeface="Spectral"/>
                <a:sym typeface="Spectr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9"/>
          </p:nvPr>
        </p:nvSpPr>
        <p:spPr>
          <a:xfrm>
            <a:off x="2075015" y="1734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13"/>
          </p:nvPr>
        </p:nvSpPr>
        <p:spPr>
          <a:xfrm>
            <a:off x="5498185" y="173499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ubTitle" idx="14"/>
          </p:nvPr>
        </p:nvSpPr>
        <p:spPr>
          <a:xfrm>
            <a:off x="2075015" y="313428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5"/>
          </p:nvPr>
        </p:nvSpPr>
        <p:spPr>
          <a:xfrm>
            <a:off x="5498185" y="313428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grpSp>
        <p:nvGrpSpPr>
          <p:cNvPr id="284" name="Google Shape;284;p14"/>
          <p:cNvGrpSpPr/>
          <p:nvPr/>
        </p:nvGrpSpPr>
        <p:grpSpPr>
          <a:xfrm>
            <a:off x="-443725" y="3023625"/>
            <a:ext cx="3068232" cy="2675511"/>
            <a:chOff x="-443725" y="3023625"/>
            <a:chExt cx="3068232" cy="2675511"/>
          </a:xfrm>
        </p:grpSpPr>
        <p:grpSp>
          <p:nvGrpSpPr>
            <p:cNvPr id="285" name="Google Shape;285;p14"/>
            <p:cNvGrpSpPr/>
            <p:nvPr/>
          </p:nvGrpSpPr>
          <p:grpSpPr>
            <a:xfrm>
              <a:off x="-443725" y="3023625"/>
              <a:ext cx="1096000" cy="1366125"/>
              <a:chOff x="2831975" y="2522375"/>
              <a:chExt cx="1096000" cy="1366125"/>
            </a:xfrm>
          </p:grpSpPr>
          <p:sp>
            <p:nvSpPr>
              <p:cNvPr id="286" name="Google Shape;286;p14"/>
              <p:cNvSpPr/>
              <p:nvPr/>
            </p:nvSpPr>
            <p:spPr>
              <a:xfrm>
                <a:off x="3435525" y="2522375"/>
                <a:ext cx="21375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6977" extrusionOk="0">
                    <a:moveTo>
                      <a:pt x="5541" y="821"/>
                    </a:moveTo>
                    <a:lnTo>
                      <a:pt x="6224" y="889"/>
                    </a:lnTo>
                    <a:lnTo>
                      <a:pt x="6703" y="1026"/>
                    </a:lnTo>
                    <a:lnTo>
                      <a:pt x="7114" y="1231"/>
                    </a:lnTo>
                    <a:lnTo>
                      <a:pt x="7387" y="1505"/>
                    </a:lnTo>
                    <a:lnTo>
                      <a:pt x="7661" y="1847"/>
                    </a:lnTo>
                    <a:lnTo>
                      <a:pt x="7729" y="2326"/>
                    </a:lnTo>
                    <a:lnTo>
                      <a:pt x="7729" y="2804"/>
                    </a:lnTo>
                    <a:lnTo>
                      <a:pt x="7524" y="3352"/>
                    </a:lnTo>
                    <a:lnTo>
                      <a:pt x="7250" y="3899"/>
                    </a:lnTo>
                    <a:lnTo>
                      <a:pt x="6772" y="4446"/>
                    </a:lnTo>
                    <a:lnTo>
                      <a:pt x="6293" y="4925"/>
                    </a:lnTo>
                    <a:lnTo>
                      <a:pt x="5677" y="5335"/>
                    </a:lnTo>
                    <a:lnTo>
                      <a:pt x="4993" y="5677"/>
                    </a:lnTo>
                    <a:lnTo>
                      <a:pt x="4310" y="5950"/>
                    </a:lnTo>
                    <a:lnTo>
                      <a:pt x="3626" y="6087"/>
                    </a:lnTo>
                    <a:lnTo>
                      <a:pt x="2942" y="6156"/>
                    </a:lnTo>
                    <a:lnTo>
                      <a:pt x="2326" y="6087"/>
                    </a:lnTo>
                    <a:lnTo>
                      <a:pt x="1847" y="5950"/>
                    </a:lnTo>
                    <a:lnTo>
                      <a:pt x="1437" y="5677"/>
                    </a:lnTo>
                    <a:lnTo>
                      <a:pt x="1164" y="5403"/>
                    </a:lnTo>
                    <a:lnTo>
                      <a:pt x="958" y="5061"/>
                    </a:lnTo>
                    <a:lnTo>
                      <a:pt x="822" y="4583"/>
                    </a:lnTo>
                    <a:lnTo>
                      <a:pt x="890" y="4104"/>
                    </a:lnTo>
                    <a:lnTo>
                      <a:pt x="1027" y="3557"/>
                    </a:lnTo>
                    <a:lnTo>
                      <a:pt x="1300" y="3010"/>
                    </a:lnTo>
                    <a:lnTo>
                      <a:pt x="1711" y="2531"/>
                    </a:lnTo>
                    <a:lnTo>
                      <a:pt x="2121" y="2120"/>
                    </a:lnTo>
                    <a:lnTo>
                      <a:pt x="2668" y="1779"/>
                    </a:lnTo>
                    <a:lnTo>
                      <a:pt x="3215" y="1437"/>
                    </a:lnTo>
                    <a:lnTo>
                      <a:pt x="3762" y="1163"/>
                    </a:lnTo>
                    <a:lnTo>
                      <a:pt x="4378" y="958"/>
                    </a:lnTo>
                    <a:lnTo>
                      <a:pt x="4993" y="821"/>
                    </a:lnTo>
                    <a:close/>
                    <a:moveTo>
                      <a:pt x="5609" y="0"/>
                    </a:moveTo>
                    <a:lnTo>
                      <a:pt x="4857" y="69"/>
                    </a:lnTo>
                    <a:lnTo>
                      <a:pt x="4036" y="206"/>
                    </a:lnTo>
                    <a:lnTo>
                      <a:pt x="3215" y="479"/>
                    </a:lnTo>
                    <a:lnTo>
                      <a:pt x="2463" y="889"/>
                    </a:lnTo>
                    <a:lnTo>
                      <a:pt x="1779" y="1368"/>
                    </a:lnTo>
                    <a:lnTo>
                      <a:pt x="1164" y="1915"/>
                    </a:lnTo>
                    <a:lnTo>
                      <a:pt x="685" y="2599"/>
                    </a:lnTo>
                    <a:lnTo>
                      <a:pt x="411" y="2941"/>
                    </a:lnTo>
                    <a:lnTo>
                      <a:pt x="274" y="3283"/>
                    </a:lnTo>
                    <a:lnTo>
                      <a:pt x="138" y="3693"/>
                    </a:lnTo>
                    <a:lnTo>
                      <a:pt x="69" y="4035"/>
                    </a:lnTo>
                    <a:lnTo>
                      <a:pt x="1" y="4377"/>
                    </a:lnTo>
                    <a:lnTo>
                      <a:pt x="1" y="4719"/>
                    </a:lnTo>
                    <a:lnTo>
                      <a:pt x="69" y="5061"/>
                    </a:lnTo>
                    <a:lnTo>
                      <a:pt x="206" y="5403"/>
                    </a:lnTo>
                    <a:lnTo>
                      <a:pt x="343" y="5677"/>
                    </a:lnTo>
                    <a:lnTo>
                      <a:pt x="480" y="5882"/>
                    </a:lnTo>
                    <a:lnTo>
                      <a:pt x="958" y="6361"/>
                    </a:lnTo>
                    <a:lnTo>
                      <a:pt x="1505" y="6634"/>
                    </a:lnTo>
                    <a:lnTo>
                      <a:pt x="2189" y="6839"/>
                    </a:lnTo>
                    <a:lnTo>
                      <a:pt x="2600" y="6908"/>
                    </a:lnTo>
                    <a:lnTo>
                      <a:pt x="3010" y="6976"/>
                    </a:lnTo>
                    <a:lnTo>
                      <a:pt x="3694" y="6908"/>
                    </a:lnTo>
                    <a:lnTo>
                      <a:pt x="4378" y="6771"/>
                    </a:lnTo>
                    <a:lnTo>
                      <a:pt x="5062" y="6566"/>
                    </a:lnTo>
                    <a:lnTo>
                      <a:pt x="5746" y="6224"/>
                    </a:lnTo>
                    <a:lnTo>
                      <a:pt x="6361" y="5882"/>
                    </a:lnTo>
                    <a:lnTo>
                      <a:pt x="6977" y="5403"/>
                    </a:lnTo>
                    <a:lnTo>
                      <a:pt x="7456" y="4925"/>
                    </a:lnTo>
                    <a:lnTo>
                      <a:pt x="7934" y="4377"/>
                    </a:lnTo>
                    <a:lnTo>
                      <a:pt x="8139" y="3967"/>
                    </a:lnTo>
                    <a:lnTo>
                      <a:pt x="8276" y="3625"/>
                    </a:lnTo>
                    <a:lnTo>
                      <a:pt x="8413" y="3283"/>
                    </a:lnTo>
                    <a:lnTo>
                      <a:pt x="8550" y="2941"/>
                    </a:lnTo>
                    <a:lnTo>
                      <a:pt x="8550" y="2531"/>
                    </a:lnTo>
                    <a:lnTo>
                      <a:pt x="8550" y="2189"/>
                    </a:lnTo>
                    <a:lnTo>
                      <a:pt x="8481" y="1847"/>
                    </a:lnTo>
                    <a:lnTo>
                      <a:pt x="8413" y="1573"/>
                    </a:lnTo>
                    <a:lnTo>
                      <a:pt x="8276" y="1300"/>
                    </a:lnTo>
                    <a:lnTo>
                      <a:pt x="8071" y="1026"/>
                    </a:lnTo>
                    <a:lnTo>
                      <a:pt x="7661" y="616"/>
                    </a:lnTo>
                    <a:lnTo>
                      <a:pt x="7045" y="274"/>
                    </a:lnTo>
                    <a:lnTo>
                      <a:pt x="6430" y="69"/>
                    </a:lnTo>
                    <a:lnTo>
                      <a:pt x="56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4"/>
              <p:cNvSpPr/>
              <p:nvPr/>
            </p:nvSpPr>
            <p:spPr>
              <a:xfrm>
                <a:off x="3428700" y="2712150"/>
                <a:ext cx="109450" cy="14195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5678" extrusionOk="0">
                    <a:moveTo>
                      <a:pt x="1984" y="1"/>
                    </a:moveTo>
                    <a:lnTo>
                      <a:pt x="1710" y="138"/>
                    </a:lnTo>
                    <a:lnTo>
                      <a:pt x="1437" y="274"/>
                    </a:lnTo>
                    <a:lnTo>
                      <a:pt x="1231" y="480"/>
                    </a:lnTo>
                    <a:lnTo>
                      <a:pt x="1026" y="685"/>
                    </a:lnTo>
                    <a:lnTo>
                      <a:pt x="821" y="958"/>
                    </a:lnTo>
                    <a:lnTo>
                      <a:pt x="753" y="1300"/>
                    </a:lnTo>
                    <a:lnTo>
                      <a:pt x="0" y="4993"/>
                    </a:lnTo>
                    <a:lnTo>
                      <a:pt x="3557" y="5677"/>
                    </a:lnTo>
                    <a:lnTo>
                      <a:pt x="4309" y="1984"/>
                    </a:lnTo>
                    <a:lnTo>
                      <a:pt x="4377" y="1642"/>
                    </a:lnTo>
                    <a:lnTo>
                      <a:pt x="4309" y="1369"/>
                    </a:lnTo>
                    <a:lnTo>
                      <a:pt x="4241" y="1027"/>
                    </a:lnTo>
                    <a:lnTo>
                      <a:pt x="4104" y="821"/>
                    </a:lnTo>
                    <a:lnTo>
                      <a:pt x="3899" y="548"/>
                    </a:lnTo>
                    <a:lnTo>
                      <a:pt x="3625" y="343"/>
                    </a:lnTo>
                    <a:lnTo>
                      <a:pt x="3351" y="206"/>
                    </a:lnTo>
                    <a:lnTo>
                      <a:pt x="3078" y="138"/>
                    </a:lnTo>
                    <a:lnTo>
                      <a:pt x="26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4"/>
              <p:cNvSpPr/>
              <p:nvPr/>
            </p:nvSpPr>
            <p:spPr>
              <a:xfrm>
                <a:off x="2831975" y="2789100"/>
                <a:ext cx="1096000" cy="1095975"/>
              </a:xfrm>
              <a:custGeom>
                <a:avLst/>
                <a:gdLst/>
                <a:ahLst/>
                <a:cxnLst/>
                <a:rect l="l" t="t" r="r" b="b"/>
                <a:pathLst>
                  <a:path w="43840" h="43839" extrusionOk="0">
                    <a:moveTo>
                      <a:pt x="21749" y="0"/>
                    </a:moveTo>
                    <a:lnTo>
                      <a:pt x="20655" y="69"/>
                    </a:lnTo>
                    <a:lnTo>
                      <a:pt x="19629" y="137"/>
                    </a:lnTo>
                    <a:lnTo>
                      <a:pt x="18535" y="274"/>
                    </a:lnTo>
                    <a:lnTo>
                      <a:pt x="17509" y="479"/>
                    </a:lnTo>
                    <a:lnTo>
                      <a:pt x="16483" y="684"/>
                    </a:lnTo>
                    <a:lnTo>
                      <a:pt x="15457" y="1026"/>
                    </a:lnTo>
                    <a:lnTo>
                      <a:pt x="14431" y="1300"/>
                    </a:lnTo>
                    <a:lnTo>
                      <a:pt x="13474" y="1710"/>
                    </a:lnTo>
                    <a:lnTo>
                      <a:pt x="12448" y="2120"/>
                    </a:lnTo>
                    <a:lnTo>
                      <a:pt x="11559" y="2599"/>
                    </a:lnTo>
                    <a:lnTo>
                      <a:pt x="10601" y="3146"/>
                    </a:lnTo>
                    <a:lnTo>
                      <a:pt x="9712" y="3693"/>
                    </a:lnTo>
                    <a:lnTo>
                      <a:pt x="8892" y="4309"/>
                    </a:lnTo>
                    <a:lnTo>
                      <a:pt x="8071" y="4925"/>
                    </a:lnTo>
                    <a:lnTo>
                      <a:pt x="7250" y="5608"/>
                    </a:lnTo>
                    <a:lnTo>
                      <a:pt x="6498" y="6361"/>
                    </a:lnTo>
                    <a:lnTo>
                      <a:pt x="5746" y="7113"/>
                    </a:lnTo>
                    <a:lnTo>
                      <a:pt x="5062" y="7934"/>
                    </a:lnTo>
                    <a:lnTo>
                      <a:pt x="4378" y="8754"/>
                    </a:lnTo>
                    <a:lnTo>
                      <a:pt x="3762" y="9643"/>
                    </a:lnTo>
                    <a:lnTo>
                      <a:pt x="3215" y="10533"/>
                    </a:lnTo>
                    <a:lnTo>
                      <a:pt x="2668" y="11422"/>
                    </a:lnTo>
                    <a:lnTo>
                      <a:pt x="2189" y="12379"/>
                    </a:lnTo>
                    <a:lnTo>
                      <a:pt x="1711" y="13405"/>
                    </a:lnTo>
                    <a:lnTo>
                      <a:pt x="1300" y="14431"/>
                    </a:lnTo>
                    <a:lnTo>
                      <a:pt x="958" y="15457"/>
                    </a:lnTo>
                    <a:lnTo>
                      <a:pt x="685" y="16551"/>
                    </a:lnTo>
                    <a:lnTo>
                      <a:pt x="411" y="17645"/>
                    </a:lnTo>
                    <a:lnTo>
                      <a:pt x="206" y="18739"/>
                    </a:lnTo>
                    <a:lnTo>
                      <a:pt x="69" y="19834"/>
                    </a:lnTo>
                    <a:lnTo>
                      <a:pt x="1" y="20928"/>
                    </a:lnTo>
                    <a:lnTo>
                      <a:pt x="1" y="22091"/>
                    </a:lnTo>
                    <a:lnTo>
                      <a:pt x="1" y="23117"/>
                    </a:lnTo>
                    <a:lnTo>
                      <a:pt x="69" y="24211"/>
                    </a:lnTo>
                    <a:lnTo>
                      <a:pt x="274" y="25305"/>
                    </a:lnTo>
                    <a:lnTo>
                      <a:pt x="411" y="26331"/>
                    </a:lnTo>
                    <a:lnTo>
                      <a:pt x="685" y="27357"/>
                    </a:lnTo>
                    <a:lnTo>
                      <a:pt x="958" y="28383"/>
                    </a:lnTo>
                    <a:lnTo>
                      <a:pt x="1300" y="29408"/>
                    </a:lnTo>
                    <a:lnTo>
                      <a:pt x="1711" y="30366"/>
                    </a:lnTo>
                    <a:lnTo>
                      <a:pt x="2121" y="31323"/>
                    </a:lnTo>
                    <a:lnTo>
                      <a:pt x="2600" y="32281"/>
                    </a:lnTo>
                    <a:lnTo>
                      <a:pt x="3078" y="33170"/>
                    </a:lnTo>
                    <a:lnTo>
                      <a:pt x="3694" y="34059"/>
                    </a:lnTo>
                    <a:lnTo>
                      <a:pt x="4241" y="34948"/>
                    </a:lnTo>
                    <a:lnTo>
                      <a:pt x="4925" y="35769"/>
                    </a:lnTo>
                    <a:lnTo>
                      <a:pt x="5609" y="36590"/>
                    </a:lnTo>
                    <a:lnTo>
                      <a:pt x="6293" y="37342"/>
                    </a:lnTo>
                    <a:lnTo>
                      <a:pt x="7114" y="38094"/>
                    </a:lnTo>
                    <a:lnTo>
                      <a:pt x="7866" y="38778"/>
                    </a:lnTo>
                    <a:lnTo>
                      <a:pt x="8687" y="39462"/>
                    </a:lnTo>
                    <a:lnTo>
                      <a:pt x="9576" y="40077"/>
                    </a:lnTo>
                    <a:lnTo>
                      <a:pt x="10465" y="40625"/>
                    </a:lnTo>
                    <a:lnTo>
                      <a:pt x="11422" y="41172"/>
                    </a:lnTo>
                    <a:lnTo>
                      <a:pt x="12380" y="41650"/>
                    </a:lnTo>
                    <a:lnTo>
                      <a:pt x="13337" y="42129"/>
                    </a:lnTo>
                    <a:lnTo>
                      <a:pt x="14363" y="42540"/>
                    </a:lnTo>
                    <a:lnTo>
                      <a:pt x="15457" y="42882"/>
                    </a:lnTo>
                    <a:lnTo>
                      <a:pt x="16483" y="43155"/>
                    </a:lnTo>
                    <a:lnTo>
                      <a:pt x="17577" y="43429"/>
                    </a:lnTo>
                    <a:lnTo>
                      <a:pt x="18740" y="43634"/>
                    </a:lnTo>
                    <a:lnTo>
                      <a:pt x="19834" y="43771"/>
                    </a:lnTo>
                    <a:lnTo>
                      <a:pt x="20929" y="43839"/>
                    </a:lnTo>
                    <a:lnTo>
                      <a:pt x="23117" y="43839"/>
                    </a:lnTo>
                    <a:lnTo>
                      <a:pt x="24211" y="43702"/>
                    </a:lnTo>
                    <a:lnTo>
                      <a:pt x="25237" y="43565"/>
                    </a:lnTo>
                    <a:lnTo>
                      <a:pt x="26331" y="43429"/>
                    </a:lnTo>
                    <a:lnTo>
                      <a:pt x="27357" y="43155"/>
                    </a:lnTo>
                    <a:lnTo>
                      <a:pt x="28383" y="42882"/>
                    </a:lnTo>
                    <a:lnTo>
                      <a:pt x="29341" y="42540"/>
                    </a:lnTo>
                    <a:lnTo>
                      <a:pt x="30366" y="42129"/>
                    </a:lnTo>
                    <a:lnTo>
                      <a:pt x="31324" y="41719"/>
                    </a:lnTo>
                    <a:lnTo>
                      <a:pt x="32281" y="41240"/>
                    </a:lnTo>
                    <a:lnTo>
                      <a:pt x="33170" y="40693"/>
                    </a:lnTo>
                    <a:lnTo>
                      <a:pt x="34060" y="40146"/>
                    </a:lnTo>
                    <a:lnTo>
                      <a:pt x="34880" y="39530"/>
                    </a:lnTo>
                    <a:lnTo>
                      <a:pt x="35769" y="38915"/>
                    </a:lnTo>
                    <a:lnTo>
                      <a:pt x="36522" y="38231"/>
                    </a:lnTo>
                    <a:lnTo>
                      <a:pt x="37342" y="37479"/>
                    </a:lnTo>
                    <a:lnTo>
                      <a:pt x="38026" y="36726"/>
                    </a:lnTo>
                    <a:lnTo>
                      <a:pt x="38710" y="35974"/>
                    </a:lnTo>
                    <a:lnTo>
                      <a:pt x="39394" y="35085"/>
                    </a:lnTo>
                    <a:lnTo>
                      <a:pt x="40010" y="34264"/>
                    </a:lnTo>
                    <a:lnTo>
                      <a:pt x="40625" y="33375"/>
                    </a:lnTo>
                    <a:lnTo>
                      <a:pt x="41172" y="32418"/>
                    </a:lnTo>
                    <a:lnTo>
                      <a:pt x="41651" y="31460"/>
                    </a:lnTo>
                    <a:lnTo>
                      <a:pt x="42061" y="30434"/>
                    </a:lnTo>
                    <a:lnTo>
                      <a:pt x="42472" y="29477"/>
                    </a:lnTo>
                    <a:lnTo>
                      <a:pt x="42814" y="28383"/>
                    </a:lnTo>
                    <a:lnTo>
                      <a:pt x="43156" y="27357"/>
                    </a:lnTo>
                    <a:lnTo>
                      <a:pt x="43361" y="26194"/>
                    </a:lnTo>
                    <a:lnTo>
                      <a:pt x="43566" y="25100"/>
                    </a:lnTo>
                    <a:lnTo>
                      <a:pt x="43703" y="24006"/>
                    </a:lnTo>
                    <a:lnTo>
                      <a:pt x="43771" y="22911"/>
                    </a:lnTo>
                    <a:lnTo>
                      <a:pt x="43839" y="21817"/>
                    </a:lnTo>
                    <a:lnTo>
                      <a:pt x="43771" y="20723"/>
                    </a:lnTo>
                    <a:lnTo>
                      <a:pt x="43703" y="19629"/>
                    </a:lnTo>
                    <a:lnTo>
                      <a:pt x="43566" y="18603"/>
                    </a:lnTo>
                    <a:lnTo>
                      <a:pt x="43361" y="17508"/>
                    </a:lnTo>
                    <a:lnTo>
                      <a:pt x="43156" y="16483"/>
                    </a:lnTo>
                    <a:lnTo>
                      <a:pt x="42814" y="15457"/>
                    </a:lnTo>
                    <a:lnTo>
                      <a:pt x="42472" y="14431"/>
                    </a:lnTo>
                    <a:lnTo>
                      <a:pt x="42130" y="13473"/>
                    </a:lnTo>
                    <a:lnTo>
                      <a:pt x="41651" y="12516"/>
                    </a:lnTo>
                    <a:lnTo>
                      <a:pt x="41172" y="11558"/>
                    </a:lnTo>
                    <a:lnTo>
                      <a:pt x="40694" y="10669"/>
                    </a:lnTo>
                    <a:lnTo>
                      <a:pt x="40146" y="9780"/>
                    </a:lnTo>
                    <a:lnTo>
                      <a:pt x="39531" y="8891"/>
                    </a:lnTo>
                    <a:lnTo>
                      <a:pt x="38847" y="8071"/>
                    </a:lnTo>
                    <a:lnTo>
                      <a:pt x="38163" y="7250"/>
                    </a:lnTo>
                    <a:lnTo>
                      <a:pt x="37479" y="6498"/>
                    </a:lnTo>
                    <a:lnTo>
                      <a:pt x="36727" y="5814"/>
                    </a:lnTo>
                    <a:lnTo>
                      <a:pt x="35906" y="5061"/>
                    </a:lnTo>
                    <a:lnTo>
                      <a:pt x="35085" y="4446"/>
                    </a:lnTo>
                    <a:lnTo>
                      <a:pt x="34196" y="3830"/>
                    </a:lnTo>
                    <a:lnTo>
                      <a:pt x="33307" y="3215"/>
                    </a:lnTo>
                    <a:lnTo>
                      <a:pt x="32350" y="2668"/>
                    </a:lnTo>
                    <a:lnTo>
                      <a:pt x="31392" y="2189"/>
                    </a:lnTo>
                    <a:lnTo>
                      <a:pt x="30435" y="1779"/>
                    </a:lnTo>
                    <a:lnTo>
                      <a:pt x="29409" y="1368"/>
                    </a:lnTo>
                    <a:lnTo>
                      <a:pt x="28383" y="1026"/>
                    </a:lnTo>
                    <a:lnTo>
                      <a:pt x="27289" y="684"/>
                    </a:lnTo>
                    <a:lnTo>
                      <a:pt x="26195" y="479"/>
                    </a:lnTo>
                    <a:lnTo>
                      <a:pt x="25100" y="274"/>
                    </a:lnTo>
                    <a:lnTo>
                      <a:pt x="23938" y="137"/>
                    </a:lnTo>
                    <a:lnTo>
                      <a:pt x="22843" y="69"/>
                    </a:lnTo>
                    <a:lnTo>
                      <a:pt x="217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4"/>
              <p:cNvSpPr/>
              <p:nvPr/>
            </p:nvSpPr>
            <p:spPr>
              <a:xfrm>
                <a:off x="2876450" y="2835250"/>
                <a:ext cx="1005350" cy="1003675"/>
              </a:xfrm>
              <a:custGeom>
                <a:avLst/>
                <a:gdLst/>
                <a:ahLst/>
                <a:cxnLst/>
                <a:rect l="l" t="t" r="r" b="b"/>
                <a:pathLst>
                  <a:path w="40214" h="40147" extrusionOk="0">
                    <a:moveTo>
                      <a:pt x="19013" y="1"/>
                    </a:moveTo>
                    <a:lnTo>
                      <a:pt x="17987" y="138"/>
                    </a:lnTo>
                    <a:lnTo>
                      <a:pt x="17029" y="206"/>
                    </a:lnTo>
                    <a:lnTo>
                      <a:pt x="16072" y="411"/>
                    </a:lnTo>
                    <a:lnTo>
                      <a:pt x="15114" y="616"/>
                    </a:lnTo>
                    <a:lnTo>
                      <a:pt x="14157" y="890"/>
                    </a:lnTo>
                    <a:lnTo>
                      <a:pt x="13268" y="1232"/>
                    </a:lnTo>
                    <a:lnTo>
                      <a:pt x="12379" y="1574"/>
                    </a:lnTo>
                    <a:lnTo>
                      <a:pt x="11490" y="1984"/>
                    </a:lnTo>
                    <a:lnTo>
                      <a:pt x="10601" y="2395"/>
                    </a:lnTo>
                    <a:lnTo>
                      <a:pt x="9780" y="2873"/>
                    </a:lnTo>
                    <a:lnTo>
                      <a:pt x="8959" y="3352"/>
                    </a:lnTo>
                    <a:lnTo>
                      <a:pt x="8207" y="3968"/>
                    </a:lnTo>
                    <a:lnTo>
                      <a:pt x="7455" y="4515"/>
                    </a:lnTo>
                    <a:lnTo>
                      <a:pt x="6702" y="5130"/>
                    </a:lnTo>
                    <a:lnTo>
                      <a:pt x="6018" y="5814"/>
                    </a:lnTo>
                    <a:lnTo>
                      <a:pt x="5335" y="6498"/>
                    </a:lnTo>
                    <a:lnTo>
                      <a:pt x="4651" y="7250"/>
                    </a:lnTo>
                    <a:lnTo>
                      <a:pt x="4103" y="8003"/>
                    </a:lnTo>
                    <a:lnTo>
                      <a:pt x="3488" y="8823"/>
                    </a:lnTo>
                    <a:lnTo>
                      <a:pt x="2941" y="9644"/>
                    </a:lnTo>
                    <a:lnTo>
                      <a:pt x="2462" y="10465"/>
                    </a:lnTo>
                    <a:lnTo>
                      <a:pt x="2052" y="11354"/>
                    </a:lnTo>
                    <a:lnTo>
                      <a:pt x="1641" y="12243"/>
                    </a:lnTo>
                    <a:lnTo>
                      <a:pt x="1231" y="13200"/>
                    </a:lnTo>
                    <a:lnTo>
                      <a:pt x="958" y="14158"/>
                    </a:lnTo>
                    <a:lnTo>
                      <a:pt x="684" y="15115"/>
                    </a:lnTo>
                    <a:lnTo>
                      <a:pt x="410" y="16141"/>
                    </a:lnTo>
                    <a:lnTo>
                      <a:pt x="274" y="17167"/>
                    </a:lnTo>
                    <a:lnTo>
                      <a:pt x="137" y="18193"/>
                    </a:lnTo>
                    <a:lnTo>
                      <a:pt x="68" y="19219"/>
                    </a:lnTo>
                    <a:lnTo>
                      <a:pt x="0" y="20176"/>
                    </a:lnTo>
                    <a:lnTo>
                      <a:pt x="68" y="21202"/>
                    </a:lnTo>
                    <a:lnTo>
                      <a:pt x="137" y="22160"/>
                    </a:lnTo>
                    <a:lnTo>
                      <a:pt x="274" y="23185"/>
                    </a:lnTo>
                    <a:lnTo>
                      <a:pt x="410" y="24143"/>
                    </a:lnTo>
                    <a:lnTo>
                      <a:pt x="684" y="25100"/>
                    </a:lnTo>
                    <a:lnTo>
                      <a:pt x="958" y="25990"/>
                    </a:lnTo>
                    <a:lnTo>
                      <a:pt x="1231" y="26947"/>
                    </a:lnTo>
                    <a:lnTo>
                      <a:pt x="1573" y="27836"/>
                    </a:lnTo>
                    <a:lnTo>
                      <a:pt x="1983" y="28725"/>
                    </a:lnTo>
                    <a:lnTo>
                      <a:pt x="2394" y="29546"/>
                    </a:lnTo>
                    <a:lnTo>
                      <a:pt x="2872" y="30435"/>
                    </a:lnTo>
                    <a:lnTo>
                      <a:pt x="3420" y="31256"/>
                    </a:lnTo>
                    <a:lnTo>
                      <a:pt x="3967" y="32008"/>
                    </a:lnTo>
                    <a:lnTo>
                      <a:pt x="4582" y="32760"/>
                    </a:lnTo>
                    <a:lnTo>
                      <a:pt x="5198" y="33513"/>
                    </a:lnTo>
                    <a:lnTo>
                      <a:pt x="5813" y="34196"/>
                    </a:lnTo>
                    <a:lnTo>
                      <a:pt x="6566" y="34880"/>
                    </a:lnTo>
                    <a:lnTo>
                      <a:pt x="7249" y="35496"/>
                    </a:lnTo>
                    <a:lnTo>
                      <a:pt x="8002" y="36111"/>
                    </a:lnTo>
                    <a:lnTo>
                      <a:pt x="8822" y="36727"/>
                    </a:lnTo>
                    <a:lnTo>
                      <a:pt x="9643" y="37206"/>
                    </a:lnTo>
                    <a:lnTo>
                      <a:pt x="10532" y="37753"/>
                    </a:lnTo>
                    <a:lnTo>
                      <a:pt x="11353" y="38163"/>
                    </a:lnTo>
                    <a:lnTo>
                      <a:pt x="12310" y="38573"/>
                    </a:lnTo>
                    <a:lnTo>
                      <a:pt x="13199" y="38984"/>
                    </a:lnTo>
                    <a:lnTo>
                      <a:pt x="14157" y="39257"/>
                    </a:lnTo>
                    <a:lnTo>
                      <a:pt x="15183" y="39531"/>
                    </a:lnTo>
                    <a:lnTo>
                      <a:pt x="16209" y="39804"/>
                    </a:lnTo>
                    <a:lnTo>
                      <a:pt x="17235" y="39941"/>
                    </a:lnTo>
                    <a:lnTo>
                      <a:pt x="18192" y="40078"/>
                    </a:lnTo>
                    <a:lnTo>
                      <a:pt x="19218" y="40146"/>
                    </a:lnTo>
                    <a:lnTo>
                      <a:pt x="21201" y="40146"/>
                    </a:lnTo>
                    <a:lnTo>
                      <a:pt x="22227" y="40078"/>
                    </a:lnTo>
                    <a:lnTo>
                      <a:pt x="23185" y="39941"/>
                    </a:lnTo>
                    <a:lnTo>
                      <a:pt x="24142" y="39736"/>
                    </a:lnTo>
                    <a:lnTo>
                      <a:pt x="25100" y="39531"/>
                    </a:lnTo>
                    <a:lnTo>
                      <a:pt x="26057" y="39257"/>
                    </a:lnTo>
                    <a:lnTo>
                      <a:pt x="26946" y="38984"/>
                    </a:lnTo>
                    <a:lnTo>
                      <a:pt x="27835" y="38642"/>
                    </a:lnTo>
                    <a:lnTo>
                      <a:pt x="28724" y="38231"/>
                    </a:lnTo>
                    <a:lnTo>
                      <a:pt x="29613" y="37753"/>
                    </a:lnTo>
                    <a:lnTo>
                      <a:pt x="30434" y="37274"/>
                    </a:lnTo>
                    <a:lnTo>
                      <a:pt x="31255" y="36795"/>
                    </a:lnTo>
                    <a:lnTo>
                      <a:pt x="32075" y="36248"/>
                    </a:lnTo>
                    <a:lnTo>
                      <a:pt x="32828" y="35633"/>
                    </a:lnTo>
                    <a:lnTo>
                      <a:pt x="33512" y="35017"/>
                    </a:lnTo>
                    <a:lnTo>
                      <a:pt x="34264" y="34333"/>
                    </a:lnTo>
                    <a:lnTo>
                      <a:pt x="34948" y="33649"/>
                    </a:lnTo>
                    <a:lnTo>
                      <a:pt x="35563" y="32897"/>
                    </a:lnTo>
                    <a:lnTo>
                      <a:pt x="36179" y="32145"/>
                    </a:lnTo>
                    <a:lnTo>
                      <a:pt x="36726" y="31392"/>
                    </a:lnTo>
                    <a:lnTo>
                      <a:pt x="37273" y="30572"/>
                    </a:lnTo>
                    <a:lnTo>
                      <a:pt x="37752" y="29683"/>
                    </a:lnTo>
                    <a:lnTo>
                      <a:pt x="38231" y="28794"/>
                    </a:lnTo>
                    <a:lnTo>
                      <a:pt x="38641" y="27904"/>
                    </a:lnTo>
                    <a:lnTo>
                      <a:pt x="38983" y="26947"/>
                    </a:lnTo>
                    <a:lnTo>
                      <a:pt x="39325" y="25990"/>
                    </a:lnTo>
                    <a:lnTo>
                      <a:pt x="39598" y="25032"/>
                    </a:lnTo>
                    <a:lnTo>
                      <a:pt x="39804" y="24006"/>
                    </a:lnTo>
                    <a:lnTo>
                      <a:pt x="40009" y="22980"/>
                    </a:lnTo>
                    <a:lnTo>
                      <a:pt x="40077" y="21954"/>
                    </a:lnTo>
                    <a:lnTo>
                      <a:pt x="40214" y="20997"/>
                    </a:lnTo>
                    <a:lnTo>
                      <a:pt x="40214" y="19971"/>
                    </a:lnTo>
                    <a:lnTo>
                      <a:pt x="40146" y="18945"/>
                    </a:lnTo>
                    <a:lnTo>
                      <a:pt x="40077" y="17988"/>
                    </a:lnTo>
                    <a:lnTo>
                      <a:pt x="39940" y="17030"/>
                    </a:lnTo>
                    <a:lnTo>
                      <a:pt x="39804" y="16073"/>
                    </a:lnTo>
                    <a:lnTo>
                      <a:pt x="39598" y="15115"/>
                    </a:lnTo>
                    <a:lnTo>
                      <a:pt x="39325" y="14158"/>
                    </a:lnTo>
                    <a:lnTo>
                      <a:pt x="38983" y="13269"/>
                    </a:lnTo>
                    <a:lnTo>
                      <a:pt x="38641" y="12311"/>
                    </a:lnTo>
                    <a:lnTo>
                      <a:pt x="38231" y="11422"/>
                    </a:lnTo>
                    <a:lnTo>
                      <a:pt x="37820" y="10602"/>
                    </a:lnTo>
                    <a:lnTo>
                      <a:pt x="37342" y="9781"/>
                    </a:lnTo>
                    <a:lnTo>
                      <a:pt x="36794" y="8960"/>
                    </a:lnTo>
                    <a:lnTo>
                      <a:pt x="36247" y="8139"/>
                    </a:lnTo>
                    <a:lnTo>
                      <a:pt x="35700" y="7387"/>
                    </a:lnTo>
                    <a:lnTo>
                      <a:pt x="35085" y="6635"/>
                    </a:lnTo>
                    <a:lnTo>
                      <a:pt x="34401" y="5951"/>
                    </a:lnTo>
                    <a:lnTo>
                      <a:pt x="33717" y="5267"/>
                    </a:lnTo>
                    <a:lnTo>
                      <a:pt x="32964" y="4652"/>
                    </a:lnTo>
                    <a:lnTo>
                      <a:pt x="32212" y="4036"/>
                    </a:lnTo>
                    <a:lnTo>
                      <a:pt x="31391" y="3489"/>
                    </a:lnTo>
                    <a:lnTo>
                      <a:pt x="30571" y="2942"/>
                    </a:lnTo>
                    <a:lnTo>
                      <a:pt x="29750" y="2463"/>
                    </a:lnTo>
                    <a:lnTo>
                      <a:pt x="28861" y="1984"/>
                    </a:lnTo>
                    <a:lnTo>
                      <a:pt x="27972" y="1574"/>
                    </a:lnTo>
                    <a:lnTo>
                      <a:pt x="27014" y="1232"/>
                    </a:lnTo>
                    <a:lnTo>
                      <a:pt x="26057" y="890"/>
                    </a:lnTo>
                    <a:lnTo>
                      <a:pt x="25031" y="616"/>
                    </a:lnTo>
                    <a:lnTo>
                      <a:pt x="24074" y="411"/>
                    </a:lnTo>
                    <a:lnTo>
                      <a:pt x="23048" y="206"/>
                    </a:lnTo>
                    <a:lnTo>
                      <a:pt x="22022" y="69"/>
                    </a:lnTo>
                    <a:lnTo>
                      <a:pt x="209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4"/>
              <p:cNvSpPr/>
              <p:nvPr/>
            </p:nvSpPr>
            <p:spPr>
              <a:xfrm>
                <a:off x="2866175" y="2825000"/>
                <a:ext cx="1025900" cy="1024175"/>
              </a:xfrm>
              <a:custGeom>
                <a:avLst/>
                <a:gdLst/>
                <a:ahLst/>
                <a:cxnLst/>
                <a:rect l="l" t="t" r="r" b="b"/>
                <a:pathLst>
                  <a:path w="41036" h="40967" extrusionOk="0">
                    <a:moveTo>
                      <a:pt x="21475" y="821"/>
                    </a:moveTo>
                    <a:lnTo>
                      <a:pt x="22433" y="890"/>
                    </a:lnTo>
                    <a:lnTo>
                      <a:pt x="23390" y="1026"/>
                    </a:lnTo>
                    <a:lnTo>
                      <a:pt x="24348" y="1232"/>
                    </a:lnTo>
                    <a:lnTo>
                      <a:pt x="25305" y="1437"/>
                    </a:lnTo>
                    <a:lnTo>
                      <a:pt x="26263" y="1710"/>
                    </a:lnTo>
                    <a:lnTo>
                      <a:pt x="27220" y="1984"/>
                    </a:lnTo>
                    <a:lnTo>
                      <a:pt x="28109" y="2326"/>
                    </a:lnTo>
                    <a:lnTo>
                      <a:pt x="28998" y="2736"/>
                    </a:lnTo>
                    <a:lnTo>
                      <a:pt x="29819" y="3147"/>
                    </a:lnTo>
                    <a:lnTo>
                      <a:pt x="30640" y="3625"/>
                    </a:lnTo>
                    <a:lnTo>
                      <a:pt x="31461" y="4172"/>
                    </a:lnTo>
                    <a:lnTo>
                      <a:pt x="32281" y="4720"/>
                    </a:lnTo>
                    <a:lnTo>
                      <a:pt x="33034" y="5267"/>
                    </a:lnTo>
                    <a:lnTo>
                      <a:pt x="33717" y="5882"/>
                    </a:lnTo>
                    <a:lnTo>
                      <a:pt x="34401" y="6566"/>
                    </a:lnTo>
                    <a:lnTo>
                      <a:pt x="35085" y="7250"/>
                    </a:lnTo>
                    <a:lnTo>
                      <a:pt x="35701" y="8002"/>
                    </a:lnTo>
                    <a:lnTo>
                      <a:pt x="36316" y="8755"/>
                    </a:lnTo>
                    <a:lnTo>
                      <a:pt x="36863" y="9575"/>
                    </a:lnTo>
                    <a:lnTo>
                      <a:pt x="37411" y="10396"/>
                    </a:lnTo>
                    <a:lnTo>
                      <a:pt x="37889" y="11285"/>
                    </a:lnTo>
                    <a:lnTo>
                      <a:pt x="38300" y="12106"/>
                    </a:lnTo>
                    <a:lnTo>
                      <a:pt x="38710" y="12995"/>
                    </a:lnTo>
                    <a:lnTo>
                      <a:pt x="39052" y="13884"/>
                    </a:lnTo>
                    <a:lnTo>
                      <a:pt x="39394" y="14841"/>
                    </a:lnTo>
                    <a:lnTo>
                      <a:pt x="39599" y="15731"/>
                    </a:lnTo>
                    <a:lnTo>
                      <a:pt x="39804" y="16688"/>
                    </a:lnTo>
                    <a:lnTo>
                      <a:pt x="40009" y="17645"/>
                    </a:lnTo>
                    <a:lnTo>
                      <a:pt x="40146" y="18535"/>
                    </a:lnTo>
                    <a:lnTo>
                      <a:pt x="40215" y="19492"/>
                    </a:lnTo>
                    <a:lnTo>
                      <a:pt x="40215" y="20449"/>
                    </a:lnTo>
                    <a:lnTo>
                      <a:pt x="40146" y="21475"/>
                    </a:lnTo>
                    <a:lnTo>
                      <a:pt x="40078" y="22433"/>
                    </a:lnTo>
                    <a:lnTo>
                      <a:pt x="40009" y="23390"/>
                    </a:lnTo>
                    <a:lnTo>
                      <a:pt x="39804" y="24348"/>
                    </a:lnTo>
                    <a:lnTo>
                      <a:pt x="39599" y="25305"/>
                    </a:lnTo>
                    <a:lnTo>
                      <a:pt x="39326" y="26263"/>
                    </a:lnTo>
                    <a:lnTo>
                      <a:pt x="39052" y="27152"/>
                    </a:lnTo>
                    <a:lnTo>
                      <a:pt x="38710" y="28041"/>
                    </a:lnTo>
                    <a:lnTo>
                      <a:pt x="38300" y="28930"/>
                    </a:lnTo>
                    <a:lnTo>
                      <a:pt x="37889" y="29819"/>
                    </a:lnTo>
                    <a:lnTo>
                      <a:pt x="37411" y="30640"/>
                    </a:lnTo>
                    <a:lnTo>
                      <a:pt x="36863" y="31460"/>
                    </a:lnTo>
                    <a:lnTo>
                      <a:pt x="36316" y="32213"/>
                    </a:lnTo>
                    <a:lnTo>
                      <a:pt x="35769" y="32965"/>
                    </a:lnTo>
                    <a:lnTo>
                      <a:pt x="35085" y="33717"/>
                    </a:lnTo>
                    <a:lnTo>
                      <a:pt x="34470" y="34401"/>
                    </a:lnTo>
                    <a:lnTo>
                      <a:pt x="33717" y="35085"/>
                    </a:lnTo>
                    <a:lnTo>
                      <a:pt x="33034" y="35701"/>
                    </a:lnTo>
                    <a:lnTo>
                      <a:pt x="32213" y="36316"/>
                    </a:lnTo>
                    <a:lnTo>
                      <a:pt x="31461" y="36863"/>
                    </a:lnTo>
                    <a:lnTo>
                      <a:pt x="30640" y="37410"/>
                    </a:lnTo>
                    <a:lnTo>
                      <a:pt x="29751" y="37889"/>
                    </a:lnTo>
                    <a:lnTo>
                      <a:pt x="28930" y="38300"/>
                    </a:lnTo>
                    <a:lnTo>
                      <a:pt x="28041" y="38710"/>
                    </a:lnTo>
                    <a:lnTo>
                      <a:pt x="27152" y="39052"/>
                    </a:lnTo>
                    <a:lnTo>
                      <a:pt x="26194" y="39325"/>
                    </a:lnTo>
                    <a:lnTo>
                      <a:pt x="25305" y="39599"/>
                    </a:lnTo>
                    <a:lnTo>
                      <a:pt x="24348" y="39804"/>
                    </a:lnTo>
                    <a:lnTo>
                      <a:pt x="23390" y="39941"/>
                    </a:lnTo>
                    <a:lnTo>
                      <a:pt x="22433" y="40078"/>
                    </a:lnTo>
                    <a:lnTo>
                      <a:pt x="21475" y="40146"/>
                    </a:lnTo>
                    <a:lnTo>
                      <a:pt x="19561" y="40146"/>
                    </a:lnTo>
                    <a:lnTo>
                      <a:pt x="18603" y="40078"/>
                    </a:lnTo>
                    <a:lnTo>
                      <a:pt x="17646" y="39941"/>
                    </a:lnTo>
                    <a:lnTo>
                      <a:pt x="16688" y="39804"/>
                    </a:lnTo>
                    <a:lnTo>
                      <a:pt x="15731" y="39599"/>
                    </a:lnTo>
                    <a:lnTo>
                      <a:pt x="14773" y="39325"/>
                    </a:lnTo>
                    <a:lnTo>
                      <a:pt x="13884" y="38983"/>
                    </a:lnTo>
                    <a:lnTo>
                      <a:pt x="12927" y="38641"/>
                    </a:lnTo>
                    <a:lnTo>
                      <a:pt x="12106" y="38300"/>
                    </a:lnTo>
                    <a:lnTo>
                      <a:pt x="11217" y="37821"/>
                    </a:lnTo>
                    <a:lnTo>
                      <a:pt x="10396" y="37342"/>
                    </a:lnTo>
                    <a:lnTo>
                      <a:pt x="9575" y="36863"/>
                    </a:lnTo>
                    <a:lnTo>
                      <a:pt x="8823" y="36316"/>
                    </a:lnTo>
                    <a:lnTo>
                      <a:pt x="8071" y="35701"/>
                    </a:lnTo>
                    <a:lnTo>
                      <a:pt x="7319" y="35085"/>
                    </a:lnTo>
                    <a:lnTo>
                      <a:pt x="6635" y="34401"/>
                    </a:lnTo>
                    <a:lnTo>
                      <a:pt x="5951" y="33717"/>
                    </a:lnTo>
                    <a:lnTo>
                      <a:pt x="5335" y="32965"/>
                    </a:lnTo>
                    <a:lnTo>
                      <a:pt x="4720" y="32213"/>
                    </a:lnTo>
                    <a:lnTo>
                      <a:pt x="4173" y="31392"/>
                    </a:lnTo>
                    <a:lnTo>
                      <a:pt x="3625" y="30571"/>
                    </a:lnTo>
                    <a:lnTo>
                      <a:pt x="3147" y="29751"/>
                    </a:lnTo>
                    <a:lnTo>
                      <a:pt x="2736" y="28862"/>
                    </a:lnTo>
                    <a:lnTo>
                      <a:pt x="2326" y="27972"/>
                    </a:lnTo>
                    <a:lnTo>
                      <a:pt x="1984" y="27083"/>
                    </a:lnTo>
                    <a:lnTo>
                      <a:pt x="1710" y="26194"/>
                    </a:lnTo>
                    <a:lnTo>
                      <a:pt x="1437" y="25237"/>
                    </a:lnTo>
                    <a:lnTo>
                      <a:pt x="1232" y="24348"/>
                    </a:lnTo>
                    <a:lnTo>
                      <a:pt x="1027" y="23390"/>
                    </a:lnTo>
                    <a:lnTo>
                      <a:pt x="958" y="22433"/>
                    </a:lnTo>
                    <a:lnTo>
                      <a:pt x="890" y="21475"/>
                    </a:lnTo>
                    <a:lnTo>
                      <a:pt x="821" y="20518"/>
                    </a:lnTo>
                    <a:lnTo>
                      <a:pt x="890" y="19560"/>
                    </a:lnTo>
                    <a:lnTo>
                      <a:pt x="958" y="18603"/>
                    </a:lnTo>
                    <a:lnTo>
                      <a:pt x="1095" y="17577"/>
                    </a:lnTo>
                    <a:lnTo>
                      <a:pt x="1232" y="16620"/>
                    </a:lnTo>
                    <a:lnTo>
                      <a:pt x="1437" y="15662"/>
                    </a:lnTo>
                    <a:lnTo>
                      <a:pt x="1710" y="14773"/>
                    </a:lnTo>
                    <a:lnTo>
                      <a:pt x="2052" y="13816"/>
                    </a:lnTo>
                    <a:lnTo>
                      <a:pt x="2394" y="12926"/>
                    </a:lnTo>
                    <a:lnTo>
                      <a:pt x="2736" y="12037"/>
                    </a:lnTo>
                    <a:lnTo>
                      <a:pt x="3215" y="11217"/>
                    </a:lnTo>
                    <a:lnTo>
                      <a:pt x="3694" y="10328"/>
                    </a:lnTo>
                    <a:lnTo>
                      <a:pt x="4173" y="9575"/>
                    </a:lnTo>
                    <a:lnTo>
                      <a:pt x="4720" y="8755"/>
                    </a:lnTo>
                    <a:lnTo>
                      <a:pt x="5335" y="8002"/>
                    </a:lnTo>
                    <a:lnTo>
                      <a:pt x="5951" y="7318"/>
                    </a:lnTo>
                    <a:lnTo>
                      <a:pt x="6635" y="6566"/>
                    </a:lnTo>
                    <a:lnTo>
                      <a:pt x="7319" y="5951"/>
                    </a:lnTo>
                    <a:lnTo>
                      <a:pt x="8071" y="5267"/>
                    </a:lnTo>
                    <a:lnTo>
                      <a:pt x="8823" y="4720"/>
                    </a:lnTo>
                    <a:lnTo>
                      <a:pt x="9644" y="4104"/>
                    </a:lnTo>
                    <a:lnTo>
                      <a:pt x="10875" y="3352"/>
                    </a:lnTo>
                    <a:lnTo>
                      <a:pt x="12174" y="2668"/>
                    </a:lnTo>
                    <a:lnTo>
                      <a:pt x="13474" y="2121"/>
                    </a:lnTo>
                    <a:lnTo>
                      <a:pt x="14842" y="1642"/>
                    </a:lnTo>
                    <a:lnTo>
                      <a:pt x="16209" y="1300"/>
                    </a:lnTo>
                    <a:lnTo>
                      <a:pt x="17646" y="1026"/>
                    </a:lnTo>
                    <a:lnTo>
                      <a:pt x="19082" y="890"/>
                    </a:lnTo>
                    <a:lnTo>
                      <a:pt x="20518" y="821"/>
                    </a:lnTo>
                    <a:close/>
                    <a:moveTo>
                      <a:pt x="19492" y="1"/>
                    </a:moveTo>
                    <a:lnTo>
                      <a:pt x="18535" y="69"/>
                    </a:lnTo>
                    <a:lnTo>
                      <a:pt x="17509" y="206"/>
                    </a:lnTo>
                    <a:lnTo>
                      <a:pt x="16551" y="411"/>
                    </a:lnTo>
                    <a:lnTo>
                      <a:pt x="15594" y="616"/>
                    </a:lnTo>
                    <a:lnTo>
                      <a:pt x="14636" y="890"/>
                    </a:lnTo>
                    <a:lnTo>
                      <a:pt x="13679" y="1163"/>
                    </a:lnTo>
                    <a:lnTo>
                      <a:pt x="12721" y="1574"/>
                    </a:lnTo>
                    <a:lnTo>
                      <a:pt x="11832" y="1916"/>
                    </a:lnTo>
                    <a:lnTo>
                      <a:pt x="10875" y="2394"/>
                    </a:lnTo>
                    <a:lnTo>
                      <a:pt x="10054" y="2873"/>
                    </a:lnTo>
                    <a:lnTo>
                      <a:pt x="9165" y="3420"/>
                    </a:lnTo>
                    <a:lnTo>
                      <a:pt x="8344" y="4036"/>
                    </a:lnTo>
                    <a:lnTo>
                      <a:pt x="7524" y="4651"/>
                    </a:lnTo>
                    <a:lnTo>
                      <a:pt x="6771" y="5335"/>
                    </a:lnTo>
                    <a:lnTo>
                      <a:pt x="6019" y="6019"/>
                    </a:lnTo>
                    <a:lnTo>
                      <a:pt x="5335" y="6703"/>
                    </a:lnTo>
                    <a:lnTo>
                      <a:pt x="4651" y="7524"/>
                    </a:lnTo>
                    <a:lnTo>
                      <a:pt x="4036" y="8276"/>
                    </a:lnTo>
                    <a:lnTo>
                      <a:pt x="3489" y="9097"/>
                    </a:lnTo>
                    <a:lnTo>
                      <a:pt x="2941" y="9917"/>
                    </a:lnTo>
                    <a:lnTo>
                      <a:pt x="2463" y="10806"/>
                    </a:lnTo>
                    <a:lnTo>
                      <a:pt x="1984" y="11695"/>
                    </a:lnTo>
                    <a:lnTo>
                      <a:pt x="1642" y="12585"/>
                    </a:lnTo>
                    <a:lnTo>
                      <a:pt x="1232" y="13542"/>
                    </a:lnTo>
                    <a:lnTo>
                      <a:pt x="958" y="14499"/>
                    </a:lnTo>
                    <a:lnTo>
                      <a:pt x="685" y="15457"/>
                    </a:lnTo>
                    <a:lnTo>
                      <a:pt x="411" y="16483"/>
                    </a:lnTo>
                    <a:lnTo>
                      <a:pt x="274" y="17509"/>
                    </a:lnTo>
                    <a:lnTo>
                      <a:pt x="137" y="18466"/>
                    </a:lnTo>
                    <a:lnTo>
                      <a:pt x="69" y="19492"/>
                    </a:lnTo>
                    <a:lnTo>
                      <a:pt x="1" y="20518"/>
                    </a:lnTo>
                    <a:lnTo>
                      <a:pt x="69" y="21544"/>
                    </a:lnTo>
                    <a:lnTo>
                      <a:pt x="137" y="22501"/>
                    </a:lnTo>
                    <a:lnTo>
                      <a:pt x="274" y="23527"/>
                    </a:lnTo>
                    <a:lnTo>
                      <a:pt x="411" y="24485"/>
                    </a:lnTo>
                    <a:lnTo>
                      <a:pt x="616" y="25442"/>
                    </a:lnTo>
                    <a:lnTo>
                      <a:pt x="890" y="26400"/>
                    </a:lnTo>
                    <a:lnTo>
                      <a:pt x="1232" y="27357"/>
                    </a:lnTo>
                    <a:lnTo>
                      <a:pt x="1574" y="28314"/>
                    </a:lnTo>
                    <a:lnTo>
                      <a:pt x="1984" y="29204"/>
                    </a:lnTo>
                    <a:lnTo>
                      <a:pt x="2463" y="30093"/>
                    </a:lnTo>
                    <a:lnTo>
                      <a:pt x="2941" y="30982"/>
                    </a:lnTo>
                    <a:lnTo>
                      <a:pt x="3489" y="31871"/>
                    </a:lnTo>
                    <a:lnTo>
                      <a:pt x="4104" y="32691"/>
                    </a:lnTo>
                    <a:lnTo>
                      <a:pt x="4720" y="33512"/>
                    </a:lnTo>
                    <a:lnTo>
                      <a:pt x="5335" y="34264"/>
                    </a:lnTo>
                    <a:lnTo>
                      <a:pt x="6019" y="35017"/>
                    </a:lnTo>
                    <a:lnTo>
                      <a:pt x="6771" y="35701"/>
                    </a:lnTo>
                    <a:lnTo>
                      <a:pt x="7524" y="36316"/>
                    </a:lnTo>
                    <a:lnTo>
                      <a:pt x="8344" y="36932"/>
                    </a:lnTo>
                    <a:lnTo>
                      <a:pt x="9097" y="37547"/>
                    </a:lnTo>
                    <a:lnTo>
                      <a:pt x="9986" y="38094"/>
                    </a:lnTo>
                    <a:lnTo>
                      <a:pt x="10806" y="38573"/>
                    </a:lnTo>
                    <a:lnTo>
                      <a:pt x="11696" y="38983"/>
                    </a:lnTo>
                    <a:lnTo>
                      <a:pt x="12653" y="39394"/>
                    </a:lnTo>
                    <a:lnTo>
                      <a:pt x="13610" y="39804"/>
                    </a:lnTo>
                    <a:lnTo>
                      <a:pt x="14568" y="40078"/>
                    </a:lnTo>
                    <a:lnTo>
                      <a:pt x="15525" y="40351"/>
                    </a:lnTo>
                    <a:lnTo>
                      <a:pt x="16483" y="40556"/>
                    </a:lnTo>
                    <a:lnTo>
                      <a:pt x="17509" y="40762"/>
                    </a:lnTo>
                    <a:lnTo>
                      <a:pt x="18535" y="40898"/>
                    </a:lnTo>
                    <a:lnTo>
                      <a:pt x="19561" y="40967"/>
                    </a:lnTo>
                    <a:lnTo>
                      <a:pt x="22091" y="40967"/>
                    </a:lnTo>
                    <a:lnTo>
                      <a:pt x="23527" y="40762"/>
                    </a:lnTo>
                    <a:lnTo>
                      <a:pt x="25032" y="40488"/>
                    </a:lnTo>
                    <a:lnTo>
                      <a:pt x="26468" y="40146"/>
                    </a:lnTo>
                    <a:lnTo>
                      <a:pt x="27904" y="39599"/>
                    </a:lnTo>
                    <a:lnTo>
                      <a:pt x="29272" y="39052"/>
                    </a:lnTo>
                    <a:lnTo>
                      <a:pt x="30571" y="38368"/>
                    </a:lnTo>
                    <a:lnTo>
                      <a:pt x="31871" y="37547"/>
                    </a:lnTo>
                    <a:lnTo>
                      <a:pt x="32760" y="36932"/>
                    </a:lnTo>
                    <a:lnTo>
                      <a:pt x="33512" y="36316"/>
                    </a:lnTo>
                    <a:lnTo>
                      <a:pt x="34333" y="35701"/>
                    </a:lnTo>
                    <a:lnTo>
                      <a:pt x="35017" y="34948"/>
                    </a:lnTo>
                    <a:lnTo>
                      <a:pt x="35701" y="34264"/>
                    </a:lnTo>
                    <a:lnTo>
                      <a:pt x="36385" y="33512"/>
                    </a:lnTo>
                    <a:lnTo>
                      <a:pt x="37000" y="32691"/>
                    </a:lnTo>
                    <a:lnTo>
                      <a:pt x="37547" y="31871"/>
                    </a:lnTo>
                    <a:lnTo>
                      <a:pt x="38094" y="31050"/>
                    </a:lnTo>
                    <a:lnTo>
                      <a:pt x="38573" y="30161"/>
                    </a:lnTo>
                    <a:lnTo>
                      <a:pt x="39052" y="29272"/>
                    </a:lnTo>
                    <a:lnTo>
                      <a:pt x="39462" y="28383"/>
                    </a:lnTo>
                    <a:lnTo>
                      <a:pt x="39804" y="27425"/>
                    </a:lnTo>
                    <a:lnTo>
                      <a:pt x="40146" y="26468"/>
                    </a:lnTo>
                    <a:lnTo>
                      <a:pt x="40420" y="25510"/>
                    </a:lnTo>
                    <a:lnTo>
                      <a:pt x="40625" y="24485"/>
                    </a:lnTo>
                    <a:lnTo>
                      <a:pt x="40830" y="23527"/>
                    </a:lnTo>
                    <a:lnTo>
                      <a:pt x="40898" y="22501"/>
                    </a:lnTo>
                    <a:lnTo>
                      <a:pt x="40967" y="21475"/>
                    </a:lnTo>
                    <a:lnTo>
                      <a:pt x="41035" y="20449"/>
                    </a:lnTo>
                    <a:lnTo>
                      <a:pt x="41035" y="19492"/>
                    </a:lnTo>
                    <a:lnTo>
                      <a:pt x="40898" y="18466"/>
                    </a:lnTo>
                    <a:lnTo>
                      <a:pt x="40830" y="17509"/>
                    </a:lnTo>
                    <a:lnTo>
                      <a:pt x="40625" y="16483"/>
                    </a:lnTo>
                    <a:lnTo>
                      <a:pt x="40420" y="15525"/>
                    </a:lnTo>
                    <a:lnTo>
                      <a:pt x="40146" y="14568"/>
                    </a:lnTo>
                    <a:lnTo>
                      <a:pt x="39873" y="13610"/>
                    </a:lnTo>
                    <a:lnTo>
                      <a:pt x="39462" y="12721"/>
                    </a:lnTo>
                    <a:lnTo>
                      <a:pt x="39052" y="11764"/>
                    </a:lnTo>
                    <a:lnTo>
                      <a:pt x="38642" y="10875"/>
                    </a:lnTo>
                    <a:lnTo>
                      <a:pt x="38094" y="9986"/>
                    </a:lnTo>
                    <a:lnTo>
                      <a:pt x="37547" y="9097"/>
                    </a:lnTo>
                    <a:lnTo>
                      <a:pt x="37000" y="8276"/>
                    </a:lnTo>
                    <a:lnTo>
                      <a:pt x="36385" y="7455"/>
                    </a:lnTo>
                    <a:lnTo>
                      <a:pt x="35701" y="6703"/>
                    </a:lnTo>
                    <a:lnTo>
                      <a:pt x="35017" y="6019"/>
                    </a:lnTo>
                    <a:lnTo>
                      <a:pt x="34265" y="5335"/>
                    </a:lnTo>
                    <a:lnTo>
                      <a:pt x="33512" y="4651"/>
                    </a:lnTo>
                    <a:lnTo>
                      <a:pt x="32760" y="4036"/>
                    </a:lnTo>
                    <a:lnTo>
                      <a:pt x="31939" y="3489"/>
                    </a:lnTo>
                    <a:lnTo>
                      <a:pt x="31119" y="2941"/>
                    </a:lnTo>
                    <a:lnTo>
                      <a:pt x="30230" y="2463"/>
                    </a:lnTo>
                    <a:lnTo>
                      <a:pt x="29340" y="1984"/>
                    </a:lnTo>
                    <a:lnTo>
                      <a:pt x="28383" y="1574"/>
                    </a:lnTo>
                    <a:lnTo>
                      <a:pt x="27494" y="1232"/>
                    </a:lnTo>
                    <a:lnTo>
                      <a:pt x="26536" y="890"/>
                    </a:lnTo>
                    <a:lnTo>
                      <a:pt x="25511" y="616"/>
                    </a:lnTo>
                    <a:lnTo>
                      <a:pt x="24553" y="411"/>
                    </a:lnTo>
                    <a:lnTo>
                      <a:pt x="23527" y="206"/>
                    </a:lnTo>
                    <a:lnTo>
                      <a:pt x="22501" y="69"/>
                    </a:lnTo>
                    <a:lnTo>
                      <a:pt x="215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4"/>
              <p:cNvSpPr/>
              <p:nvPr/>
            </p:nvSpPr>
            <p:spPr>
              <a:xfrm>
                <a:off x="2953375" y="2884850"/>
                <a:ext cx="446275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7851" h="11832" extrusionOk="0">
                    <a:moveTo>
                      <a:pt x="16278" y="0"/>
                    </a:moveTo>
                    <a:lnTo>
                      <a:pt x="14841" y="137"/>
                    </a:lnTo>
                    <a:lnTo>
                      <a:pt x="13405" y="342"/>
                    </a:lnTo>
                    <a:lnTo>
                      <a:pt x="12037" y="684"/>
                    </a:lnTo>
                    <a:lnTo>
                      <a:pt x="10738" y="1095"/>
                    </a:lnTo>
                    <a:lnTo>
                      <a:pt x="9439" y="1642"/>
                    </a:lnTo>
                    <a:lnTo>
                      <a:pt x="8208" y="2257"/>
                    </a:lnTo>
                    <a:lnTo>
                      <a:pt x="6977" y="3009"/>
                    </a:lnTo>
                    <a:lnTo>
                      <a:pt x="5882" y="3830"/>
                    </a:lnTo>
                    <a:lnTo>
                      <a:pt x="4788" y="4719"/>
                    </a:lnTo>
                    <a:lnTo>
                      <a:pt x="3762" y="5677"/>
                    </a:lnTo>
                    <a:lnTo>
                      <a:pt x="2873" y="6771"/>
                    </a:lnTo>
                    <a:lnTo>
                      <a:pt x="2052" y="7865"/>
                    </a:lnTo>
                    <a:lnTo>
                      <a:pt x="1300" y="9096"/>
                    </a:lnTo>
                    <a:lnTo>
                      <a:pt x="616" y="10327"/>
                    </a:lnTo>
                    <a:lnTo>
                      <a:pt x="1" y="11695"/>
                    </a:lnTo>
                    <a:lnTo>
                      <a:pt x="1" y="11764"/>
                    </a:lnTo>
                    <a:lnTo>
                      <a:pt x="137" y="11832"/>
                    </a:lnTo>
                    <a:lnTo>
                      <a:pt x="206" y="11832"/>
                    </a:lnTo>
                    <a:lnTo>
                      <a:pt x="274" y="11764"/>
                    </a:lnTo>
                    <a:lnTo>
                      <a:pt x="821" y="10464"/>
                    </a:lnTo>
                    <a:lnTo>
                      <a:pt x="1505" y="9233"/>
                    </a:lnTo>
                    <a:lnTo>
                      <a:pt x="2258" y="8002"/>
                    </a:lnTo>
                    <a:lnTo>
                      <a:pt x="3078" y="6908"/>
                    </a:lnTo>
                    <a:lnTo>
                      <a:pt x="3967" y="5882"/>
                    </a:lnTo>
                    <a:lnTo>
                      <a:pt x="4993" y="4924"/>
                    </a:lnTo>
                    <a:lnTo>
                      <a:pt x="6019" y="4035"/>
                    </a:lnTo>
                    <a:lnTo>
                      <a:pt x="7113" y="3215"/>
                    </a:lnTo>
                    <a:lnTo>
                      <a:pt x="8344" y="2531"/>
                    </a:lnTo>
                    <a:lnTo>
                      <a:pt x="9575" y="1915"/>
                    </a:lnTo>
                    <a:lnTo>
                      <a:pt x="10806" y="1368"/>
                    </a:lnTo>
                    <a:lnTo>
                      <a:pt x="12106" y="958"/>
                    </a:lnTo>
                    <a:lnTo>
                      <a:pt x="13474" y="616"/>
                    </a:lnTo>
                    <a:lnTo>
                      <a:pt x="14841" y="411"/>
                    </a:lnTo>
                    <a:lnTo>
                      <a:pt x="16278" y="274"/>
                    </a:lnTo>
                    <a:lnTo>
                      <a:pt x="17782" y="274"/>
                    </a:lnTo>
                    <a:lnTo>
                      <a:pt x="17851" y="137"/>
                    </a:lnTo>
                    <a:lnTo>
                      <a:pt x="17851" y="69"/>
                    </a:lnTo>
                    <a:lnTo>
                      <a:pt x="17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4"/>
              <p:cNvSpPr/>
              <p:nvPr/>
            </p:nvSpPr>
            <p:spPr>
              <a:xfrm>
                <a:off x="2924300" y="3327675"/>
                <a:ext cx="300950" cy="4326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7304" extrusionOk="0">
                    <a:moveTo>
                      <a:pt x="1" y="1"/>
                    </a:moveTo>
                    <a:lnTo>
                      <a:pt x="1" y="69"/>
                    </a:lnTo>
                    <a:lnTo>
                      <a:pt x="1" y="1368"/>
                    </a:lnTo>
                    <a:lnTo>
                      <a:pt x="138" y="2668"/>
                    </a:lnTo>
                    <a:lnTo>
                      <a:pt x="275" y="3967"/>
                    </a:lnTo>
                    <a:lnTo>
                      <a:pt x="616" y="5198"/>
                    </a:lnTo>
                    <a:lnTo>
                      <a:pt x="958" y="6498"/>
                    </a:lnTo>
                    <a:lnTo>
                      <a:pt x="1437" y="7797"/>
                    </a:lnTo>
                    <a:lnTo>
                      <a:pt x="2053" y="9028"/>
                    </a:lnTo>
                    <a:lnTo>
                      <a:pt x="2737" y="10191"/>
                    </a:lnTo>
                    <a:lnTo>
                      <a:pt x="3489" y="11353"/>
                    </a:lnTo>
                    <a:lnTo>
                      <a:pt x="4378" y="12448"/>
                    </a:lnTo>
                    <a:lnTo>
                      <a:pt x="5335" y="13474"/>
                    </a:lnTo>
                    <a:lnTo>
                      <a:pt x="6430" y="14431"/>
                    </a:lnTo>
                    <a:lnTo>
                      <a:pt x="7661" y="15320"/>
                    </a:lnTo>
                    <a:lnTo>
                      <a:pt x="8960" y="16072"/>
                    </a:lnTo>
                    <a:lnTo>
                      <a:pt x="10396" y="16756"/>
                    </a:lnTo>
                    <a:lnTo>
                      <a:pt x="11901" y="17303"/>
                    </a:lnTo>
                    <a:lnTo>
                      <a:pt x="12038" y="17303"/>
                    </a:lnTo>
                    <a:lnTo>
                      <a:pt x="12038" y="17235"/>
                    </a:lnTo>
                    <a:lnTo>
                      <a:pt x="12038" y="17167"/>
                    </a:lnTo>
                    <a:lnTo>
                      <a:pt x="11969" y="17098"/>
                    </a:lnTo>
                    <a:lnTo>
                      <a:pt x="10465" y="16483"/>
                    </a:lnTo>
                    <a:lnTo>
                      <a:pt x="9097" y="15867"/>
                    </a:lnTo>
                    <a:lnTo>
                      <a:pt x="7798" y="15115"/>
                    </a:lnTo>
                    <a:lnTo>
                      <a:pt x="6635" y="14226"/>
                    </a:lnTo>
                    <a:lnTo>
                      <a:pt x="5541" y="13268"/>
                    </a:lnTo>
                    <a:lnTo>
                      <a:pt x="4583" y="12311"/>
                    </a:lnTo>
                    <a:lnTo>
                      <a:pt x="3694" y="11217"/>
                    </a:lnTo>
                    <a:lnTo>
                      <a:pt x="2942" y="10054"/>
                    </a:lnTo>
                    <a:lnTo>
                      <a:pt x="2258" y="8891"/>
                    </a:lnTo>
                    <a:lnTo>
                      <a:pt x="1711" y="7660"/>
                    </a:lnTo>
                    <a:lnTo>
                      <a:pt x="1232" y="6429"/>
                    </a:lnTo>
                    <a:lnTo>
                      <a:pt x="890" y="5130"/>
                    </a:lnTo>
                    <a:lnTo>
                      <a:pt x="548" y="3899"/>
                    </a:lnTo>
                    <a:lnTo>
                      <a:pt x="411" y="2599"/>
                    </a:lnTo>
                    <a:lnTo>
                      <a:pt x="275" y="1368"/>
                    </a:lnTo>
                    <a:lnTo>
                      <a:pt x="275" y="13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3385950" y="3502075"/>
                <a:ext cx="417200" cy="29240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11696" extrusionOk="0">
                    <a:moveTo>
                      <a:pt x="16483" y="0"/>
                    </a:moveTo>
                    <a:lnTo>
                      <a:pt x="16414" y="69"/>
                    </a:lnTo>
                    <a:lnTo>
                      <a:pt x="15867" y="1300"/>
                    </a:lnTo>
                    <a:lnTo>
                      <a:pt x="15252" y="2462"/>
                    </a:lnTo>
                    <a:lnTo>
                      <a:pt x="14568" y="3625"/>
                    </a:lnTo>
                    <a:lnTo>
                      <a:pt x="13816" y="4651"/>
                    </a:lnTo>
                    <a:lnTo>
                      <a:pt x="12926" y="5677"/>
                    </a:lnTo>
                    <a:lnTo>
                      <a:pt x="12037" y="6566"/>
                    </a:lnTo>
                    <a:lnTo>
                      <a:pt x="11080" y="7455"/>
                    </a:lnTo>
                    <a:lnTo>
                      <a:pt x="10054" y="8207"/>
                    </a:lnTo>
                    <a:lnTo>
                      <a:pt x="8960" y="8960"/>
                    </a:lnTo>
                    <a:lnTo>
                      <a:pt x="7797" y="9575"/>
                    </a:lnTo>
                    <a:lnTo>
                      <a:pt x="6634" y="10122"/>
                    </a:lnTo>
                    <a:lnTo>
                      <a:pt x="5403" y="10533"/>
                    </a:lnTo>
                    <a:lnTo>
                      <a:pt x="4104" y="10943"/>
                    </a:lnTo>
                    <a:lnTo>
                      <a:pt x="2805" y="11217"/>
                    </a:lnTo>
                    <a:lnTo>
                      <a:pt x="1505" y="11353"/>
                    </a:lnTo>
                    <a:lnTo>
                      <a:pt x="137" y="11422"/>
                    </a:lnTo>
                    <a:lnTo>
                      <a:pt x="69" y="11490"/>
                    </a:lnTo>
                    <a:lnTo>
                      <a:pt x="1" y="11558"/>
                    </a:lnTo>
                    <a:lnTo>
                      <a:pt x="69" y="11695"/>
                    </a:lnTo>
                    <a:lnTo>
                      <a:pt x="137" y="11695"/>
                    </a:lnTo>
                    <a:lnTo>
                      <a:pt x="1505" y="11627"/>
                    </a:lnTo>
                    <a:lnTo>
                      <a:pt x="2873" y="11490"/>
                    </a:lnTo>
                    <a:lnTo>
                      <a:pt x="4172" y="11217"/>
                    </a:lnTo>
                    <a:lnTo>
                      <a:pt x="5472" y="10806"/>
                    </a:lnTo>
                    <a:lnTo>
                      <a:pt x="6703" y="10327"/>
                    </a:lnTo>
                    <a:lnTo>
                      <a:pt x="7934" y="9780"/>
                    </a:lnTo>
                    <a:lnTo>
                      <a:pt x="9097" y="9165"/>
                    </a:lnTo>
                    <a:lnTo>
                      <a:pt x="10191" y="8481"/>
                    </a:lnTo>
                    <a:lnTo>
                      <a:pt x="11217" y="7660"/>
                    </a:lnTo>
                    <a:lnTo>
                      <a:pt x="12243" y="6771"/>
                    </a:lnTo>
                    <a:lnTo>
                      <a:pt x="13132" y="5814"/>
                    </a:lnTo>
                    <a:lnTo>
                      <a:pt x="14021" y="4856"/>
                    </a:lnTo>
                    <a:lnTo>
                      <a:pt x="14773" y="3762"/>
                    </a:lnTo>
                    <a:lnTo>
                      <a:pt x="15525" y="2599"/>
                    </a:lnTo>
                    <a:lnTo>
                      <a:pt x="16141" y="1437"/>
                    </a:lnTo>
                    <a:lnTo>
                      <a:pt x="16688" y="137"/>
                    </a:lnTo>
                    <a:lnTo>
                      <a:pt x="16688" y="69"/>
                    </a:lnTo>
                    <a:lnTo>
                      <a:pt x="166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3544950" y="2917325"/>
                <a:ext cx="288975" cy="413800"/>
              </a:xfrm>
              <a:custGeom>
                <a:avLst/>
                <a:gdLst/>
                <a:ahLst/>
                <a:cxnLst/>
                <a:rect l="l" t="t" r="r" b="b"/>
                <a:pathLst>
                  <a:path w="11559" h="16552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1" y="206"/>
                    </a:lnTo>
                    <a:lnTo>
                      <a:pt x="69" y="274"/>
                    </a:lnTo>
                    <a:lnTo>
                      <a:pt x="1300" y="821"/>
                    </a:lnTo>
                    <a:lnTo>
                      <a:pt x="2463" y="1437"/>
                    </a:lnTo>
                    <a:lnTo>
                      <a:pt x="3557" y="2121"/>
                    </a:lnTo>
                    <a:lnTo>
                      <a:pt x="4583" y="2942"/>
                    </a:lnTo>
                    <a:lnTo>
                      <a:pt x="5609" y="3762"/>
                    </a:lnTo>
                    <a:lnTo>
                      <a:pt x="6498" y="4651"/>
                    </a:lnTo>
                    <a:lnTo>
                      <a:pt x="7319" y="5677"/>
                    </a:lnTo>
                    <a:lnTo>
                      <a:pt x="8139" y="6703"/>
                    </a:lnTo>
                    <a:lnTo>
                      <a:pt x="8823" y="7729"/>
                    </a:lnTo>
                    <a:lnTo>
                      <a:pt x="9439" y="8892"/>
                    </a:lnTo>
                    <a:lnTo>
                      <a:pt x="9986" y="10054"/>
                    </a:lnTo>
                    <a:lnTo>
                      <a:pt x="10396" y="11285"/>
                    </a:lnTo>
                    <a:lnTo>
                      <a:pt x="10738" y="12516"/>
                    </a:lnTo>
                    <a:lnTo>
                      <a:pt x="11012" y="13816"/>
                    </a:lnTo>
                    <a:lnTo>
                      <a:pt x="11217" y="15115"/>
                    </a:lnTo>
                    <a:lnTo>
                      <a:pt x="11285" y="16415"/>
                    </a:lnTo>
                    <a:lnTo>
                      <a:pt x="11354" y="16551"/>
                    </a:lnTo>
                    <a:lnTo>
                      <a:pt x="11559" y="16551"/>
                    </a:lnTo>
                    <a:lnTo>
                      <a:pt x="11559" y="16415"/>
                    </a:lnTo>
                    <a:lnTo>
                      <a:pt x="11491" y="15115"/>
                    </a:lnTo>
                    <a:lnTo>
                      <a:pt x="11285" y="13747"/>
                    </a:lnTo>
                    <a:lnTo>
                      <a:pt x="11012" y="12448"/>
                    </a:lnTo>
                    <a:lnTo>
                      <a:pt x="10670" y="11217"/>
                    </a:lnTo>
                    <a:lnTo>
                      <a:pt x="10191" y="9986"/>
                    </a:lnTo>
                    <a:lnTo>
                      <a:pt x="9644" y="8755"/>
                    </a:lnTo>
                    <a:lnTo>
                      <a:pt x="9029" y="7592"/>
                    </a:lnTo>
                    <a:lnTo>
                      <a:pt x="8345" y="6498"/>
                    </a:lnTo>
                    <a:lnTo>
                      <a:pt x="7524" y="5472"/>
                    </a:lnTo>
                    <a:lnTo>
                      <a:pt x="6703" y="4514"/>
                    </a:lnTo>
                    <a:lnTo>
                      <a:pt x="5746" y="3557"/>
                    </a:lnTo>
                    <a:lnTo>
                      <a:pt x="4788" y="2736"/>
                    </a:lnTo>
                    <a:lnTo>
                      <a:pt x="3694" y="1916"/>
                    </a:lnTo>
                    <a:lnTo>
                      <a:pt x="2600" y="1232"/>
                    </a:lnTo>
                    <a:lnTo>
                      <a:pt x="1437" y="54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4"/>
              <p:cNvSpPr/>
              <p:nvPr/>
            </p:nvSpPr>
            <p:spPr>
              <a:xfrm>
                <a:off x="3420975" y="2858675"/>
                <a:ext cx="86950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992" extrusionOk="0">
                    <a:moveTo>
                      <a:pt x="686" y="1"/>
                    </a:moveTo>
                    <a:lnTo>
                      <a:pt x="0" y="3434"/>
                    </a:lnTo>
                    <a:lnTo>
                      <a:pt x="708" y="3575"/>
                    </a:lnTo>
                    <a:lnTo>
                      <a:pt x="1159" y="1316"/>
                    </a:lnTo>
                    <a:lnTo>
                      <a:pt x="2085" y="3850"/>
                    </a:lnTo>
                    <a:lnTo>
                      <a:pt x="2792" y="3992"/>
                    </a:lnTo>
                    <a:lnTo>
                      <a:pt x="3478" y="559"/>
                    </a:lnTo>
                    <a:lnTo>
                      <a:pt x="2773" y="418"/>
                    </a:lnTo>
                    <a:lnTo>
                      <a:pt x="2321" y="2681"/>
                    </a:lnTo>
                    <a:lnTo>
                      <a:pt x="1394" y="142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4"/>
              <p:cNvSpPr/>
              <p:nvPr/>
            </p:nvSpPr>
            <p:spPr>
              <a:xfrm>
                <a:off x="3261075" y="3729525"/>
                <a:ext cx="74675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3613" extrusionOk="0">
                    <a:moveTo>
                      <a:pt x="1514" y="0"/>
                    </a:moveTo>
                    <a:cubicBezTo>
                      <a:pt x="1464" y="0"/>
                      <a:pt x="1415" y="2"/>
                      <a:pt x="1367" y="7"/>
                    </a:cubicBezTo>
                    <a:cubicBezTo>
                      <a:pt x="1203" y="22"/>
                      <a:pt x="1056" y="61"/>
                      <a:pt x="927" y="121"/>
                    </a:cubicBezTo>
                    <a:cubicBezTo>
                      <a:pt x="798" y="182"/>
                      <a:pt x="691" y="266"/>
                      <a:pt x="605" y="372"/>
                    </a:cubicBezTo>
                    <a:cubicBezTo>
                      <a:pt x="519" y="478"/>
                      <a:pt x="462" y="603"/>
                      <a:pt x="433" y="746"/>
                    </a:cubicBezTo>
                    <a:cubicBezTo>
                      <a:pt x="404" y="895"/>
                      <a:pt x="408" y="1032"/>
                      <a:pt x="446" y="1156"/>
                    </a:cubicBezTo>
                    <a:cubicBezTo>
                      <a:pt x="484" y="1279"/>
                      <a:pt x="547" y="1394"/>
                      <a:pt x="634" y="1501"/>
                    </a:cubicBezTo>
                    <a:cubicBezTo>
                      <a:pt x="722" y="1608"/>
                      <a:pt x="829" y="1706"/>
                      <a:pt x="955" y="1797"/>
                    </a:cubicBezTo>
                    <a:cubicBezTo>
                      <a:pt x="1082" y="1887"/>
                      <a:pt x="1219" y="1974"/>
                      <a:pt x="1366" y="2055"/>
                    </a:cubicBezTo>
                    <a:cubicBezTo>
                      <a:pt x="1495" y="2127"/>
                      <a:pt x="1600" y="2191"/>
                      <a:pt x="1679" y="2248"/>
                    </a:cubicBezTo>
                    <a:cubicBezTo>
                      <a:pt x="1759" y="2305"/>
                      <a:pt x="1819" y="2358"/>
                      <a:pt x="1860" y="2409"/>
                    </a:cubicBezTo>
                    <a:cubicBezTo>
                      <a:pt x="1902" y="2460"/>
                      <a:pt x="1926" y="2511"/>
                      <a:pt x="1934" y="2562"/>
                    </a:cubicBezTo>
                    <a:cubicBezTo>
                      <a:pt x="1942" y="2614"/>
                      <a:pt x="1940" y="2669"/>
                      <a:pt x="1928" y="2729"/>
                    </a:cubicBezTo>
                    <a:cubicBezTo>
                      <a:pt x="1917" y="2784"/>
                      <a:pt x="1896" y="2833"/>
                      <a:pt x="1865" y="2877"/>
                    </a:cubicBezTo>
                    <a:cubicBezTo>
                      <a:pt x="1834" y="2921"/>
                      <a:pt x="1793" y="2956"/>
                      <a:pt x="1742" y="2981"/>
                    </a:cubicBezTo>
                    <a:cubicBezTo>
                      <a:pt x="1691" y="3007"/>
                      <a:pt x="1630" y="3023"/>
                      <a:pt x="1559" y="3029"/>
                    </a:cubicBezTo>
                    <a:cubicBezTo>
                      <a:pt x="1541" y="3031"/>
                      <a:pt x="1522" y="3032"/>
                      <a:pt x="1503" y="3032"/>
                    </a:cubicBezTo>
                    <a:cubicBezTo>
                      <a:pt x="1446" y="3032"/>
                      <a:pt x="1383" y="3025"/>
                      <a:pt x="1315" y="3011"/>
                    </a:cubicBezTo>
                    <a:cubicBezTo>
                      <a:pt x="1212" y="2991"/>
                      <a:pt x="1122" y="2962"/>
                      <a:pt x="1043" y="2925"/>
                    </a:cubicBezTo>
                    <a:cubicBezTo>
                      <a:pt x="963" y="2888"/>
                      <a:pt x="899" y="2841"/>
                      <a:pt x="849" y="2784"/>
                    </a:cubicBezTo>
                    <a:cubicBezTo>
                      <a:pt x="799" y="2728"/>
                      <a:pt x="764" y="2660"/>
                      <a:pt x="746" y="2581"/>
                    </a:cubicBezTo>
                    <a:cubicBezTo>
                      <a:pt x="727" y="2502"/>
                      <a:pt x="728" y="2411"/>
                      <a:pt x="749" y="2307"/>
                    </a:cubicBezTo>
                    <a:lnTo>
                      <a:pt x="39" y="2165"/>
                    </a:lnTo>
                    <a:cubicBezTo>
                      <a:pt x="14" y="2294"/>
                      <a:pt x="9" y="2416"/>
                      <a:pt x="24" y="2529"/>
                    </a:cubicBezTo>
                    <a:cubicBezTo>
                      <a:pt x="40" y="2642"/>
                      <a:pt x="72" y="2747"/>
                      <a:pt x="121" y="2844"/>
                    </a:cubicBezTo>
                    <a:cubicBezTo>
                      <a:pt x="170" y="2940"/>
                      <a:pt x="232" y="3028"/>
                      <a:pt x="307" y="3107"/>
                    </a:cubicBezTo>
                    <a:cubicBezTo>
                      <a:pt x="383" y="3185"/>
                      <a:pt x="469" y="3256"/>
                      <a:pt x="563" y="3317"/>
                    </a:cubicBezTo>
                    <a:cubicBezTo>
                      <a:pt x="658" y="3379"/>
                      <a:pt x="760" y="3430"/>
                      <a:pt x="869" y="3473"/>
                    </a:cubicBezTo>
                    <a:cubicBezTo>
                      <a:pt x="979" y="3515"/>
                      <a:pt x="1090" y="3547"/>
                      <a:pt x="1203" y="3570"/>
                    </a:cubicBezTo>
                    <a:cubicBezTo>
                      <a:pt x="1344" y="3598"/>
                      <a:pt x="1478" y="3612"/>
                      <a:pt x="1605" y="3612"/>
                    </a:cubicBezTo>
                    <a:cubicBezTo>
                      <a:pt x="1647" y="3612"/>
                      <a:pt x="1688" y="3611"/>
                      <a:pt x="1729" y="3608"/>
                    </a:cubicBezTo>
                    <a:cubicBezTo>
                      <a:pt x="1891" y="3595"/>
                      <a:pt x="2034" y="3559"/>
                      <a:pt x="2159" y="3500"/>
                    </a:cubicBezTo>
                    <a:cubicBezTo>
                      <a:pt x="2283" y="3440"/>
                      <a:pt x="2387" y="3358"/>
                      <a:pt x="2469" y="3252"/>
                    </a:cubicBezTo>
                    <a:cubicBezTo>
                      <a:pt x="2552" y="3146"/>
                      <a:pt x="2608" y="3017"/>
                      <a:pt x="2638" y="2866"/>
                    </a:cubicBezTo>
                    <a:cubicBezTo>
                      <a:pt x="2667" y="2725"/>
                      <a:pt x="2667" y="2593"/>
                      <a:pt x="2641" y="2472"/>
                    </a:cubicBezTo>
                    <a:cubicBezTo>
                      <a:pt x="2615" y="2351"/>
                      <a:pt x="2563" y="2236"/>
                      <a:pt x="2486" y="2127"/>
                    </a:cubicBezTo>
                    <a:cubicBezTo>
                      <a:pt x="2408" y="2018"/>
                      <a:pt x="2306" y="1915"/>
                      <a:pt x="2178" y="1815"/>
                    </a:cubicBezTo>
                    <a:cubicBezTo>
                      <a:pt x="2049" y="1716"/>
                      <a:pt x="1898" y="1619"/>
                      <a:pt x="1722" y="1523"/>
                    </a:cubicBezTo>
                    <a:cubicBezTo>
                      <a:pt x="1512" y="1413"/>
                      <a:pt x="1357" y="1308"/>
                      <a:pt x="1257" y="1208"/>
                    </a:cubicBezTo>
                    <a:cubicBezTo>
                      <a:pt x="1157" y="1109"/>
                      <a:pt x="1118" y="1003"/>
                      <a:pt x="1140" y="890"/>
                    </a:cubicBezTo>
                    <a:cubicBezTo>
                      <a:pt x="1151" y="835"/>
                      <a:pt x="1173" y="785"/>
                      <a:pt x="1206" y="741"/>
                    </a:cubicBezTo>
                    <a:cubicBezTo>
                      <a:pt x="1238" y="697"/>
                      <a:pt x="1280" y="661"/>
                      <a:pt x="1332" y="634"/>
                    </a:cubicBezTo>
                    <a:cubicBezTo>
                      <a:pt x="1384" y="607"/>
                      <a:pt x="1447" y="590"/>
                      <a:pt x="1519" y="583"/>
                    </a:cubicBezTo>
                    <a:cubicBezTo>
                      <a:pt x="1539" y="581"/>
                      <a:pt x="1559" y="580"/>
                      <a:pt x="1579" y="580"/>
                    </a:cubicBezTo>
                    <a:cubicBezTo>
                      <a:pt x="1637" y="580"/>
                      <a:pt x="1699" y="587"/>
                      <a:pt x="1767" y="601"/>
                    </a:cubicBezTo>
                    <a:cubicBezTo>
                      <a:pt x="1863" y="620"/>
                      <a:pt x="1944" y="649"/>
                      <a:pt x="2010" y="687"/>
                    </a:cubicBezTo>
                    <a:cubicBezTo>
                      <a:pt x="2075" y="726"/>
                      <a:pt x="2127" y="772"/>
                      <a:pt x="2166" y="825"/>
                    </a:cubicBezTo>
                    <a:cubicBezTo>
                      <a:pt x="2204" y="878"/>
                      <a:pt x="2229" y="938"/>
                      <a:pt x="2239" y="1004"/>
                    </a:cubicBezTo>
                    <a:cubicBezTo>
                      <a:pt x="2250" y="1070"/>
                      <a:pt x="2248" y="1139"/>
                      <a:pt x="2233" y="1211"/>
                    </a:cubicBezTo>
                    <a:lnTo>
                      <a:pt x="2941" y="1352"/>
                    </a:lnTo>
                    <a:cubicBezTo>
                      <a:pt x="2971" y="1198"/>
                      <a:pt x="2970" y="1051"/>
                      <a:pt x="2936" y="909"/>
                    </a:cubicBezTo>
                    <a:cubicBezTo>
                      <a:pt x="2902" y="767"/>
                      <a:pt x="2840" y="638"/>
                      <a:pt x="2749" y="522"/>
                    </a:cubicBezTo>
                    <a:cubicBezTo>
                      <a:pt x="2657" y="406"/>
                      <a:pt x="2539" y="306"/>
                      <a:pt x="2394" y="222"/>
                    </a:cubicBezTo>
                    <a:cubicBezTo>
                      <a:pt x="2249" y="138"/>
                      <a:pt x="2081" y="77"/>
                      <a:pt x="1891" y="39"/>
                    </a:cubicBezTo>
                    <a:cubicBezTo>
                      <a:pt x="1760" y="13"/>
                      <a:pt x="1635" y="0"/>
                      <a:pt x="1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4"/>
              <p:cNvSpPr/>
              <p:nvPr/>
            </p:nvSpPr>
            <p:spPr>
              <a:xfrm>
                <a:off x="3214975" y="3090025"/>
                <a:ext cx="194950" cy="263325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10533" extrusionOk="0">
                    <a:moveTo>
                      <a:pt x="0" y="0"/>
                    </a:moveTo>
                    <a:lnTo>
                      <a:pt x="0" y="69"/>
                    </a:lnTo>
                    <a:lnTo>
                      <a:pt x="4925" y="10532"/>
                    </a:lnTo>
                    <a:lnTo>
                      <a:pt x="7797" y="875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4"/>
              <p:cNvSpPr/>
              <p:nvPr/>
            </p:nvSpPr>
            <p:spPr>
              <a:xfrm>
                <a:off x="3348325" y="3322550"/>
                <a:ext cx="194950" cy="25990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10396" extrusionOk="0">
                    <a:moveTo>
                      <a:pt x="2668" y="0"/>
                    </a:moveTo>
                    <a:lnTo>
                      <a:pt x="1" y="1573"/>
                    </a:lnTo>
                    <a:lnTo>
                      <a:pt x="7661" y="10396"/>
                    </a:lnTo>
                    <a:lnTo>
                      <a:pt x="7798" y="10396"/>
                    </a:lnTo>
                    <a:lnTo>
                      <a:pt x="7798" y="10327"/>
                    </a:lnTo>
                    <a:lnTo>
                      <a:pt x="7798" y="10259"/>
                    </a:lnTo>
                    <a:lnTo>
                      <a:pt x="26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4"/>
              <p:cNvSpPr/>
              <p:nvPr/>
            </p:nvSpPr>
            <p:spPr>
              <a:xfrm>
                <a:off x="3132900" y="3305450"/>
                <a:ext cx="259925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7798" extrusionOk="0">
                    <a:moveTo>
                      <a:pt x="8823" y="0"/>
                    </a:moveTo>
                    <a:lnTo>
                      <a:pt x="1" y="7660"/>
                    </a:lnTo>
                    <a:lnTo>
                      <a:pt x="1" y="7729"/>
                    </a:lnTo>
                    <a:lnTo>
                      <a:pt x="1" y="7797"/>
                    </a:lnTo>
                    <a:lnTo>
                      <a:pt x="137" y="7797"/>
                    </a:lnTo>
                    <a:lnTo>
                      <a:pt x="10396" y="2668"/>
                    </a:lnTo>
                    <a:lnTo>
                      <a:pt x="8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4"/>
              <p:cNvSpPr/>
              <p:nvPr/>
            </p:nvSpPr>
            <p:spPr>
              <a:xfrm>
                <a:off x="3360300" y="3172075"/>
                <a:ext cx="26505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7798" extrusionOk="0">
                    <a:moveTo>
                      <a:pt x="10533" y="1"/>
                    </a:moveTo>
                    <a:lnTo>
                      <a:pt x="1" y="5062"/>
                    </a:lnTo>
                    <a:lnTo>
                      <a:pt x="1847" y="7798"/>
                    </a:lnTo>
                    <a:lnTo>
                      <a:pt x="10601" y="138"/>
                    </a:lnTo>
                    <a:lnTo>
                      <a:pt x="10601" y="69"/>
                    </a:lnTo>
                    <a:lnTo>
                      <a:pt x="106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4"/>
              <p:cNvSpPr/>
              <p:nvPr/>
            </p:nvSpPr>
            <p:spPr>
              <a:xfrm>
                <a:off x="3332950" y="2980600"/>
                <a:ext cx="119700" cy="35907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4363" extrusionOk="0">
                    <a:moveTo>
                      <a:pt x="4651" y="0"/>
                    </a:moveTo>
                    <a:lnTo>
                      <a:pt x="4583" y="69"/>
                    </a:lnTo>
                    <a:lnTo>
                      <a:pt x="0" y="13542"/>
                    </a:lnTo>
                    <a:lnTo>
                      <a:pt x="3830" y="14362"/>
                    </a:lnTo>
                    <a:lnTo>
                      <a:pt x="4788" y="137"/>
                    </a:lnTo>
                    <a:lnTo>
                      <a:pt x="4788" y="69"/>
                    </a:lnTo>
                    <a:lnTo>
                      <a:pt x="47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3332950" y="2980600"/>
                <a:ext cx="118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3952" extrusionOk="0">
                    <a:moveTo>
                      <a:pt x="4651" y="0"/>
                    </a:moveTo>
                    <a:lnTo>
                      <a:pt x="4583" y="69"/>
                    </a:lnTo>
                    <a:lnTo>
                      <a:pt x="0" y="13542"/>
                    </a:lnTo>
                    <a:lnTo>
                      <a:pt x="1915" y="13952"/>
                    </a:lnTo>
                    <a:lnTo>
                      <a:pt x="47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3375700" y="2977175"/>
                <a:ext cx="78675" cy="360775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4431" extrusionOk="0">
                    <a:moveTo>
                      <a:pt x="3009" y="0"/>
                    </a:moveTo>
                    <a:lnTo>
                      <a:pt x="2941" y="69"/>
                    </a:lnTo>
                    <a:lnTo>
                      <a:pt x="2873" y="137"/>
                    </a:lnTo>
                    <a:lnTo>
                      <a:pt x="0" y="14294"/>
                    </a:lnTo>
                    <a:lnTo>
                      <a:pt x="0" y="14431"/>
                    </a:lnTo>
                    <a:lnTo>
                      <a:pt x="205" y="14431"/>
                    </a:lnTo>
                    <a:lnTo>
                      <a:pt x="274" y="14362"/>
                    </a:lnTo>
                    <a:lnTo>
                      <a:pt x="3146" y="206"/>
                    </a:lnTo>
                    <a:lnTo>
                      <a:pt x="3146" y="69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4"/>
              <p:cNvSpPr/>
              <p:nvPr/>
            </p:nvSpPr>
            <p:spPr>
              <a:xfrm>
                <a:off x="3305600" y="3332800"/>
                <a:ext cx="112850" cy="3573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14295" extrusionOk="0">
                    <a:moveTo>
                      <a:pt x="958" y="1"/>
                    </a:moveTo>
                    <a:lnTo>
                      <a:pt x="0" y="14226"/>
                    </a:lnTo>
                    <a:lnTo>
                      <a:pt x="69" y="14294"/>
                    </a:lnTo>
                    <a:lnTo>
                      <a:pt x="137" y="14294"/>
                    </a:lnTo>
                    <a:lnTo>
                      <a:pt x="205" y="14226"/>
                    </a:lnTo>
                    <a:lnTo>
                      <a:pt x="4514" y="685"/>
                    </a:lnTo>
                    <a:lnTo>
                      <a:pt x="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4"/>
              <p:cNvSpPr/>
              <p:nvPr/>
            </p:nvSpPr>
            <p:spPr>
              <a:xfrm>
                <a:off x="3307300" y="3341350"/>
                <a:ext cx="118000" cy="3488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3953" extrusionOk="0">
                    <a:moveTo>
                      <a:pt x="2805" y="1"/>
                    </a:moveTo>
                    <a:lnTo>
                      <a:pt x="1" y="13952"/>
                    </a:lnTo>
                    <a:lnTo>
                      <a:pt x="69" y="13952"/>
                    </a:lnTo>
                    <a:lnTo>
                      <a:pt x="137" y="13884"/>
                    </a:lnTo>
                    <a:lnTo>
                      <a:pt x="4720" y="411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4"/>
              <p:cNvSpPr/>
              <p:nvPr/>
            </p:nvSpPr>
            <p:spPr>
              <a:xfrm>
                <a:off x="3303875" y="3332800"/>
                <a:ext cx="7867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4432" extrusionOk="0">
                    <a:moveTo>
                      <a:pt x="2942" y="1"/>
                    </a:moveTo>
                    <a:lnTo>
                      <a:pt x="2873" y="137"/>
                    </a:lnTo>
                    <a:lnTo>
                      <a:pt x="1" y="14294"/>
                    </a:lnTo>
                    <a:lnTo>
                      <a:pt x="1" y="14363"/>
                    </a:lnTo>
                    <a:lnTo>
                      <a:pt x="138" y="14431"/>
                    </a:lnTo>
                    <a:lnTo>
                      <a:pt x="206" y="14431"/>
                    </a:lnTo>
                    <a:lnTo>
                      <a:pt x="274" y="14294"/>
                    </a:lnTo>
                    <a:lnTo>
                      <a:pt x="3147" y="137"/>
                    </a:lnTo>
                    <a:lnTo>
                      <a:pt x="3147" y="69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4"/>
              <p:cNvSpPr/>
              <p:nvPr/>
            </p:nvSpPr>
            <p:spPr>
              <a:xfrm>
                <a:off x="3025200" y="3262700"/>
                <a:ext cx="35735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14294" h="4515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0" y="137"/>
                    </a:lnTo>
                    <a:lnTo>
                      <a:pt x="68" y="206"/>
                    </a:lnTo>
                    <a:lnTo>
                      <a:pt x="13610" y="4514"/>
                    </a:lnTo>
                    <a:lnTo>
                      <a:pt x="14294" y="95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4"/>
              <p:cNvSpPr/>
              <p:nvPr/>
            </p:nvSpPr>
            <p:spPr>
              <a:xfrm>
                <a:off x="3025200" y="3264425"/>
                <a:ext cx="348800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4720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137"/>
                    </a:lnTo>
                    <a:lnTo>
                      <a:pt x="13541" y="4719"/>
                    </a:lnTo>
                    <a:lnTo>
                      <a:pt x="13952" y="27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4"/>
              <p:cNvSpPr/>
              <p:nvPr/>
            </p:nvSpPr>
            <p:spPr>
              <a:xfrm>
                <a:off x="3021775" y="3261000"/>
                <a:ext cx="36077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3147" extrusionOk="0">
                    <a:moveTo>
                      <a:pt x="69" y="0"/>
                    </a:moveTo>
                    <a:lnTo>
                      <a:pt x="0" y="69"/>
                    </a:lnTo>
                    <a:lnTo>
                      <a:pt x="0" y="205"/>
                    </a:lnTo>
                    <a:lnTo>
                      <a:pt x="69" y="274"/>
                    </a:lnTo>
                    <a:lnTo>
                      <a:pt x="14226" y="3146"/>
                    </a:lnTo>
                    <a:lnTo>
                      <a:pt x="14294" y="3146"/>
                    </a:lnTo>
                    <a:lnTo>
                      <a:pt x="14362" y="3078"/>
                    </a:lnTo>
                    <a:lnTo>
                      <a:pt x="14431" y="3009"/>
                    </a:lnTo>
                    <a:lnTo>
                      <a:pt x="14362" y="2941"/>
                    </a:lnTo>
                    <a:lnTo>
                      <a:pt x="14294" y="287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4"/>
              <p:cNvSpPr/>
              <p:nvPr/>
            </p:nvSpPr>
            <p:spPr>
              <a:xfrm>
                <a:off x="3375700" y="3295200"/>
                <a:ext cx="357350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14294" h="4583" extrusionOk="0">
                    <a:moveTo>
                      <a:pt x="684" y="0"/>
                    </a:moveTo>
                    <a:lnTo>
                      <a:pt x="0" y="3556"/>
                    </a:lnTo>
                    <a:lnTo>
                      <a:pt x="14226" y="4582"/>
                    </a:lnTo>
                    <a:lnTo>
                      <a:pt x="14294" y="4514"/>
                    </a:lnTo>
                    <a:lnTo>
                      <a:pt x="14294" y="4446"/>
                    </a:lnTo>
                    <a:lnTo>
                      <a:pt x="14294" y="437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4"/>
              <p:cNvSpPr/>
              <p:nvPr/>
            </p:nvSpPr>
            <p:spPr>
              <a:xfrm>
                <a:off x="3385950" y="3288350"/>
                <a:ext cx="347100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4788" extrusionOk="0">
                    <a:moveTo>
                      <a:pt x="342" y="1"/>
                    </a:moveTo>
                    <a:lnTo>
                      <a:pt x="1" y="1984"/>
                    </a:lnTo>
                    <a:lnTo>
                      <a:pt x="13884" y="4788"/>
                    </a:lnTo>
                    <a:lnTo>
                      <a:pt x="13884" y="4720"/>
                    </a:lnTo>
                    <a:lnTo>
                      <a:pt x="13884" y="4651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4"/>
              <p:cNvSpPr/>
              <p:nvPr/>
            </p:nvSpPr>
            <p:spPr>
              <a:xfrm>
                <a:off x="3375700" y="3332800"/>
                <a:ext cx="36077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3147" extrusionOk="0">
                    <a:moveTo>
                      <a:pt x="69" y="1"/>
                    </a:moveTo>
                    <a:lnTo>
                      <a:pt x="0" y="69"/>
                    </a:lnTo>
                    <a:lnTo>
                      <a:pt x="69" y="206"/>
                    </a:lnTo>
                    <a:lnTo>
                      <a:pt x="137" y="274"/>
                    </a:lnTo>
                    <a:lnTo>
                      <a:pt x="14294" y="3147"/>
                    </a:lnTo>
                    <a:lnTo>
                      <a:pt x="14431" y="3078"/>
                    </a:lnTo>
                    <a:lnTo>
                      <a:pt x="14431" y="3010"/>
                    </a:lnTo>
                    <a:lnTo>
                      <a:pt x="14431" y="2942"/>
                    </a:lnTo>
                    <a:lnTo>
                      <a:pt x="14362" y="2873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4"/>
              <p:cNvSpPr/>
              <p:nvPr/>
            </p:nvSpPr>
            <p:spPr>
              <a:xfrm>
                <a:off x="3319275" y="3278100"/>
                <a:ext cx="119700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8" extrusionOk="0">
                    <a:moveTo>
                      <a:pt x="1915" y="0"/>
                    </a:moveTo>
                    <a:lnTo>
                      <a:pt x="1505" y="137"/>
                    </a:lnTo>
                    <a:lnTo>
                      <a:pt x="1095" y="411"/>
                    </a:lnTo>
                    <a:lnTo>
                      <a:pt x="684" y="684"/>
                    </a:lnTo>
                    <a:lnTo>
                      <a:pt x="411" y="1026"/>
                    </a:lnTo>
                    <a:lnTo>
                      <a:pt x="205" y="1436"/>
                    </a:lnTo>
                    <a:lnTo>
                      <a:pt x="69" y="1915"/>
                    </a:lnTo>
                    <a:lnTo>
                      <a:pt x="0" y="2394"/>
                    </a:lnTo>
                    <a:lnTo>
                      <a:pt x="69" y="2873"/>
                    </a:lnTo>
                    <a:lnTo>
                      <a:pt x="205" y="3283"/>
                    </a:lnTo>
                    <a:lnTo>
                      <a:pt x="411" y="3693"/>
                    </a:lnTo>
                    <a:lnTo>
                      <a:pt x="684" y="4104"/>
                    </a:lnTo>
                    <a:lnTo>
                      <a:pt x="1026" y="4377"/>
                    </a:lnTo>
                    <a:lnTo>
                      <a:pt x="1437" y="4582"/>
                    </a:lnTo>
                    <a:lnTo>
                      <a:pt x="1915" y="4719"/>
                    </a:lnTo>
                    <a:lnTo>
                      <a:pt x="2394" y="4788"/>
                    </a:lnTo>
                    <a:lnTo>
                      <a:pt x="2873" y="4719"/>
                    </a:lnTo>
                    <a:lnTo>
                      <a:pt x="3351" y="4582"/>
                    </a:lnTo>
                    <a:lnTo>
                      <a:pt x="3762" y="4377"/>
                    </a:lnTo>
                    <a:lnTo>
                      <a:pt x="4104" y="4104"/>
                    </a:lnTo>
                    <a:lnTo>
                      <a:pt x="4377" y="3762"/>
                    </a:lnTo>
                    <a:lnTo>
                      <a:pt x="4651" y="3283"/>
                    </a:lnTo>
                    <a:lnTo>
                      <a:pt x="4788" y="2873"/>
                    </a:lnTo>
                    <a:lnTo>
                      <a:pt x="4788" y="2394"/>
                    </a:lnTo>
                    <a:lnTo>
                      <a:pt x="4788" y="1915"/>
                    </a:lnTo>
                    <a:lnTo>
                      <a:pt x="4651" y="1436"/>
                    </a:lnTo>
                    <a:lnTo>
                      <a:pt x="4377" y="1026"/>
                    </a:lnTo>
                    <a:lnTo>
                      <a:pt x="4104" y="684"/>
                    </a:lnTo>
                    <a:lnTo>
                      <a:pt x="3762" y="411"/>
                    </a:lnTo>
                    <a:lnTo>
                      <a:pt x="3351" y="137"/>
                    </a:lnTo>
                    <a:lnTo>
                      <a:pt x="2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4"/>
              <p:cNvSpPr/>
              <p:nvPr/>
            </p:nvSpPr>
            <p:spPr>
              <a:xfrm>
                <a:off x="3341500" y="3300325"/>
                <a:ext cx="7525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231" y="0"/>
                    </a:moveTo>
                    <a:lnTo>
                      <a:pt x="958" y="69"/>
                    </a:lnTo>
                    <a:lnTo>
                      <a:pt x="684" y="205"/>
                    </a:lnTo>
                    <a:lnTo>
                      <a:pt x="411" y="411"/>
                    </a:lnTo>
                    <a:lnTo>
                      <a:pt x="274" y="616"/>
                    </a:lnTo>
                    <a:lnTo>
                      <a:pt x="137" y="889"/>
                    </a:lnTo>
                    <a:lnTo>
                      <a:pt x="0" y="1163"/>
                    </a:lnTo>
                    <a:lnTo>
                      <a:pt x="0" y="1505"/>
                    </a:lnTo>
                    <a:lnTo>
                      <a:pt x="0" y="1778"/>
                    </a:lnTo>
                    <a:lnTo>
                      <a:pt x="137" y="2052"/>
                    </a:lnTo>
                    <a:lnTo>
                      <a:pt x="274" y="2326"/>
                    </a:lnTo>
                    <a:lnTo>
                      <a:pt x="411" y="2531"/>
                    </a:lnTo>
                    <a:lnTo>
                      <a:pt x="684" y="2736"/>
                    </a:lnTo>
                    <a:lnTo>
                      <a:pt x="889" y="2873"/>
                    </a:lnTo>
                    <a:lnTo>
                      <a:pt x="1231" y="3009"/>
                    </a:lnTo>
                    <a:lnTo>
                      <a:pt x="1847" y="3009"/>
                    </a:lnTo>
                    <a:lnTo>
                      <a:pt x="2120" y="2873"/>
                    </a:lnTo>
                    <a:lnTo>
                      <a:pt x="2394" y="2736"/>
                    </a:lnTo>
                    <a:lnTo>
                      <a:pt x="2599" y="2599"/>
                    </a:lnTo>
                    <a:lnTo>
                      <a:pt x="2804" y="2326"/>
                    </a:lnTo>
                    <a:lnTo>
                      <a:pt x="2941" y="2052"/>
                    </a:lnTo>
                    <a:lnTo>
                      <a:pt x="3010" y="1778"/>
                    </a:lnTo>
                    <a:lnTo>
                      <a:pt x="3010" y="1505"/>
                    </a:lnTo>
                    <a:lnTo>
                      <a:pt x="3010" y="1163"/>
                    </a:lnTo>
                    <a:lnTo>
                      <a:pt x="2941" y="889"/>
                    </a:lnTo>
                    <a:lnTo>
                      <a:pt x="2804" y="616"/>
                    </a:lnTo>
                    <a:lnTo>
                      <a:pt x="2599" y="411"/>
                    </a:lnTo>
                    <a:lnTo>
                      <a:pt x="2394" y="205"/>
                    </a:lnTo>
                    <a:lnTo>
                      <a:pt x="2120" y="69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4"/>
              <p:cNvSpPr/>
              <p:nvPr/>
            </p:nvSpPr>
            <p:spPr>
              <a:xfrm>
                <a:off x="3267975" y="3871375"/>
                <a:ext cx="1727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5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69" y="206"/>
                    </a:lnTo>
                    <a:lnTo>
                      <a:pt x="137" y="274"/>
                    </a:lnTo>
                    <a:lnTo>
                      <a:pt x="1232" y="480"/>
                    </a:lnTo>
                    <a:lnTo>
                      <a:pt x="2257" y="548"/>
                    </a:lnTo>
                    <a:lnTo>
                      <a:pt x="3352" y="685"/>
                    </a:lnTo>
                    <a:lnTo>
                      <a:pt x="5609" y="685"/>
                    </a:lnTo>
                    <a:lnTo>
                      <a:pt x="6840" y="548"/>
                    </a:lnTo>
                    <a:lnTo>
                      <a:pt x="6908" y="480"/>
                    </a:lnTo>
                    <a:lnTo>
                      <a:pt x="6908" y="411"/>
                    </a:lnTo>
                    <a:lnTo>
                      <a:pt x="6908" y="343"/>
                    </a:lnTo>
                    <a:lnTo>
                      <a:pt x="6771" y="274"/>
                    </a:lnTo>
                    <a:lnTo>
                      <a:pt x="5130" y="411"/>
                    </a:lnTo>
                    <a:lnTo>
                      <a:pt x="3489" y="411"/>
                    </a:lnTo>
                    <a:lnTo>
                      <a:pt x="1847" y="274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4"/>
              <p:cNvSpPr/>
              <p:nvPr/>
            </p:nvSpPr>
            <p:spPr>
              <a:xfrm>
                <a:off x="3570600" y="2821575"/>
                <a:ext cx="1128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2463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1" y="206"/>
                    </a:lnTo>
                    <a:lnTo>
                      <a:pt x="69" y="274"/>
                    </a:lnTo>
                    <a:lnTo>
                      <a:pt x="1163" y="753"/>
                    </a:lnTo>
                    <a:lnTo>
                      <a:pt x="2258" y="1232"/>
                    </a:lnTo>
                    <a:lnTo>
                      <a:pt x="3284" y="1847"/>
                    </a:lnTo>
                    <a:lnTo>
                      <a:pt x="4309" y="2463"/>
                    </a:lnTo>
                    <a:lnTo>
                      <a:pt x="4378" y="2463"/>
                    </a:lnTo>
                    <a:lnTo>
                      <a:pt x="4515" y="2394"/>
                    </a:lnTo>
                    <a:lnTo>
                      <a:pt x="4515" y="2326"/>
                    </a:lnTo>
                    <a:lnTo>
                      <a:pt x="4515" y="2189"/>
                    </a:lnTo>
                    <a:lnTo>
                      <a:pt x="3420" y="1574"/>
                    </a:lnTo>
                    <a:lnTo>
                      <a:pt x="2394" y="1027"/>
                    </a:lnTo>
                    <a:lnTo>
                      <a:pt x="1300" y="48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4"/>
              <p:cNvSpPr/>
              <p:nvPr/>
            </p:nvSpPr>
            <p:spPr>
              <a:xfrm>
                <a:off x="3009800" y="2792525"/>
                <a:ext cx="283850" cy="141925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5677" extrusionOk="0">
                    <a:moveTo>
                      <a:pt x="11217" y="0"/>
                    </a:moveTo>
                    <a:lnTo>
                      <a:pt x="9644" y="342"/>
                    </a:lnTo>
                    <a:lnTo>
                      <a:pt x="8071" y="752"/>
                    </a:lnTo>
                    <a:lnTo>
                      <a:pt x="6566" y="1300"/>
                    </a:lnTo>
                    <a:lnTo>
                      <a:pt x="5130" y="1915"/>
                    </a:lnTo>
                    <a:lnTo>
                      <a:pt x="3762" y="2667"/>
                    </a:lnTo>
                    <a:lnTo>
                      <a:pt x="2463" y="3488"/>
                    </a:lnTo>
                    <a:lnTo>
                      <a:pt x="1232" y="4446"/>
                    </a:lnTo>
                    <a:lnTo>
                      <a:pt x="69" y="5471"/>
                    </a:lnTo>
                    <a:lnTo>
                      <a:pt x="1" y="5540"/>
                    </a:lnTo>
                    <a:lnTo>
                      <a:pt x="69" y="5677"/>
                    </a:lnTo>
                    <a:lnTo>
                      <a:pt x="274" y="5677"/>
                    </a:lnTo>
                    <a:lnTo>
                      <a:pt x="1368" y="4651"/>
                    </a:lnTo>
                    <a:lnTo>
                      <a:pt x="2599" y="3693"/>
                    </a:lnTo>
                    <a:lnTo>
                      <a:pt x="3899" y="2873"/>
                    </a:lnTo>
                    <a:lnTo>
                      <a:pt x="5267" y="2189"/>
                    </a:lnTo>
                    <a:lnTo>
                      <a:pt x="6703" y="1573"/>
                    </a:lnTo>
                    <a:lnTo>
                      <a:pt x="8139" y="1026"/>
                    </a:lnTo>
                    <a:lnTo>
                      <a:pt x="9712" y="616"/>
                    </a:lnTo>
                    <a:lnTo>
                      <a:pt x="11285" y="274"/>
                    </a:lnTo>
                    <a:lnTo>
                      <a:pt x="11353" y="274"/>
                    </a:lnTo>
                    <a:lnTo>
                      <a:pt x="11353" y="137"/>
                    </a:lnTo>
                    <a:lnTo>
                      <a:pt x="11353" y="69"/>
                    </a:lnTo>
                    <a:lnTo>
                      <a:pt x="112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4"/>
              <p:cNvSpPr/>
              <p:nvPr/>
            </p:nvSpPr>
            <p:spPr>
              <a:xfrm>
                <a:off x="3105550" y="3809825"/>
                <a:ext cx="16930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2737" extrusionOk="0">
                    <a:moveTo>
                      <a:pt x="137" y="1"/>
                    </a:moveTo>
                    <a:lnTo>
                      <a:pt x="69" y="69"/>
                    </a:lnTo>
                    <a:lnTo>
                      <a:pt x="0" y="206"/>
                    </a:lnTo>
                    <a:lnTo>
                      <a:pt x="69" y="274"/>
                    </a:lnTo>
                    <a:lnTo>
                      <a:pt x="1642" y="1095"/>
                    </a:lnTo>
                    <a:lnTo>
                      <a:pt x="3283" y="1779"/>
                    </a:lnTo>
                    <a:lnTo>
                      <a:pt x="4925" y="2326"/>
                    </a:lnTo>
                    <a:lnTo>
                      <a:pt x="6634" y="2736"/>
                    </a:lnTo>
                    <a:lnTo>
                      <a:pt x="6771" y="2668"/>
                    </a:lnTo>
                    <a:lnTo>
                      <a:pt x="6771" y="2600"/>
                    </a:lnTo>
                    <a:lnTo>
                      <a:pt x="6771" y="2531"/>
                    </a:lnTo>
                    <a:lnTo>
                      <a:pt x="6703" y="2463"/>
                    </a:lnTo>
                    <a:lnTo>
                      <a:pt x="4993" y="2053"/>
                    </a:lnTo>
                    <a:lnTo>
                      <a:pt x="3352" y="1505"/>
                    </a:lnTo>
                    <a:lnTo>
                      <a:pt x="1779" y="821"/>
                    </a:lnTo>
                    <a:lnTo>
                      <a:pt x="206" y="6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4"/>
              <p:cNvSpPr/>
              <p:nvPr/>
            </p:nvSpPr>
            <p:spPr>
              <a:xfrm>
                <a:off x="3606500" y="3685025"/>
                <a:ext cx="3935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2326" extrusionOk="0">
                    <a:moveTo>
                      <a:pt x="1" y="0"/>
                    </a:moveTo>
                    <a:lnTo>
                      <a:pt x="1" y="69"/>
                    </a:lnTo>
                    <a:lnTo>
                      <a:pt x="1" y="205"/>
                    </a:lnTo>
                    <a:lnTo>
                      <a:pt x="1095" y="1847"/>
                    </a:lnTo>
                    <a:lnTo>
                      <a:pt x="1369" y="2257"/>
                    </a:lnTo>
                    <a:lnTo>
                      <a:pt x="1437" y="2326"/>
                    </a:lnTo>
                    <a:lnTo>
                      <a:pt x="1574" y="2326"/>
                    </a:lnTo>
                    <a:lnTo>
                      <a:pt x="1574" y="2189"/>
                    </a:lnTo>
                    <a:lnTo>
                      <a:pt x="1574" y="2120"/>
                    </a:lnTo>
                    <a:lnTo>
                      <a:pt x="206" y="69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4"/>
              <p:cNvSpPr/>
              <p:nvPr/>
            </p:nvSpPr>
            <p:spPr>
              <a:xfrm>
                <a:off x="3110675" y="2936125"/>
                <a:ext cx="37650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2122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1" y="206"/>
                    </a:lnTo>
                    <a:lnTo>
                      <a:pt x="1300" y="2053"/>
                    </a:lnTo>
                    <a:lnTo>
                      <a:pt x="1368" y="2121"/>
                    </a:lnTo>
                    <a:lnTo>
                      <a:pt x="1505" y="2053"/>
                    </a:lnTo>
                    <a:lnTo>
                      <a:pt x="1505" y="1984"/>
                    </a:lnTo>
                    <a:lnTo>
                      <a:pt x="1505" y="1916"/>
                    </a:lnTo>
                    <a:lnTo>
                      <a:pt x="343" y="206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4"/>
              <p:cNvSpPr/>
              <p:nvPr/>
            </p:nvSpPr>
            <p:spPr>
              <a:xfrm>
                <a:off x="2967050" y="3558500"/>
                <a:ext cx="615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711" extrusionOk="0">
                    <a:moveTo>
                      <a:pt x="2258" y="0"/>
                    </a:moveTo>
                    <a:lnTo>
                      <a:pt x="69" y="1505"/>
                    </a:lnTo>
                    <a:lnTo>
                      <a:pt x="1" y="1573"/>
                    </a:lnTo>
                    <a:lnTo>
                      <a:pt x="1" y="1642"/>
                    </a:lnTo>
                    <a:lnTo>
                      <a:pt x="138" y="1710"/>
                    </a:lnTo>
                    <a:lnTo>
                      <a:pt x="206" y="1710"/>
                    </a:lnTo>
                    <a:lnTo>
                      <a:pt x="2394" y="274"/>
                    </a:lnTo>
                    <a:lnTo>
                      <a:pt x="2463" y="137"/>
                    </a:lnTo>
                    <a:lnTo>
                      <a:pt x="2463" y="69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4"/>
              <p:cNvSpPr/>
              <p:nvPr/>
            </p:nvSpPr>
            <p:spPr>
              <a:xfrm>
                <a:off x="3710800" y="3074625"/>
                <a:ext cx="5645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574" extrusionOk="0">
                    <a:moveTo>
                      <a:pt x="2053" y="1"/>
                    </a:moveTo>
                    <a:lnTo>
                      <a:pt x="69" y="1300"/>
                    </a:lnTo>
                    <a:lnTo>
                      <a:pt x="1" y="1437"/>
                    </a:lnTo>
                    <a:lnTo>
                      <a:pt x="1" y="1505"/>
                    </a:lnTo>
                    <a:lnTo>
                      <a:pt x="138" y="1574"/>
                    </a:lnTo>
                    <a:lnTo>
                      <a:pt x="206" y="1574"/>
                    </a:lnTo>
                    <a:lnTo>
                      <a:pt x="2189" y="206"/>
                    </a:lnTo>
                    <a:lnTo>
                      <a:pt x="2258" y="137"/>
                    </a:lnTo>
                    <a:lnTo>
                      <a:pt x="2258" y="69"/>
                    </a:lnTo>
                    <a:lnTo>
                      <a:pt x="2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4"/>
              <p:cNvSpPr/>
              <p:nvPr/>
            </p:nvSpPr>
            <p:spPr>
              <a:xfrm>
                <a:off x="3468025" y="2657450"/>
                <a:ext cx="684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8" extrusionOk="0">
                    <a:moveTo>
                      <a:pt x="1026" y="0"/>
                    </a:moveTo>
                    <a:lnTo>
                      <a:pt x="821" y="137"/>
                    </a:lnTo>
                    <a:lnTo>
                      <a:pt x="547" y="274"/>
                    </a:lnTo>
                    <a:lnTo>
                      <a:pt x="342" y="411"/>
                    </a:lnTo>
                    <a:lnTo>
                      <a:pt x="205" y="616"/>
                    </a:lnTo>
                    <a:lnTo>
                      <a:pt x="69" y="889"/>
                    </a:lnTo>
                    <a:lnTo>
                      <a:pt x="69" y="1163"/>
                    </a:lnTo>
                    <a:lnTo>
                      <a:pt x="0" y="1436"/>
                    </a:lnTo>
                    <a:lnTo>
                      <a:pt x="69" y="1642"/>
                    </a:lnTo>
                    <a:lnTo>
                      <a:pt x="69" y="1847"/>
                    </a:lnTo>
                    <a:lnTo>
                      <a:pt x="205" y="2052"/>
                    </a:lnTo>
                    <a:lnTo>
                      <a:pt x="274" y="2189"/>
                    </a:lnTo>
                    <a:lnTo>
                      <a:pt x="616" y="2462"/>
                    </a:lnTo>
                    <a:lnTo>
                      <a:pt x="753" y="2599"/>
                    </a:lnTo>
                    <a:lnTo>
                      <a:pt x="958" y="2599"/>
                    </a:lnTo>
                    <a:lnTo>
                      <a:pt x="1231" y="2668"/>
                    </a:lnTo>
                    <a:lnTo>
                      <a:pt x="1573" y="2668"/>
                    </a:lnTo>
                    <a:lnTo>
                      <a:pt x="1915" y="2599"/>
                    </a:lnTo>
                    <a:lnTo>
                      <a:pt x="2189" y="2394"/>
                    </a:lnTo>
                    <a:lnTo>
                      <a:pt x="2394" y="2189"/>
                    </a:lnTo>
                    <a:lnTo>
                      <a:pt x="2599" y="1984"/>
                    </a:lnTo>
                    <a:lnTo>
                      <a:pt x="2668" y="1710"/>
                    </a:lnTo>
                    <a:lnTo>
                      <a:pt x="2736" y="1505"/>
                    </a:lnTo>
                    <a:lnTo>
                      <a:pt x="2736" y="1231"/>
                    </a:lnTo>
                    <a:lnTo>
                      <a:pt x="2668" y="958"/>
                    </a:lnTo>
                    <a:lnTo>
                      <a:pt x="2599" y="753"/>
                    </a:lnTo>
                    <a:lnTo>
                      <a:pt x="2462" y="479"/>
                    </a:lnTo>
                    <a:lnTo>
                      <a:pt x="2257" y="274"/>
                    </a:lnTo>
                    <a:lnTo>
                      <a:pt x="2052" y="137"/>
                    </a:lnTo>
                    <a:lnTo>
                      <a:pt x="1847" y="69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4"/>
              <p:cNvSpPr/>
              <p:nvPr/>
            </p:nvSpPr>
            <p:spPr>
              <a:xfrm>
                <a:off x="3466300" y="2713875"/>
                <a:ext cx="54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548" extrusionOk="0">
                    <a:moveTo>
                      <a:pt x="616" y="0"/>
                    </a:moveTo>
                    <a:lnTo>
                      <a:pt x="69" y="69"/>
                    </a:lnTo>
                    <a:lnTo>
                      <a:pt x="1" y="137"/>
                    </a:lnTo>
                    <a:lnTo>
                      <a:pt x="1" y="274"/>
                    </a:lnTo>
                    <a:lnTo>
                      <a:pt x="69" y="342"/>
                    </a:lnTo>
                    <a:lnTo>
                      <a:pt x="206" y="342"/>
                    </a:lnTo>
                    <a:lnTo>
                      <a:pt x="616" y="274"/>
                    </a:lnTo>
                    <a:lnTo>
                      <a:pt x="1095" y="274"/>
                    </a:lnTo>
                    <a:lnTo>
                      <a:pt x="1574" y="342"/>
                    </a:lnTo>
                    <a:lnTo>
                      <a:pt x="2053" y="547"/>
                    </a:lnTo>
                    <a:lnTo>
                      <a:pt x="2121" y="547"/>
                    </a:lnTo>
                    <a:lnTo>
                      <a:pt x="2189" y="479"/>
                    </a:lnTo>
                    <a:lnTo>
                      <a:pt x="2189" y="342"/>
                    </a:lnTo>
                    <a:lnTo>
                      <a:pt x="2189" y="274"/>
                    </a:lnTo>
                    <a:lnTo>
                      <a:pt x="1642" y="69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" name="Google Shape;325;p14"/>
            <p:cNvGrpSpPr/>
            <p:nvPr/>
          </p:nvGrpSpPr>
          <p:grpSpPr>
            <a:xfrm rot="-7217910">
              <a:off x="1492277" y="4497307"/>
              <a:ext cx="877141" cy="1094264"/>
              <a:chOff x="1038950" y="5414525"/>
              <a:chExt cx="877150" cy="1094275"/>
            </a:xfrm>
          </p:grpSpPr>
          <p:sp>
            <p:nvSpPr>
              <p:cNvPr id="326" name="Google Shape;326;p14"/>
              <p:cNvSpPr/>
              <p:nvPr/>
            </p:nvSpPr>
            <p:spPr>
              <a:xfrm>
                <a:off x="1355275" y="5612850"/>
                <a:ext cx="208600" cy="800200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32008" extrusionOk="0">
                    <a:moveTo>
                      <a:pt x="4309" y="1"/>
                    </a:moveTo>
                    <a:lnTo>
                      <a:pt x="0" y="548"/>
                    </a:lnTo>
                    <a:lnTo>
                      <a:pt x="4035" y="32008"/>
                    </a:lnTo>
                    <a:lnTo>
                      <a:pt x="8344" y="31461"/>
                    </a:lnTo>
                    <a:lnTo>
                      <a:pt x="4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4"/>
              <p:cNvSpPr/>
              <p:nvPr/>
            </p:nvSpPr>
            <p:spPr>
              <a:xfrm>
                <a:off x="1163775" y="5653900"/>
                <a:ext cx="512950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4446" extrusionOk="0">
                    <a:moveTo>
                      <a:pt x="20244" y="0"/>
                    </a:moveTo>
                    <a:lnTo>
                      <a:pt x="0" y="2599"/>
                    </a:lnTo>
                    <a:lnTo>
                      <a:pt x="274" y="4446"/>
                    </a:lnTo>
                    <a:lnTo>
                      <a:pt x="20518" y="1847"/>
                    </a:lnTo>
                    <a:lnTo>
                      <a:pt x="202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4"/>
              <p:cNvSpPr/>
              <p:nvPr/>
            </p:nvSpPr>
            <p:spPr>
              <a:xfrm>
                <a:off x="1509150" y="6035175"/>
                <a:ext cx="359075" cy="471925"/>
              </a:xfrm>
              <a:custGeom>
                <a:avLst/>
                <a:gdLst/>
                <a:ahLst/>
                <a:cxnLst/>
                <a:rect l="l" t="t" r="r" b="b"/>
                <a:pathLst>
                  <a:path w="14363" h="18877" extrusionOk="0">
                    <a:moveTo>
                      <a:pt x="14089" y="0"/>
                    </a:moveTo>
                    <a:lnTo>
                      <a:pt x="13884" y="821"/>
                    </a:lnTo>
                    <a:lnTo>
                      <a:pt x="13610" y="1642"/>
                    </a:lnTo>
                    <a:lnTo>
                      <a:pt x="13268" y="2394"/>
                    </a:lnTo>
                    <a:lnTo>
                      <a:pt x="12926" y="3215"/>
                    </a:lnTo>
                    <a:lnTo>
                      <a:pt x="12516" y="3967"/>
                    </a:lnTo>
                    <a:lnTo>
                      <a:pt x="12037" y="4651"/>
                    </a:lnTo>
                    <a:lnTo>
                      <a:pt x="11558" y="5335"/>
                    </a:lnTo>
                    <a:lnTo>
                      <a:pt x="11011" y="6019"/>
                    </a:lnTo>
                    <a:lnTo>
                      <a:pt x="10464" y="6703"/>
                    </a:lnTo>
                    <a:lnTo>
                      <a:pt x="9849" y="7250"/>
                    </a:lnTo>
                    <a:lnTo>
                      <a:pt x="9165" y="7865"/>
                    </a:lnTo>
                    <a:lnTo>
                      <a:pt x="8549" y="8413"/>
                    </a:lnTo>
                    <a:lnTo>
                      <a:pt x="7797" y="8891"/>
                    </a:lnTo>
                    <a:lnTo>
                      <a:pt x="7113" y="9302"/>
                    </a:lnTo>
                    <a:lnTo>
                      <a:pt x="6361" y="9712"/>
                    </a:lnTo>
                    <a:lnTo>
                      <a:pt x="5608" y="10122"/>
                    </a:lnTo>
                    <a:lnTo>
                      <a:pt x="4241" y="10601"/>
                    </a:lnTo>
                    <a:lnTo>
                      <a:pt x="2736" y="11217"/>
                    </a:lnTo>
                    <a:lnTo>
                      <a:pt x="1984" y="11559"/>
                    </a:lnTo>
                    <a:lnTo>
                      <a:pt x="1368" y="11901"/>
                    </a:lnTo>
                    <a:lnTo>
                      <a:pt x="753" y="12379"/>
                    </a:lnTo>
                    <a:lnTo>
                      <a:pt x="274" y="12926"/>
                    </a:lnTo>
                    <a:lnTo>
                      <a:pt x="137" y="13268"/>
                    </a:lnTo>
                    <a:lnTo>
                      <a:pt x="0" y="13542"/>
                    </a:lnTo>
                    <a:lnTo>
                      <a:pt x="0" y="13884"/>
                    </a:lnTo>
                    <a:lnTo>
                      <a:pt x="0" y="14226"/>
                    </a:lnTo>
                    <a:lnTo>
                      <a:pt x="69" y="14910"/>
                    </a:lnTo>
                    <a:lnTo>
                      <a:pt x="137" y="15662"/>
                    </a:lnTo>
                    <a:lnTo>
                      <a:pt x="274" y="16346"/>
                    </a:lnTo>
                    <a:lnTo>
                      <a:pt x="411" y="17235"/>
                    </a:lnTo>
                    <a:lnTo>
                      <a:pt x="547" y="18056"/>
                    </a:lnTo>
                    <a:lnTo>
                      <a:pt x="547" y="18466"/>
                    </a:lnTo>
                    <a:lnTo>
                      <a:pt x="547" y="18876"/>
                    </a:lnTo>
                    <a:lnTo>
                      <a:pt x="616" y="18876"/>
                    </a:lnTo>
                    <a:lnTo>
                      <a:pt x="1026" y="18124"/>
                    </a:lnTo>
                    <a:lnTo>
                      <a:pt x="1573" y="17440"/>
                    </a:lnTo>
                    <a:lnTo>
                      <a:pt x="2189" y="16825"/>
                    </a:lnTo>
                    <a:lnTo>
                      <a:pt x="2804" y="16346"/>
                    </a:lnTo>
                    <a:lnTo>
                      <a:pt x="3830" y="15594"/>
                    </a:lnTo>
                    <a:lnTo>
                      <a:pt x="4856" y="14978"/>
                    </a:lnTo>
                    <a:lnTo>
                      <a:pt x="6908" y="13679"/>
                    </a:lnTo>
                    <a:lnTo>
                      <a:pt x="9028" y="12311"/>
                    </a:lnTo>
                    <a:lnTo>
                      <a:pt x="10054" y="11559"/>
                    </a:lnTo>
                    <a:lnTo>
                      <a:pt x="11011" y="10738"/>
                    </a:lnTo>
                    <a:lnTo>
                      <a:pt x="11900" y="9917"/>
                    </a:lnTo>
                    <a:lnTo>
                      <a:pt x="12721" y="8960"/>
                    </a:lnTo>
                    <a:lnTo>
                      <a:pt x="13063" y="8413"/>
                    </a:lnTo>
                    <a:lnTo>
                      <a:pt x="13337" y="7934"/>
                    </a:lnTo>
                    <a:lnTo>
                      <a:pt x="13610" y="7387"/>
                    </a:lnTo>
                    <a:lnTo>
                      <a:pt x="13884" y="6771"/>
                    </a:lnTo>
                    <a:lnTo>
                      <a:pt x="14089" y="5951"/>
                    </a:lnTo>
                    <a:lnTo>
                      <a:pt x="14226" y="5130"/>
                    </a:lnTo>
                    <a:lnTo>
                      <a:pt x="14362" y="4309"/>
                    </a:lnTo>
                    <a:lnTo>
                      <a:pt x="14362" y="3420"/>
                    </a:lnTo>
                    <a:lnTo>
                      <a:pt x="14294" y="1710"/>
                    </a:lnTo>
                    <a:lnTo>
                      <a:pt x="140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4"/>
              <p:cNvSpPr/>
              <p:nvPr/>
            </p:nvSpPr>
            <p:spPr>
              <a:xfrm>
                <a:off x="1748525" y="5975325"/>
                <a:ext cx="167575" cy="268475"/>
              </a:xfrm>
              <a:custGeom>
                <a:avLst/>
                <a:gdLst/>
                <a:ahLst/>
                <a:cxnLst/>
                <a:rect l="l" t="t" r="r" b="b"/>
                <a:pathLst>
                  <a:path w="6703" h="10739" extrusionOk="0">
                    <a:moveTo>
                      <a:pt x="4787" y="1"/>
                    </a:moveTo>
                    <a:lnTo>
                      <a:pt x="4651" y="343"/>
                    </a:lnTo>
                    <a:lnTo>
                      <a:pt x="4309" y="1232"/>
                    </a:lnTo>
                    <a:lnTo>
                      <a:pt x="3693" y="2531"/>
                    </a:lnTo>
                    <a:lnTo>
                      <a:pt x="3283" y="3284"/>
                    </a:lnTo>
                    <a:lnTo>
                      <a:pt x="2736" y="4104"/>
                    </a:lnTo>
                    <a:lnTo>
                      <a:pt x="2257" y="4651"/>
                    </a:lnTo>
                    <a:lnTo>
                      <a:pt x="1778" y="5199"/>
                    </a:lnTo>
                    <a:lnTo>
                      <a:pt x="958" y="6156"/>
                    </a:lnTo>
                    <a:lnTo>
                      <a:pt x="0" y="6977"/>
                    </a:lnTo>
                    <a:lnTo>
                      <a:pt x="3146" y="7729"/>
                    </a:lnTo>
                    <a:lnTo>
                      <a:pt x="5198" y="10738"/>
                    </a:lnTo>
                    <a:lnTo>
                      <a:pt x="5471" y="10533"/>
                    </a:lnTo>
                    <a:lnTo>
                      <a:pt x="5677" y="10259"/>
                    </a:lnTo>
                    <a:lnTo>
                      <a:pt x="6019" y="9781"/>
                    </a:lnTo>
                    <a:lnTo>
                      <a:pt x="6292" y="9165"/>
                    </a:lnTo>
                    <a:lnTo>
                      <a:pt x="6497" y="8345"/>
                    </a:lnTo>
                    <a:lnTo>
                      <a:pt x="6634" y="7387"/>
                    </a:lnTo>
                    <a:lnTo>
                      <a:pt x="6702" y="6088"/>
                    </a:lnTo>
                    <a:lnTo>
                      <a:pt x="6566" y="4788"/>
                    </a:lnTo>
                    <a:lnTo>
                      <a:pt x="6292" y="3626"/>
                    </a:lnTo>
                    <a:lnTo>
                      <a:pt x="6019" y="2600"/>
                    </a:lnTo>
                    <a:lnTo>
                      <a:pt x="5677" y="1711"/>
                    </a:lnTo>
                    <a:lnTo>
                      <a:pt x="5335" y="958"/>
                    </a:lnTo>
                    <a:lnTo>
                      <a:pt x="5061" y="411"/>
                    </a:lnTo>
                    <a:lnTo>
                      <a:pt x="47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1038950" y="6079625"/>
                <a:ext cx="174425" cy="263325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0533" extrusionOk="0">
                    <a:moveTo>
                      <a:pt x="616" y="1"/>
                    </a:moveTo>
                    <a:lnTo>
                      <a:pt x="480" y="479"/>
                    </a:lnTo>
                    <a:lnTo>
                      <a:pt x="274" y="1095"/>
                    </a:lnTo>
                    <a:lnTo>
                      <a:pt x="138" y="1847"/>
                    </a:lnTo>
                    <a:lnTo>
                      <a:pt x="69" y="2805"/>
                    </a:lnTo>
                    <a:lnTo>
                      <a:pt x="1" y="3899"/>
                    </a:lnTo>
                    <a:lnTo>
                      <a:pt x="69" y="5130"/>
                    </a:lnTo>
                    <a:lnTo>
                      <a:pt x="343" y="6361"/>
                    </a:lnTo>
                    <a:lnTo>
                      <a:pt x="616" y="7592"/>
                    </a:lnTo>
                    <a:lnTo>
                      <a:pt x="1027" y="8550"/>
                    </a:lnTo>
                    <a:lnTo>
                      <a:pt x="1505" y="9233"/>
                    </a:lnTo>
                    <a:lnTo>
                      <a:pt x="1916" y="9781"/>
                    </a:lnTo>
                    <a:lnTo>
                      <a:pt x="2258" y="10123"/>
                    </a:lnTo>
                    <a:lnTo>
                      <a:pt x="2600" y="10396"/>
                    </a:lnTo>
                    <a:lnTo>
                      <a:pt x="2873" y="10533"/>
                    </a:lnTo>
                    <a:lnTo>
                      <a:pt x="4104" y="7113"/>
                    </a:lnTo>
                    <a:lnTo>
                      <a:pt x="6977" y="5540"/>
                    </a:lnTo>
                    <a:lnTo>
                      <a:pt x="5882" y="4993"/>
                    </a:lnTo>
                    <a:lnTo>
                      <a:pt x="4788" y="4309"/>
                    </a:lnTo>
                    <a:lnTo>
                      <a:pt x="4241" y="3899"/>
                    </a:lnTo>
                    <a:lnTo>
                      <a:pt x="3626" y="3420"/>
                    </a:lnTo>
                    <a:lnTo>
                      <a:pt x="2873" y="2805"/>
                    </a:lnTo>
                    <a:lnTo>
                      <a:pt x="2258" y="2121"/>
                    </a:lnTo>
                    <a:lnTo>
                      <a:pt x="1369" y="1027"/>
                    </a:lnTo>
                    <a:lnTo>
                      <a:pt x="753" y="274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4"/>
              <p:cNvSpPr/>
              <p:nvPr/>
            </p:nvSpPr>
            <p:spPr>
              <a:xfrm>
                <a:off x="1076575" y="6035175"/>
                <a:ext cx="789950" cy="471925"/>
              </a:xfrm>
              <a:custGeom>
                <a:avLst/>
                <a:gdLst/>
                <a:ahLst/>
                <a:cxnLst/>
                <a:rect l="l" t="t" r="r" b="b"/>
                <a:pathLst>
                  <a:path w="31598" h="18877" extrusionOk="0">
                    <a:moveTo>
                      <a:pt x="31324" y="0"/>
                    </a:moveTo>
                    <a:lnTo>
                      <a:pt x="31118" y="821"/>
                    </a:lnTo>
                    <a:lnTo>
                      <a:pt x="30845" y="1642"/>
                    </a:lnTo>
                    <a:lnTo>
                      <a:pt x="30503" y="2463"/>
                    </a:lnTo>
                    <a:lnTo>
                      <a:pt x="30161" y="3215"/>
                    </a:lnTo>
                    <a:lnTo>
                      <a:pt x="29751" y="3967"/>
                    </a:lnTo>
                    <a:lnTo>
                      <a:pt x="29272" y="4651"/>
                    </a:lnTo>
                    <a:lnTo>
                      <a:pt x="28793" y="5403"/>
                    </a:lnTo>
                    <a:lnTo>
                      <a:pt x="28246" y="6019"/>
                    </a:lnTo>
                    <a:lnTo>
                      <a:pt x="27699" y="6703"/>
                    </a:lnTo>
                    <a:lnTo>
                      <a:pt x="27083" y="7318"/>
                    </a:lnTo>
                    <a:lnTo>
                      <a:pt x="26468" y="7865"/>
                    </a:lnTo>
                    <a:lnTo>
                      <a:pt x="25784" y="8413"/>
                    </a:lnTo>
                    <a:lnTo>
                      <a:pt x="25100" y="8891"/>
                    </a:lnTo>
                    <a:lnTo>
                      <a:pt x="24348" y="9370"/>
                    </a:lnTo>
                    <a:lnTo>
                      <a:pt x="23595" y="9780"/>
                    </a:lnTo>
                    <a:lnTo>
                      <a:pt x="22843" y="10122"/>
                    </a:lnTo>
                    <a:lnTo>
                      <a:pt x="21475" y="10669"/>
                    </a:lnTo>
                    <a:lnTo>
                      <a:pt x="19971" y="11217"/>
                    </a:lnTo>
                    <a:lnTo>
                      <a:pt x="19287" y="11559"/>
                    </a:lnTo>
                    <a:lnTo>
                      <a:pt x="18603" y="11901"/>
                    </a:lnTo>
                    <a:lnTo>
                      <a:pt x="17987" y="12379"/>
                    </a:lnTo>
                    <a:lnTo>
                      <a:pt x="17577" y="12926"/>
                    </a:lnTo>
                    <a:lnTo>
                      <a:pt x="17303" y="13268"/>
                    </a:lnTo>
                    <a:lnTo>
                      <a:pt x="17167" y="13679"/>
                    </a:lnTo>
                    <a:lnTo>
                      <a:pt x="16893" y="13337"/>
                    </a:lnTo>
                    <a:lnTo>
                      <a:pt x="16619" y="13063"/>
                    </a:lnTo>
                    <a:lnTo>
                      <a:pt x="16004" y="12653"/>
                    </a:lnTo>
                    <a:lnTo>
                      <a:pt x="15320" y="12379"/>
                    </a:lnTo>
                    <a:lnTo>
                      <a:pt x="14636" y="12106"/>
                    </a:lnTo>
                    <a:lnTo>
                      <a:pt x="13815" y="11969"/>
                    </a:lnTo>
                    <a:lnTo>
                      <a:pt x="12242" y="11832"/>
                    </a:lnTo>
                    <a:lnTo>
                      <a:pt x="10806" y="11627"/>
                    </a:lnTo>
                    <a:lnTo>
                      <a:pt x="9917" y="11490"/>
                    </a:lnTo>
                    <a:lnTo>
                      <a:pt x="9096" y="11285"/>
                    </a:lnTo>
                    <a:lnTo>
                      <a:pt x="8276" y="11011"/>
                    </a:lnTo>
                    <a:lnTo>
                      <a:pt x="7523" y="10738"/>
                    </a:lnTo>
                    <a:lnTo>
                      <a:pt x="6703" y="10396"/>
                    </a:lnTo>
                    <a:lnTo>
                      <a:pt x="5950" y="9986"/>
                    </a:lnTo>
                    <a:lnTo>
                      <a:pt x="5198" y="9575"/>
                    </a:lnTo>
                    <a:lnTo>
                      <a:pt x="4514" y="9096"/>
                    </a:lnTo>
                    <a:lnTo>
                      <a:pt x="3830" y="8549"/>
                    </a:lnTo>
                    <a:lnTo>
                      <a:pt x="3146" y="8002"/>
                    </a:lnTo>
                    <a:lnTo>
                      <a:pt x="2531" y="7455"/>
                    </a:lnTo>
                    <a:lnTo>
                      <a:pt x="1984" y="6840"/>
                    </a:lnTo>
                    <a:lnTo>
                      <a:pt x="1437" y="6156"/>
                    </a:lnTo>
                    <a:lnTo>
                      <a:pt x="890" y="5472"/>
                    </a:lnTo>
                    <a:lnTo>
                      <a:pt x="411" y="4788"/>
                    </a:lnTo>
                    <a:lnTo>
                      <a:pt x="0" y="4036"/>
                    </a:lnTo>
                    <a:lnTo>
                      <a:pt x="0" y="4036"/>
                    </a:lnTo>
                    <a:lnTo>
                      <a:pt x="274" y="5745"/>
                    </a:lnTo>
                    <a:lnTo>
                      <a:pt x="616" y="7455"/>
                    </a:lnTo>
                    <a:lnTo>
                      <a:pt x="821" y="8276"/>
                    </a:lnTo>
                    <a:lnTo>
                      <a:pt x="1163" y="9028"/>
                    </a:lnTo>
                    <a:lnTo>
                      <a:pt x="1505" y="9780"/>
                    </a:lnTo>
                    <a:lnTo>
                      <a:pt x="1915" y="10533"/>
                    </a:lnTo>
                    <a:lnTo>
                      <a:pt x="2326" y="11011"/>
                    </a:lnTo>
                    <a:lnTo>
                      <a:pt x="2736" y="11490"/>
                    </a:lnTo>
                    <a:lnTo>
                      <a:pt x="3146" y="11901"/>
                    </a:lnTo>
                    <a:lnTo>
                      <a:pt x="3625" y="12311"/>
                    </a:lnTo>
                    <a:lnTo>
                      <a:pt x="4583" y="13063"/>
                    </a:lnTo>
                    <a:lnTo>
                      <a:pt x="5677" y="13679"/>
                    </a:lnTo>
                    <a:lnTo>
                      <a:pt x="6840" y="14226"/>
                    </a:lnTo>
                    <a:lnTo>
                      <a:pt x="8002" y="14636"/>
                    </a:lnTo>
                    <a:lnTo>
                      <a:pt x="10396" y="15457"/>
                    </a:lnTo>
                    <a:lnTo>
                      <a:pt x="12721" y="16141"/>
                    </a:lnTo>
                    <a:lnTo>
                      <a:pt x="13884" y="16551"/>
                    </a:lnTo>
                    <a:lnTo>
                      <a:pt x="15046" y="16961"/>
                    </a:lnTo>
                    <a:lnTo>
                      <a:pt x="15799" y="17303"/>
                    </a:lnTo>
                    <a:lnTo>
                      <a:pt x="16551" y="17714"/>
                    </a:lnTo>
                    <a:lnTo>
                      <a:pt x="17235" y="18192"/>
                    </a:lnTo>
                    <a:lnTo>
                      <a:pt x="17782" y="18808"/>
                    </a:lnTo>
                    <a:lnTo>
                      <a:pt x="17782" y="18876"/>
                    </a:lnTo>
                    <a:lnTo>
                      <a:pt x="17850" y="18876"/>
                    </a:lnTo>
                    <a:lnTo>
                      <a:pt x="18261" y="18124"/>
                    </a:lnTo>
                    <a:lnTo>
                      <a:pt x="18808" y="17440"/>
                    </a:lnTo>
                    <a:lnTo>
                      <a:pt x="19423" y="16825"/>
                    </a:lnTo>
                    <a:lnTo>
                      <a:pt x="20107" y="16346"/>
                    </a:lnTo>
                    <a:lnTo>
                      <a:pt x="21065" y="15594"/>
                    </a:lnTo>
                    <a:lnTo>
                      <a:pt x="22091" y="14978"/>
                    </a:lnTo>
                    <a:lnTo>
                      <a:pt x="24142" y="13679"/>
                    </a:lnTo>
                    <a:lnTo>
                      <a:pt x="26263" y="12311"/>
                    </a:lnTo>
                    <a:lnTo>
                      <a:pt x="27288" y="11559"/>
                    </a:lnTo>
                    <a:lnTo>
                      <a:pt x="28246" y="10738"/>
                    </a:lnTo>
                    <a:lnTo>
                      <a:pt x="29135" y="9917"/>
                    </a:lnTo>
                    <a:lnTo>
                      <a:pt x="29956" y="8960"/>
                    </a:lnTo>
                    <a:lnTo>
                      <a:pt x="30298" y="8481"/>
                    </a:lnTo>
                    <a:lnTo>
                      <a:pt x="30640" y="7934"/>
                    </a:lnTo>
                    <a:lnTo>
                      <a:pt x="30913" y="7387"/>
                    </a:lnTo>
                    <a:lnTo>
                      <a:pt x="31118" y="6771"/>
                    </a:lnTo>
                    <a:lnTo>
                      <a:pt x="31324" y="5951"/>
                    </a:lnTo>
                    <a:lnTo>
                      <a:pt x="31529" y="5130"/>
                    </a:lnTo>
                    <a:lnTo>
                      <a:pt x="31597" y="4309"/>
                    </a:lnTo>
                    <a:lnTo>
                      <a:pt x="31597" y="3420"/>
                    </a:lnTo>
                    <a:lnTo>
                      <a:pt x="31529" y="1710"/>
                    </a:lnTo>
                    <a:lnTo>
                      <a:pt x="3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4"/>
              <p:cNvSpPr/>
              <p:nvPr/>
            </p:nvSpPr>
            <p:spPr>
              <a:xfrm>
                <a:off x="1415100" y="5706900"/>
                <a:ext cx="112875" cy="80190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2076" extrusionOk="0">
                    <a:moveTo>
                      <a:pt x="138" y="0"/>
                    </a:moveTo>
                    <a:lnTo>
                      <a:pt x="69" y="69"/>
                    </a:lnTo>
                    <a:lnTo>
                      <a:pt x="1" y="137"/>
                    </a:lnTo>
                    <a:lnTo>
                      <a:pt x="548" y="3830"/>
                    </a:lnTo>
                    <a:lnTo>
                      <a:pt x="1711" y="12242"/>
                    </a:lnTo>
                    <a:lnTo>
                      <a:pt x="4241" y="31939"/>
                    </a:lnTo>
                    <a:lnTo>
                      <a:pt x="4309" y="32076"/>
                    </a:lnTo>
                    <a:lnTo>
                      <a:pt x="4378" y="32076"/>
                    </a:lnTo>
                    <a:lnTo>
                      <a:pt x="4515" y="32007"/>
                    </a:lnTo>
                    <a:lnTo>
                      <a:pt x="4515" y="31939"/>
                    </a:lnTo>
                    <a:lnTo>
                      <a:pt x="2326" y="14978"/>
                    </a:lnTo>
                    <a:lnTo>
                      <a:pt x="958" y="4788"/>
                    </a:lnTo>
                    <a:lnTo>
                      <a:pt x="480" y="1437"/>
                    </a:lnTo>
                    <a:lnTo>
                      <a:pt x="274" y="6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4"/>
              <p:cNvSpPr/>
              <p:nvPr/>
            </p:nvSpPr>
            <p:spPr>
              <a:xfrm>
                <a:off x="1276625" y="5414525"/>
                <a:ext cx="24280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9781" extrusionOk="0">
                    <a:moveTo>
                      <a:pt x="5130" y="1642"/>
                    </a:moveTo>
                    <a:lnTo>
                      <a:pt x="5745" y="1779"/>
                    </a:lnTo>
                    <a:lnTo>
                      <a:pt x="6292" y="1984"/>
                    </a:lnTo>
                    <a:lnTo>
                      <a:pt x="6839" y="2326"/>
                    </a:lnTo>
                    <a:lnTo>
                      <a:pt x="7318" y="2736"/>
                    </a:lnTo>
                    <a:lnTo>
                      <a:pt x="7660" y="3283"/>
                    </a:lnTo>
                    <a:lnTo>
                      <a:pt x="7934" y="3830"/>
                    </a:lnTo>
                    <a:lnTo>
                      <a:pt x="8070" y="4514"/>
                    </a:lnTo>
                    <a:lnTo>
                      <a:pt x="8070" y="5130"/>
                    </a:lnTo>
                    <a:lnTo>
                      <a:pt x="8002" y="5745"/>
                    </a:lnTo>
                    <a:lnTo>
                      <a:pt x="7797" y="6361"/>
                    </a:lnTo>
                    <a:lnTo>
                      <a:pt x="7455" y="6908"/>
                    </a:lnTo>
                    <a:lnTo>
                      <a:pt x="6976" y="7318"/>
                    </a:lnTo>
                    <a:lnTo>
                      <a:pt x="6497" y="7729"/>
                    </a:lnTo>
                    <a:lnTo>
                      <a:pt x="5950" y="8002"/>
                    </a:lnTo>
                    <a:lnTo>
                      <a:pt x="5266" y="8139"/>
                    </a:lnTo>
                    <a:lnTo>
                      <a:pt x="4651" y="8139"/>
                    </a:lnTo>
                    <a:lnTo>
                      <a:pt x="3967" y="8002"/>
                    </a:lnTo>
                    <a:lnTo>
                      <a:pt x="3420" y="7797"/>
                    </a:lnTo>
                    <a:lnTo>
                      <a:pt x="2873" y="7455"/>
                    </a:lnTo>
                    <a:lnTo>
                      <a:pt x="2394" y="7045"/>
                    </a:lnTo>
                    <a:lnTo>
                      <a:pt x="2052" y="6566"/>
                    </a:lnTo>
                    <a:lnTo>
                      <a:pt x="1778" y="5951"/>
                    </a:lnTo>
                    <a:lnTo>
                      <a:pt x="1642" y="5335"/>
                    </a:lnTo>
                    <a:lnTo>
                      <a:pt x="1642" y="4651"/>
                    </a:lnTo>
                    <a:lnTo>
                      <a:pt x="1710" y="4036"/>
                    </a:lnTo>
                    <a:lnTo>
                      <a:pt x="1984" y="3420"/>
                    </a:lnTo>
                    <a:lnTo>
                      <a:pt x="2325" y="2941"/>
                    </a:lnTo>
                    <a:lnTo>
                      <a:pt x="2736" y="2463"/>
                    </a:lnTo>
                    <a:lnTo>
                      <a:pt x="3215" y="2121"/>
                    </a:lnTo>
                    <a:lnTo>
                      <a:pt x="3830" y="1847"/>
                    </a:lnTo>
                    <a:lnTo>
                      <a:pt x="4446" y="1710"/>
                    </a:lnTo>
                    <a:lnTo>
                      <a:pt x="5130" y="1642"/>
                    </a:lnTo>
                    <a:close/>
                    <a:moveTo>
                      <a:pt x="4719" y="1"/>
                    </a:moveTo>
                    <a:lnTo>
                      <a:pt x="4240" y="69"/>
                    </a:lnTo>
                    <a:lnTo>
                      <a:pt x="3762" y="137"/>
                    </a:lnTo>
                    <a:lnTo>
                      <a:pt x="3283" y="274"/>
                    </a:lnTo>
                    <a:lnTo>
                      <a:pt x="2804" y="479"/>
                    </a:lnTo>
                    <a:lnTo>
                      <a:pt x="2394" y="684"/>
                    </a:lnTo>
                    <a:lnTo>
                      <a:pt x="1984" y="958"/>
                    </a:lnTo>
                    <a:lnTo>
                      <a:pt x="1642" y="1232"/>
                    </a:lnTo>
                    <a:lnTo>
                      <a:pt x="1300" y="1574"/>
                    </a:lnTo>
                    <a:lnTo>
                      <a:pt x="1026" y="1915"/>
                    </a:lnTo>
                    <a:lnTo>
                      <a:pt x="752" y="2326"/>
                    </a:lnTo>
                    <a:lnTo>
                      <a:pt x="479" y="2736"/>
                    </a:lnTo>
                    <a:lnTo>
                      <a:pt x="342" y="3147"/>
                    </a:lnTo>
                    <a:lnTo>
                      <a:pt x="137" y="3625"/>
                    </a:lnTo>
                    <a:lnTo>
                      <a:pt x="69" y="4036"/>
                    </a:lnTo>
                    <a:lnTo>
                      <a:pt x="0" y="4514"/>
                    </a:lnTo>
                    <a:lnTo>
                      <a:pt x="0" y="5061"/>
                    </a:lnTo>
                    <a:lnTo>
                      <a:pt x="0" y="5540"/>
                    </a:lnTo>
                    <a:lnTo>
                      <a:pt x="137" y="6019"/>
                    </a:lnTo>
                    <a:lnTo>
                      <a:pt x="274" y="6498"/>
                    </a:lnTo>
                    <a:lnTo>
                      <a:pt x="411" y="6908"/>
                    </a:lnTo>
                    <a:lnTo>
                      <a:pt x="684" y="7387"/>
                    </a:lnTo>
                    <a:lnTo>
                      <a:pt x="889" y="7729"/>
                    </a:lnTo>
                    <a:lnTo>
                      <a:pt x="1231" y="8139"/>
                    </a:lnTo>
                    <a:lnTo>
                      <a:pt x="1505" y="8481"/>
                    </a:lnTo>
                    <a:lnTo>
                      <a:pt x="1915" y="8755"/>
                    </a:lnTo>
                    <a:lnTo>
                      <a:pt x="2257" y="9028"/>
                    </a:lnTo>
                    <a:lnTo>
                      <a:pt x="2667" y="9233"/>
                    </a:lnTo>
                    <a:lnTo>
                      <a:pt x="3078" y="9439"/>
                    </a:lnTo>
                    <a:lnTo>
                      <a:pt x="3557" y="9575"/>
                    </a:lnTo>
                    <a:lnTo>
                      <a:pt x="4035" y="9712"/>
                    </a:lnTo>
                    <a:lnTo>
                      <a:pt x="4514" y="9780"/>
                    </a:lnTo>
                    <a:lnTo>
                      <a:pt x="4993" y="9780"/>
                    </a:lnTo>
                    <a:lnTo>
                      <a:pt x="5471" y="9712"/>
                    </a:lnTo>
                    <a:lnTo>
                      <a:pt x="5950" y="9644"/>
                    </a:lnTo>
                    <a:lnTo>
                      <a:pt x="6429" y="9507"/>
                    </a:lnTo>
                    <a:lnTo>
                      <a:pt x="6908" y="9302"/>
                    </a:lnTo>
                    <a:lnTo>
                      <a:pt x="7318" y="9097"/>
                    </a:lnTo>
                    <a:lnTo>
                      <a:pt x="7728" y="8891"/>
                    </a:lnTo>
                    <a:lnTo>
                      <a:pt x="8070" y="8549"/>
                    </a:lnTo>
                    <a:lnTo>
                      <a:pt x="8412" y="8207"/>
                    </a:lnTo>
                    <a:lnTo>
                      <a:pt x="8686" y="7866"/>
                    </a:lnTo>
                    <a:lnTo>
                      <a:pt x="8959" y="7524"/>
                    </a:lnTo>
                    <a:lnTo>
                      <a:pt x="9233" y="7113"/>
                    </a:lnTo>
                    <a:lnTo>
                      <a:pt x="9438" y="6634"/>
                    </a:lnTo>
                    <a:lnTo>
                      <a:pt x="9575" y="6224"/>
                    </a:lnTo>
                    <a:lnTo>
                      <a:pt x="9643" y="5745"/>
                    </a:lnTo>
                    <a:lnTo>
                      <a:pt x="9712" y="5267"/>
                    </a:lnTo>
                    <a:lnTo>
                      <a:pt x="9712" y="4788"/>
                    </a:lnTo>
                    <a:lnTo>
                      <a:pt x="9712" y="4309"/>
                    </a:lnTo>
                    <a:lnTo>
                      <a:pt x="9575" y="3762"/>
                    </a:lnTo>
                    <a:lnTo>
                      <a:pt x="9438" y="3352"/>
                    </a:lnTo>
                    <a:lnTo>
                      <a:pt x="9301" y="2873"/>
                    </a:lnTo>
                    <a:lnTo>
                      <a:pt x="9096" y="2463"/>
                    </a:lnTo>
                    <a:lnTo>
                      <a:pt x="8823" y="2052"/>
                    </a:lnTo>
                    <a:lnTo>
                      <a:pt x="8549" y="1710"/>
                    </a:lnTo>
                    <a:lnTo>
                      <a:pt x="8207" y="1368"/>
                    </a:lnTo>
                    <a:lnTo>
                      <a:pt x="7865" y="1026"/>
                    </a:lnTo>
                    <a:lnTo>
                      <a:pt x="7455" y="753"/>
                    </a:lnTo>
                    <a:lnTo>
                      <a:pt x="7044" y="548"/>
                    </a:lnTo>
                    <a:lnTo>
                      <a:pt x="6634" y="343"/>
                    </a:lnTo>
                    <a:lnTo>
                      <a:pt x="6155" y="206"/>
                    </a:lnTo>
                    <a:lnTo>
                      <a:pt x="5677" y="137"/>
                    </a:lnTo>
                    <a:lnTo>
                      <a:pt x="5198" y="69"/>
                    </a:lnTo>
                    <a:lnTo>
                      <a:pt x="47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4"/>
              <p:cNvSpPr/>
              <p:nvPr/>
            </p:nvSpPr>
            <p:spPr>
              <a:xfrm>
                <a:off x="1649350" y="5626550"/>
                <a:ext cx="92350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694" extrusionOk="0">
                    <a:moveTo>
                      <a:pt x="1984" y="0"/>
                    </a:moveTo>
                    <a:lnTo>
                      <a:pt x="1642" y="68"/>
                    </a:lnTo>
                    <a:lnTo>
                      <a:pt x="1231" y="137"/>
                    </a:lnTo>
                    <a:lnTo>
                      <a:pt x="958" y="274"/>
                    </a:lnTo>
                    <a:lnTo>
                      <a:pt x="616" y="479"/>
                    </a:lnTo>
                    <a:lnTo>
                      <a:pt x="411" y="752"/>
                    </a:lnTo>
                    <a:lnTo>
                      <a:pt x="206" y="1026"/>
                    </a:lnTo>
                    <a:lnTo>
                      <a:pt x="69" y="1368"/>
                    </a:lnTo>
                    <a:lnTo>
                      <a:pt x="0" y="1710"/>
                    </a:lnTo>
                    <a:lnTo>
                      <a:pt x="0" y="2120"/>
                    </a:lnTo>
                    <a:lnTo>
                      <a:pt x="137" y="2462"/>
                    </a:lnTo>
                    <a:lnTo>
                      <a:pt x="274" y="2804"/>
                    </a:lnTo>
                    <a:lnTo>
                      <a:pt x="479" y="3078"/>
                    </a:lnTo>
                    <a:lnTo>
                      <a:pt x="753" y="3351"/>
                    </a:lnTo>
                    <a:lnTo>
                      <a:pt x="1026" y="3556"/>
                    </a:lnTo>
                    <a:lnTo>
                      <a:pt x="1368" y="3625"/>
                    </a:lnTo>
                    <a:lnTo>
                      <a:pt x="1710" y="3693"/>
                    </a:lnTo>
                    <a:lnTo>
                      <a:pt x="2121" y="3693"/>
                    </a:lnTo>
                    <a:lnTo>
                      <a:pt x="2463" y="3625"/>
                    </a:lnTo>
                    <a:lnTo>
                      <a:pt x="2804" y="3488"/>
                    </a:lnTo>
                    <a:lnTo>
                      <a:pt x="3078" y="3283"/>
                    </a:lnTo>
                    <a:lnTo>
                      <a:pt x="3352" y="3009"/>
                    </a:lnTo>
                    <a:lnTo>
                      <a:pt x="3488" y="2736"/>
                    </a:lnTo>
                    <a:lnTo>
                      <a:pt x="3625" y="2394"/>
                    </a:lnTo>
                    <a:lnTo>
                      <a:pt x="3694" y="1983"/>
                    </a:lnTo>
                    <a:lnTo>
                      <a:pt x="3694" y="1641"/>
                    </a:lnTo>
                    <a:lnTo>
                      <a:pt x="3625" y="1299"/>
                    </a:lnTo>
                    <a:lnTo>
                      <a:pt x="3488" y="958"/>
                    </a:lnTo>
                    <a:lnTo>
                      <a:pt x="3283" y="684"/>
                    </a:lnTo>
                    <a:lnTo>
                      <a:pt x="3010" y="410"/>
                    </a:lnTo>
                    <a:lnTo>
                      <a:pt x="2668" y="205"/>
                    </a:lnTo>
                    <a:lnTo>
                      <a:pt x="2326" y="68"/>
                    </a:lnTo>
                    <a:lnTo>
                      <a:pt x="1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4"/>
              <p:cNvSpPr/>
              <p:nvPr/>
            </p:nvSpPr>
            <p:spPr>
              <a:xfrm>
                <a:off x="1098800" y="5698350"/>
                <a:ext cx="92350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694" extrusionOk="0">
                    <a:moveTo>
                      <a:pt x="1574" y="0"/>
                    </a:moveTo>
                    <a:lnTo>
                      <a:pt x="1232" y="69"/>
                    </a:lnTo>
                    <a:lnTo>
                      <a:pt x="890" y="206"/>
                    </a:lnTo>
                    <a:lnTo>
                      <a:pt x="616" y="411"/>
                    </a:lnTo>
                    <a:lnTo>
                      <a:pt x="342" y="684"/>
                    </a:lnTo>
                    <a:lnTo>
                      <a:pt x="206" y="1026"/>
                    </a:lnTo>
                    <a:lnTo>
                      <a:pt x="69" y="1300"/>
                    </a:lnTo>
                    <a:lnTo>
                      <a:pt x="1" y="1710"/>
                    </a:lnTo>
                    <a:lnTo>
                      <a:pt x="1" y="2052"/>
                    </a:lnTo>
                    <a:lnTo>
                      <a:pt x="69" y="2463"/>
                    </a:lnTo>
                    <a:lnTo>
                      <a:pt x="206" y="2736"/>
                    </a:lnTo>
                    <a:lnTo>
                      <a:pt x="411" y="3078"/>
                    </a:lnTo>
                    <a:lnTo>
                      <a:pt x="684" y="3283"/>
                    </a:lnTo>
                    <a:lnTo>
                      <a:pt x="1026" y="3488"/>
                    </a:lnTo>
                    <a:lnTo>
                      <a:pt x="1300" y="3625"/>
                    </a:lnTo>
                    <a:lnTo>
                      <a:pt x="1710" y="3694"/>
                    </a:lnTo>
                    <a:lnTo>
                      <a:pt x="2052" y="3694"/>
                    </a:lnTo>
                    <a:lnTo>
                      <a:pt x="2463" y="3557"/>
                    </a:lnTo>
                    <a:lnTo>
                      <a:pt x="2736" y="3420"/>
                    </a:lnTo>
                    <a:lnTo>
                      <a:pt x="3078" y="3215"/>
                    </a:lnTo>
                    <a:lnTo>
                      <a:pt x="3283" y="2941"/>
                    </a:lnTo>
                    <a:lnTo>
                      <a:pt x="3488" y="2668"/>
                    </a:lnTo>
                    <a:lnTo>
                      <a:pt x="3625" y="2326"/>
                    </a:lnTo>
                    <a:lnTo>
                      <a:pt x="3694" y="1984"/>
                    </a:lnTo>
                    <a:lnTo>
                      <a:pt x="3694" y="1573"/>
                    </a:lnTo>
                    <a:lnTo>
                      <a:pt x="3557" y="1231"/>
                    </a:lnTo>
                    <a:lnTo>
                      <a:pt x="3420" y="890"/>
                    </a:lnTo>
                    <a:lnTo>
                      <a:pt x="3215" y="616"/>
                    </a:lnTo>
                    <a:lnTo>
                      <a:pt x="2941" y="342"/>
                    </a:lnTo>
                    <a:lnTo>
                      <a:pt x="2668" y="206"/>
                    </a:lnTo>
                    <a:lnTo>
                      <a:pt x="2326" y="69"/>
                    </a:lnTo>
                    <a:lnTo>
                      <a:pt x="1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4"/>
              <p:cNvSpPr/>
              <p:nvPr/>
            </p:nvSpPr>
            <p:spPr>
              <a:xfrm>
                <a:off x="1521125" y="5975325"/>
                <a:ext cx="353950" cy="528350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1134" extrusionOk="0">
                    <a:moveTo>
                      <a:pt x="13952" y="1"/>
                    </a:moveTo>
                    <a:lnTo>
                      <a:pt x="13815" y="69"/>
                    </a:lnTo>
                    <a:lnTo>
                      <a:pt x="13815" y="138"/>
                    </a:lnTo>
                    <a:lnTo>
                      <a:pt x="13883" y="1437"/>
                    </a:lnTo>
                    <a:lnTo>
                      <a:pt x="13815" y="2668"/>
                    </a:lnTo>
                    <a:lnTo>
                      <a:pt x="13747" y="3831"/>
                    </a:lnTo>
                    <a:lnTo>
                      <a:pt x="13542" y="4857"/>
                    </a:lnTo>
                    <a:lnTo>
                      <a:pt x="13268" y="5814"/>
                    </a:lnTo>
                    <a:lnTo>
                      <a:pt x="12994" y="6772"/>
                    </a:lnTo>
                    <a:lnTo>
                      <a:pt x="12652" y="7592"/>
                    </a:lnTo>
                    <a:lnTo>
                      <a:pt x="12242" y="8345"/>
                    </a:lnTo>
                    <a:lnTo>
                      <a:pt x="11832" y="9097"/>
                    </a:lnTo>
                    <a:lnTo>
                      <a:pt x="11353" y="9712"/>
                    </a:lnTo>
                    <a:lnTo>
                      <a:pt x="10806" y="10328"/>
                    </a:lnTo>
                    <a:lnTo>
                      <a:pt x="10327" y="10943"/>
                    </a:lnTo>
                    <a:lnTo>
                      <a:pt x="9164" y="11901"/>
                    </a:lnTo>
                    <a:lnTo>
                      <a:pt x="8002" y="12790"/>
                    </a:lnTo>
                    <a:lnTo>
                      <a:pt x="6839" y="13542"/>
                    </a:lnTo>
                    <a:lnTo>
                      <a:pt x="5608" y="14226"/>
                    </a:lnTo>
                    <a:lnTo>
                      <a:pt x="4240" y="15047"/>
                    </a:lnTo>
                    <a:lnTo>
                      <a:pt x="3556" y="15457"/>
                    </a:lnTo>
                    <a:lnTo>
                      <a:pt x="2873" y="15936"/>
                    </a:lnTo>
                    <a:lnTo>
                      <a:pt x="2052" y="16620"/>
                    </a:lnTo>
                    <a:lnTo>
                      <a:pt x="1505" y="17167"/>
                    </a:lnTo>
                    <a:lnTo>
                      <a:pt x="1026" y="17782"/>
                    </a:lnTo>
                    <a:lnTo>
                      <a:pt x="616" y="18466"/>
                    </a:lnTo>
                    <a:lnTo>
                      <a:pt x="274" y="19219"/>
                    </a:lnTo>
                    <a:lnTo>
                      <a:pt x="137" y="19697"/>
                    </a:lnTo>
                    <a:lnTo>
                      <a:pt x="68" y="20108"/>
                    </a:lnTo>
                    <a:lnTo>
                      <a:pt x="0" y="20586"/>
                    </a:lnTo>
                    <a:lnTo>
                      <a:pt x="0" y="20997"/>
                    </a:lnTo>
                    <a:lnTo>
                      <a:pt x="68" y="21134"/>
                    </a:lnTo>
                    <a:lnTo>
                      <a:pt x="274" y="21134"/>
                    </a:lnTo>
                    <a:lnTo>
                      <a:pt x="274" y="20997"/>
                    </a:lnTo>
                    <a:lnTo>
                      <a:pt x="274" y="20586"/>
                    </a:lnTo>
                    <a:lnTo>
                      <a:pt x="342" y="20108"/>
                    </a:lnTo>
                    <a:lnTo>
                      <a:pt x="547" y="19287"/>
                    </a:lnTo>
                    <a:lnTo>
                      <a:pt x="889" y="18603"/>
                    </a:lnTo>
                    <a:lnTo>
                      <a:pt x="1300" y="17919"/>
                    </a:lnTo>
                    <a:lnTo>
                      <a:pt x="1778" y="17304"/>
                    </a:lnTo>
                    <a:lnTo>
                      <a:pt x="2257" y="16825"/>
                    </a:lnTo>
                    <a:lnTo>
                      <a:pt x="3078" y="16141"/>
                    </a:lnTo>
                    <a:lnTo>
                      <a:pt x="3693" y="15662"/>
                    </a:lnTo>
                    <a:lnTo>
                      <a:pt x="4377" y="15252"/>
                    </a:lnTo>
                    <a:lnTo>
                      <a:pt x="5745" y="14431"/>
                    </a:lnTo>
                    <a:lnTo>
                      <a:pt x="6976" y="13747"/>
                    </a:lnTo>
                    <a:lnTo>
                      <a:pt x="8139" y="12995"/>
                    </a:lnTo>
                    <a:lnTo>
                      <a:pt x="9370" y="12106"/>
                    </a:lnTo>
                    <a:lnTo>
                      <a:pt x="9917" y="11627"/>
                    </a:lnTo>
                    <a:lnTo>
                      <a:pt x="10464" y="11080"/>
                    </a:lnTo>
                    <a:lnTo>
                      <a:pt x="11011" y="10533"/>
                    </a:lnTo>
                    <a:lnTo>
                      <a:pt x="11558" y="9917"/>
                    </a:lnTo>
                    <a:lnTo>
                      <a:pt x="12037" y="9234"/>
                    </a:lnTo>
                    <a:lnTo>
                      <a:pt x="12516" y="8481"/>
                    </a:lnTo>
                    <a:lnTo>
                      <a:pt x="12926" y="7729"/>
                    </a:lnTo>
                    <a:lnTo>
                      <a:pt x="13268" y="6840"/>
                    </a:lnTo>
                    <a:lnTo>
                      <a:pt x="13542" y="5951"/>
                    </a:lnTo>
                    <a:lnTo>
                      <a:pt x="13815" y="4925"/>
                    </a:lnTo>
                    <a:lnTo>
                      <a:pt x="14020" y="3831"/>
                    </a:lnTo>
                    <a:lnTo>
                      <a:pt x="14089" y="2736"/>
                    </a:lnTo>
                    <a:lnTo>
                      <a:pt x="14157" y="1437"/>
                    </a:lnTo>
                    <a:lnTo>
                      <a:pt x="14089" y="138"/>
                    </a:lnTo>
                    <a:lnTo>
                      <a:pt x="140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4"/>
              <p:cNvSpPr/>
              <p:nvPr/>
            </p:nvSpPr>
            <p:spPr>
              <a:xfrm>
                <a:off x="1049225" y="6079625"/>
                <a:ext cx="477050" cy="424050"/>
              </a:xfrm>
              <a:custGeom>
                <a:avLst/>
                <a:gdLst/>
                <a:ahLst/>
                <a:cxnLst/>
                <a:rect l="l" t="t" r="r" b="b"/>
                <a:pathLst>
                  <a:path w="19082" h="16962" extrusionOk="0">
                    <a:moveTo>
                      <a:pt x="137" y="1"/>
                    </a:moveTo>
                    <a:lnTo>
                      <a:pt x="69" y="69"/>
                    </a:lnTo>
                    <a:lnTo>
                      <a:pt x="0" y="137"/>
                    </a:lnTo>
                    <a:lnTo>
                      <a:pt x="342" y="1437"/>
                    </a:lnTo>
                    <a:lnTo>
                      <a:pt x="684" y="2668"/>
                    </a:lnTo>
                    <a:lnTo>
                      <a:pt x="1026" y="3694"/>
                    </a:lnTo>
                    <a:lnTo>
                      <a:pt x="1505" y="4720"/>
                    </a:lnTo>
                    <a:lnTo>
                      <a:pt x="1984" y="5609"/>
                    </a:lnTo>
                    <a:lnTo>
                      <a:pt x="2531" y="6429"/>
                    </a:lnTo>
                    <a:lnTo>
                      <a:pt x="3146" y="7182"/>
                    </a:lnTo>
                    <a:lnTo>
                      <a:pt x="3693" y="7797"/>
                    </a:lnTo>
                    <a:lnTo>
                      <a:pt x="4377" y="8413"/>
                    </a:lnTo>
                    <a:lnTo>
                      <a:pt x="4993" y="8960"/>
                    </a:lnTo>
                    <a:lnTo>
                      <a:pt x="5677" y="9439"/>
                    </a:lnTo>
                    <a:lnTo>
                      <a:pt x="6361" y="9849"/>
                    </a:lnTo>
                    <a:lnTo>
                      <a:pt x="7797" y="10533"/>
                    </a:lnTo>
                    <a:lnTo>
                      <a:pt x="9233" y="11148"/>
                    </a:lnTo>
                    <a:lnTo>
                      <a:pt x="10532" y="11559"/>
                    </a:lnTo>
                    <a:lnTo>
                      <a:pt x="11900" y="11901"/>
                    </a:lnTo>
                    <a:lnTo>
                      <a:pt x="13405" y="12311"/>
                    </a:lnTo>
                    <a:lnTo>
                      <a:pt x="14157" y="12585"/>
                    </a:lnTo>
                    <a:lnTo>
                      <a:pt x="14909" y="12858"/>
                    </a:lnTo>
                    <a:lnTo>
                      <a:pt x="15935" y="13337"/>
                    </a:lnTo>
                    <a:lnTo>
                      <a:pt x="16482" y="13679"/>
                    </a:lnTo>
                    <a:lnTo>
                      <a:pt x="17098" y="14158"/>
                    </a:lnTo>
                    <a:lnTo>
                      <a:pt x="17645" y="14705"/>
                    </a:lnTo>
                    <a:lnTo>
                      <a:pt x="18192" y="15320"/>
                    </a:lnTo>
                    <a:lnTo>
                      <a:pt x="18603" y="16073"/>
                    </a:lnTo>
                    <a:lnTo>
                      <a:pt x="18739" y="16414"/>
                    </a:lnTo>
                    <a:lnTo>
                      <a:pt x="18876" y="16893"/>
                    </a:lnTo>
                    <a:lnTo>
                      <a:pt x="18876" y="16962"/>
                    </a:lnTo>
                    <a:lnTo>
                      <a:pt x="19013" y="16962"/>
                    </a:lnTo>
                    <a:lnTo>
                      <a:pt x="19081" y="16893"/>
                    </a:lnTo>
                    <a:lnTo>
                      <a:pt x="19081" y="16825"/>
                    </a:lnTo>
                    <a:lnTo>
                      <a:pt x="19013" y="16346"/>
                    </a:lnTo>
                    <a:lnTo>
                      <a:pt x="18808" y="15936"/>
                    </a:lnTo>
                    <a:lnTo>
                      <a:pt x="18671" y="15525"/>
                    </a:lnTo>
                    <a:lnTo>
                      <a:pt x="18397" y="15183"/>
                    </a:lnTo>
                    <a:lnTo>
                      <a:pt x="17919" y="14500"/>
                    </a:lnTo>
                    <a:lnTo>
                      <a:pt x="17303" y="13952"/>
                    </a:lnTo>
                    <a:lnTo>
                      <a:pt x="16688" y="13474"/>
                    </a:lnTo>
                    <a:lnTo>
                      <a:pt x="16072" y="13063"/>
                    </a:lnTo>
                    <a:lnTo>
                      <a:pt x="15046" y="12585"/>
                    </a:lnTo>
                    <a:lnTo>
                      <a:pt x="14294" y="12311"/>
                    </a:lnTo>
                    <a:lnTo>
                      <a:pt x="13542" y="12106"/>
                    </a:lnTo>
                    <a:lnTo>
                      <a:pt x="11969" y="11627"/>
                    </a:lnTo>
                    <a:lnTo>
                      <a:pt x="10601" y="11285"/>
                    </a:lnTo>
                    <a:lnTo>
                      <a:pt x="9301" y="10875"/>
                    </a:lnTo>
                    <a:lnTo>
                      <a:pt x="7934" y="10328"/>
                    </a:lnTo>
                    <a:lnTo>
                      <a:pt x="6566" y="9644"/>
                    </a:lnTo>
                    <a:lnTo>
                      <a:pt x="5882" y="9165"/>
                    </a:lnTo>
                    <a:lnTo>
                      <a:pt x="5198" y="8755"/>
                    </a:lnTo>
                    <a:lnTo>
                      <a:pt x="4514" y="8208"/>
                    </a:lnTo>
                    <a:lnTo>
                      <a:pt x="3898" y="7592"/>
                    </a:lnTo>
                    <a:lnTo>
                      <a:pt x="3351" y="6977"/>
                    </a:lnTo>
                    <a:lnTo>
                      <a:pt x="2736" y="6224"/>
                    </a:lnTo>
                    <a:lnTo>
                      <a:pt x="2257" y="5472"/>
                    </a:lnTo>
                    <a:lnTo>
                      <a:pt x="1778" y="4583"/>
                    </a:lnTo>
                    <a:lnTo>
                      <a:pt x="1300" y="3625"/>
                    </a:lnTo>
                    <a:lnTo>
                      <a:pt x="889" y="2531"/>
                    </a:lnTo>
                    <a:lnTo>
                      <a:pt x="547" y="1368"/>
                    </a:lnTo>
                    <a:lnTo>
                      <a:pt x="274" y="137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4"/>
              <p:cNvSpPr/>
              <p:nvPr/>
            </p:nvSpPr>
            <p:spPr>
              <a:xfrm>
                <a:off x="1187700" y="5676125"/>
                <a:ext cx="46510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18604" h="2600" extrusionOk="0">
                    <a:moveTo>
                      <a:pt x="18398" y="0"/>
                    </a:moveTo>
                    <a:lnTo>
                      <a:pt x="69" y="2326"/>
                    </a:lnTo>
                    <a:lnTo>
                      <a:pt x="1" y="2394"/>
                    </a:lnTo>
                    <a:lnTo>
                      <a:pt x="1" y="2531"/>
                    </a:lnTo>
                    <a:lnTo>
                      <a:pt x="1" y="2599"/>
                    </a:lnTo>
                    <a:lnTo>
                      <a:pt x="138" y="2599"/>
                    </a:lnTo>
                    <a:lnTo>
                      <a:pt x="18466" y="274"/>
                    </a:lnTo>
                    <a:lnTo>
                      <a:pt x="18535" y="206"/>
                    </a:lnTo>
                    <a:lnTo>
                      <a:pt x="18603" y="137"/>
                    </a:lnTo>
                    <a:lnTo>
                      <a:pt x="185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4"/>
              <p:cNvSpPr/>
              <p:nvPr/>
            </p:nvSpPr>
            <p:spPr>
              <a:xfrm>
                <a:off x="1276625" y="5416225"/>
                <a:ext cx="1368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9713" extrusionOk="0">
                    <a:moveTo>
                      <a:pt x="4240" y="1"/>
                    </a:moveTo>
                    <a:lnTo>
                      <a:pt x="3762" y="69"/>
                    </a:lnTo>
                    <a:lnTo>
                      <a:pt x="3283" y="206"/>
                    </a:lnTo>
                    <a:lnTo>
                      <a:pt x="2804" y="411"/>
                    </a:lnTo>
                    <a:lnTo>
                      <a:pt x="2394" y="616"/>
                    </a:lnTo>
                    <a:lnTo>
                      <a:pt x="1984" y="890"/>
                    </a:lnTo>
                    <a:lnTo>
                      <a:pt x="1642" y="1164"/>
                    </a:lnTo>
                    <a:lnTo>
                      <a:pt x="1300" y="1506"/>
                    </a:lnTo>
                    <a:lnTo>
                      <a:pt x="1026" y="1847"/>
                    </a:lnTo>
                    <a:lnTo>
                      <a:pt x="752" y="2258"/>
                    </a:lnTo>
                    <a:lnTo>
                      <a:pt x="479" y="2668"/>
                    </a:lnTo>
                    <a:lnTo>
                      <a:pt x="342" y="3079"/>
                    </a:lnTo>
                    <a:lnTo>
                      <a:pt x="137" y="3557"/>
                    </a:lnTo>
                    <a:lnTo>
                      <a:pt x="69" y="3968"/>
                    </a:lnTo>
                    <a:lnTo>
                      <a:pt x="0" y="4446"/>
                    </a:lnTo>
                    <a:lnTo>
                      <a:pt x="0" y="4993"/>
                    </a:lnTo>
                    <a:lnTo>
                      <a:pt x="0" y="5472"/>
                    </a:lnTo>
                    <a:lnTo>
                      <a:pt x="137" y="5951"/>
                    </a:lnTo>
                    <a:lnTo>
                      <a:pt x="274" y="6430"/>
                    </a:lnTo>
                    <a:lnTo>
                      <a:pt x="411" y="6840"/>
                    </a:lnTo>
                    <a:lnTo>
                      <a:pt x="684" y="7319"/>
                    </a:lnTo>
                    <a:lnTo>
                      <a:pt x="889" y="7661"/>
                    </a:lnTo>
                    <a:lnTo>
                      <a:pt x="1231" y="8071"/>
                    </a:lnTo>
                    <a:lnTo>
                      <a:pt x="1505" y="8413"/>
                    </a:lnTo>
                    <a:lnTo>
                      <a:pt x="1915" y="8687"/>
                    </a:lnTo>
                    <a:lnTo>
                      <a:pt x="2257" y="8960"/>
                    </a:lnTo>
                    <a:lnTo>
                      <a:pt x="2667" y="9165"/>
                    </a:lnTo>
                    <a:lnTo>
                      <a:pt x="3078" y="9371"/>
                    </a:lnTo>
                    <a:lnTo>
                      <a:pt x="3557" y="9507"/>
                    </a:lnTo>
                    <a:lnTo>
                      <a:pt x="4035" y="9644"/>
                    </a:lnTo>
                    <a:lnTo>
                      <a:pt x="4514" y="9712"/>
                    </a:lnTo>
                    <a:lnTo>
                      <a:pt x="4993" y="9712"/>
                    </a:lnTo>
                    <a:lnTo>
                      <a:pt x="5471" y="9644"/>
                    </a:lnTo>
                    <a:lnTo>
                      <a:pt x="5266" y="8071"/>
                    </a:lnTo>
                    <a:lnTo>
                      <a:pt x="4651" y="8071"/>
                    </a:lnTo>
                    <a:lnTo>
                      <a:pt x="3967" y="7934"/>
                    </a:lnTo>
                    <a:lnTo>
                      <a:pt x="3420" y="7729"/>
                    </a:lnTo>
                    <a:lnTo>
                      <a:pt x="2873" y="7387"/>
                    </a:lnTo>
                    <a:lnTo>
                      <a:pt x="2394" y="6977"/>
                    </a:lnTo>
                    <a:lnTo>
                      <a:pt x="2052" y="6498"/>
                    </a:lnTo>
                    <a:lnTo>
                      <a:pt x="1778" y="5883"/>
                    </a:lnTo>
                    <a:lnTo>
                      <a:pt x="1642" y="5267"/>
                    </a:lnTo>
                    <a:lnTo>
                      <a:pt x="1642" y="4583"/>
                    </a:lnTo>
                    <a:lnTo>
                      <a:pt x="1710" y="3968"/>
                    </a:lnTo>
                    <a:lnTo>
                      <a:pt x="1984" y="3352"/>
                    </a:lnTo>
                    <a:lnTo>
                      <a:pt x="2325" y="2873"/>
                    </a:lnTo>
                    <a:lnTo>
                      <a:pt x="2736" y="2395"/>
                    </a:lnTo>
                    <a:lnTo>
                      <a:pt x="3215" y="2053"/>
                    </a:lnTo>
                    <a:lnTo>
                      <a:pt x="3830" y="1779"/>
                    </a:lnTo>
                    <a:lnTo>
                      <a:pt x="4446" y="1642"/>
                    </a:lnTo>
                    <a:lnTo>
                      <a:pt x="42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4"/>
              <p:cNvSpPr/>
              <p:nvPr/>
            </p:nvSpPr>
            <p:spPr>
              <a:xfrm>
                <a:off x="1473250" y="5469250"/>
                <a:ext cx="2907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326" extrusionOk="0">
                    <a:moveTo>
                      <a:pt x="137" y="0"/>
                    </a:moveTo>
                    <a:lnTo>
                      <a:pt x="69" y="68"/>
                    </a:lnTo>
                    <a:lnTo>
                      <a:pt x="0" y="137"/>
                    </a:lnTo>
                    <a:lnTo>
                      <a:pt x="69" y="205"/>
                    </a:lnTo>
                    <a:lnTo>
                      <a:pt x="342" y="684"/>
                    </a:lnTo>
                    <a:lnTo>
                      <a:pt x="616" y="1163"/>
                    </a:lnTo>
                    <a:lnTo>
                      <a:pt x="752" y="1710"/>
                    </a:lnTo>
                    <a:lnTo>
                      <a:pt x="889" y="2189"/>
                    </a:lnTo>
                    <a:lnTo>
                      <a:pt x="958" y="2325"/>
                    </a:lnTo>
                    <a:lnTo>
                      <a:pt x="1026" y="2325"/>
                    </a:lnTo>
                    <a:lnTo>
                      <a:pt x="1163" y="2257"/>
                    </a:lnTo>
                    <a:lnTo>
                      <a:pt x="1163" y="2189"/>
                    </a:lnTo>
                    <a:lnTo>
                      <a:pt x="1026" y="1641"/>
                    </a:lnTo>
                    <a:lnTo>
                      <a:pt x="821" y="1094"/>
                    </a:lnTo>
                    <a:lnTo>
                      <a:pt x="616" y="547"/>
                    </a:lnTo>
                    <a:lnTo>
                      <a:pt x="274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4"/>
              <p:cNvSpPr/>
              <p:nvPr/>
            </p:nvSpPr>
            <p:spPr>
              <a:xfrm>
                <a:off x="1322775" y="5606025"/>
                <a:ext cx="923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1437" extrusionOk="0">
                    <a:moveTo>
                      <a:pt x="69" y="0"/>
                    </a:moveTo>
                    <a:lnTo>
                      <a:pt x="1" y="137"/>
                    </a:lnTo>
                    <a:lnTo>
                      <a:pt x="69" y="206"/>
                    </a:lnTo>
                    <a:lnTo>
                      <a:pt x="343" y="479"/>
                    </a:lnTo>
                    <a:lnTo>
                      <a:pt x="685" y="753"/>
                    </a:lnTo>
                    <a:lnTo>
                      <a:pt x="1437" y="1095"/>
                    </a:lnTo>
                    <a:lnTo>
                      <a:pt x="2189" y="1368"/>
                    </a:lnTo>
                    <a:lnTo>
                      <a:pt x="2600" y="1437"/>
                    </a:lnTo>
                    <a:lnTo>
                      <a:pt x="3557" y="1437"/>
                    </a:lnTo>
                    <a:lnTo>
                      <a:pt x="3625" y="1368"/>
                    </a:lnTo>
                    <a:lnTo>
                      <a:pt x="3694" y="1231"/>
                    </a:lnTo>
                    <a:lnTo>
                      <a:pt x="3625" y="1163"/>
                    </a:lnTo>
                    <a:lnTo>
                      <a:pt x="2600" y="1163"/>
                    </a:lnTo>
                    <a:lnTo>
                      <a:pt x="2189" y="1095"/>
                    </a:lnTo>
                    <a:lnTo>
                      <a:pt x="1779" y="958"/>
                    </a:lnTo>
                    <a:lnTo>
                      <a:pt x="1300" y="753"/>
                    </a:lnTo>
                    <a:lnTo>
                      <a:pt x="958" y="547"/>
                    </a:lnTo>
                    <a:lnTo>
                      <a:pt x="548" y="342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4"/>
              <p:cNvSpPr/>
              <p:nvPr/>
            </p:nvSpPr>
            <p:spPr>
              <a:xfrm>
                <a:off x="1645925" y="5652175"/>
                <a:ext cx="18825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258" extrusionOk="0">
                    <a:moveTo>
                      <a:pt x="274" y="1"/>
                    </a:moveTo>
                    <a:lnTo>
                      <a:pt x="206" y="69"/>
                    </a:lnTo>
                    <a:lnTo>
                      <a:pt x="69" y="343"/>
                    </a:lnTo>
                    <a:lnTo>
                      <a:pt x="69" y="685"/>
                    </a:lnTo>
                    <a:lnTo>
                      <a:pt x="1" y="958"/>
                    </a:lnTo>
                    <a:lnTo>
                      <a:pt x="69" y="1232"/>
                    </a:lnTo>
                    <a:lnTo>
                      <a:pt x="137" y="1506"/>
                    </a:lnTo>
                    <a:lnTo>
                      <a:pt x="206" y="1779"/>
                    </a:lnTo>
                    <a:lnTo>
                      <a:pt x="343" y="1984"/>
                    </a:lnTo>
                    <a:lnTo>
                      <a:pt x="548" y="2258"/>
                    </a:lnTo>
                    <a:lnTo>
                      <a:pt x="753" y="2258"/>
                    </a:lnTo>
                    <a:lnTo>
                      <a:pt x="753" y="2121"/>
                    </a:lnTo>
                    <a:lnTo>
                      <a:pt x="753" y="2053"/>
                    </a:lnTo>
                    <a:lnTo>
                      <a:pt x="479" y="1642"/>
                    </a:lnTo>
                    <a:lnTo>
                      <a:pt x="343" y="1164"/>
                    </a:lnTo>
                    <a:lnTo>
                      <a:pt x="343" y="685"/>
                    </a:lnTo>
                    <a:lnTo>
                      <a:pt x="479" y="206"/>
                    </a:lnTo>
                    <a:lnTo>
                      <a:pt x="479" y="138"/>
                    </a:lnTo>
                    <a:lnTo>
                      <a:pt x="411" y="69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>
                <a:off x="1184300" y="5718875"/>
                <a:ext cx="1197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984" extrusionOk="0">
                    <a:moveTo>
                      <a:pt x="68" y="0"/>
                    </a:moveTo>
                    <a:lnTo>
                      <a:pt x="0" y="69"/>
                    </a:lnTo>
                    <a:lnTo>
                      <a:pt x="0" y="205"/>
                    </a:lnTo>
                    <a:lnTo>
                      <a:pt x="137" y="616"/>
                    </a:lnTo>
                    <a:lnTo>
                      <a:pt x="205" y="1026"/>
                    </a:lnTo>
                    <a:lnTo>
                      <a:pt x="137" y="1436"/>
                    </a:lnTo>
                    <a:lnTo>
                      <a:pt x="0" y="1778"/>
                    </a:lnTo>
                    <a:lnTo>
                      <a:pt x="0" y="1915"/>
                    </a:lnTo>
                    <a:lnTo>
                      <a:pt x="68" y="1983"/>
                    </a:lnTo>
                    <a:lnTo>
                      <a:pt x="137" y="1983"/>
                    </a:lnTo>
                    <a:lnTo>
                      <a:pt x="205" y="1915"/>
                    </a:lnTo>
                    <a:lnTo>
                      <a:pt x="410" y="1505"/>
                    </a:lnTo>
                    <a:lnTo>
                      <a:pt x="479" y="1026"/>
                    </a:lnTo>
                    <a:lnTo>
                      <a:pt x="410" y="547"/>
                    </a:lnTo>
                    <a:lnTo>
                      <a:pt x="274" y="6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 rot="-7759856">
                <a:off x="1309037" y="5450200"/>
                <a:ext cx="2907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326" extrusionOk="0">
                    <a:moveTo>
                      <a:pt x="137" y="0"/>
                    </a:moveTo>
                    <a:lnTo>
                      <a:pt x="69" y="68"/>
                    </a:lnTo>
                    <a:lnTo>
                      <a:pt x="0" y="137"/>
                    </a:lnTo>
                    <a:lnTo>
                      <a:pt x="69" y="205"/>
                    </a:lnTo>
                    <a:lnTo>
                      <a:pt x="342" y="684"/>
                    </a:lnTo>
                    <a:lnTo>
                      <a:pt x="616" y="1163"/>
                    </a:lnTo>
                    <a:lnTo>
                      <a:pt x="752" y="1710"/>
                    </a:lnTo>
                    <a:lnTo>
                      <a:pt x="889" y="2189"/>
                    </a:lnTo>
                    <a:lnTo>
                      <a:pt x="958" y="2325"/>
                    </a:lnTo>
                    <a:lnTo>
                      <a:pt x="1026" y="2325"/>
                    </a:lnTo>
                    <a:lnTo>
                      <a:pt x="1163" y="2257"/>
                    </a:lnTo>
                    <a:lnTo>
                      <a:pt x="1163" y="2189"/>
                    </a:lnTo>
                    <a:lnTo>
                      <a:pt x="1026" y="1641"/>
                    </a:lnTo>
                    <a:lnTo>
                      <a:pt x="821" y="1094"/>
                    </a:lnTo>
                    <a:lnTo>
                      <a:pt x="616" y="547"/>
                    </a:lnTo>
                    <a:lnTo>
                      <a:pt x="274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 rot="8808714">
            <a:off x="-824995" y="-333390"/>
            <a:ext cx="5972372" cy="2132518"/>
          </a:xfrm>
          <a:custGeom>
            <a:avLst/>
            <a:gdLst/>
            <a:ahLst/>
            <a:cxnLst/>
            <a:rect l="l" t="t" r="r" b="b"/>
            <a:pathLst>
              <a:path w="238803" h="85249" extrusionOk="0">
                <a:moveTo>
                  <a:pt x="24328" y="0"/>
                </a:moveTo>
                <a:lnTo>
                  <a:pt x="23710" y="29"/>
                </a:lnTo>
                <a:lnTo>
                  <a:pt x="23063" y="59"/>
                </a:lnTo>
                <a:lnTo>
                  <a:pt x="23004" y="118"/>
                </a:lnTo>
                <a:lnTo>
                  <a:pt x="22975" y="176"/>
                </a:lnTo>
                <a:lnTo>
                  <a:pt x="23004" y="265"/>
                </a:lnTo>
                <a:lnTo>
                  <a:pt x="23092" y="294"/>
                </a:lnTo>
                <a:lnTo>
                  <a:pt x="23092" y="265"/>
                </a:lnTo>
                <a:lnTo>
                  <a:pt x="23710" y="235"/>
                </a:lnTo>
                <a:lnTo>
                  <a:pt x="24328" y="206"/>
                </a:lnTo>
                <a:lnTo>
                  <a:pt x="24416" y="176"/>
                </a:lnTo>
                <a:lnTo>
                  <a:pt x="24445" y="118"/>
                </a:lnTo>
                <a:lnTo>
                  <a:pt x="24416" y="29"/>
                </a:lnTo>
                <a:lnTo>
                  <a:pt x="24328" y="0"/>
                </a:lnTo>
                <a:close/>
                <a:moveTo>
                  <a:pt x="25593" y="0"/>
                </a:moveTo>
                <a:lnTo>
                  <a:pt x="25504" y="29"/>
                </a:lnTo>
                <a:lnTo>
                  <a:pt x="25475" y="118"/>
                </a:lnTo>
                <a:lnTo>
                  <a:pt x="25504" y="176"/>
                </a:lnTo>
                <a:lnTo>
                  <a:pt x="25593" y="206"/>
                </a:lnTo>
                <a:lnTo>
                  <a:pt x="26828" y="294"/>
                </a:lnTo>
                <a:lnTo>
                  <a:pt x="26916" y="265"/>
                </a:lnTo>
                <a:lnTo>
                  <a:pt x="26946" y="206"/>
                </a:lnTo>
                <a:lnTo>
                  <a:pt x="26916" y="118"/>
                </a:lnTo>
                <a:lnTo>
                  <a:pt x="26858" y="88"/>
                </a:lnTo>
                <a:lnTo>
                  <a:pt x="25593" y="0"/>
                </a:lnTo>
                <a:close/>
                <a:moveTo>
                  <a:pt x="1354" y="265"/>
                </a:moveTo>
                <a:lnTo>
                  <a:pt x="706" y="294"/>
                </a:lnTo>
                <a:lnTo>
                  <a:pt x="89" y="353"/>
                </a:lnTo>
                <a:lnTo>
                  <a:pt x="30" y="412"/>
                </a:lnTo>
                <a:lnTo>
                  <a:pt x="0" y="471"/>
                </a:lnTo>
                <a:lnTo>
                  <a:pt x="30" y="529"/>
                </a:lnTo>
                <a:lnTo>
                  <a:pt x="89" y="559"/>
                </a:lnTo>
                <a:lnTo>
                  <a:pt x="118" y="559"/>
                </a:lnTo>
                <a:lnTo>
                  <a:pt x="736" y="500"/>
                </a:lnTo>
                <a:lnTo>
                  <a:pt x="1354" y="471"/>
                </a:lnTo>
                <a:lnTo>
                  <a:pt x="1412" y="441"/>
                </a:lnTo>
                <a:lnTo>
                  <a:pt x="1442" y="353"/>
                </a:lnTo>
                <a:lnTo>
                  <a:pt x="1412" y="294"/>
                </a:lnTo>
                <a:lnTo>
                  <a:pt x="1354" y="265"/>
                </a:lnTo>
                <a:close/>
                <a:moveTo>
                  <a:pt x="2618" y="265"/>
                </a:moveTo>
                <a:lnTo>
                  <a:pt x="2530" y="294"/>
                </a:lnTo>
                <a:lnTo>
                  <a:pt x="2501" y="382"/>
                </a:lnTo>
                <a:lnTo>
                  <a:pt x="2530" y="441"/>
                </a:lnTo>
                <a:lnTo>
                  <a:pt x="2589" y="471"/>
                </a:lnTo>
                <a:lnTo>
                  <a:pt x="3207" y="529"/>
                </a:lnTo>
                <a:lnTo>
                  <a:pt x="3825" y="618"/>
                </a:lnTo>
                <a:lnTo>
                  <a:pt x="3854" y="618"/>
                </a:lnTo>
                <a:lnTo>
                  <a:pt x="3913" y="588"/>
                </a:lnTo>
                <a:lnTo>
                  <a:pt x="3942" y="529"/>
                </a:lnTo>
                <a:lnTo>
                  <a:pt x="3942" y="471"/>
                </a:lnTo>
                <a:lnTo>
                  <a:pt x="3854" y="412"/>
                </a:lnTo>
                <a:lnTo>
                  <a:pt x="3236" y="324"/>
                </a:lnTo>
                <a:lnTo>
                  <a:pt x="2618" y="265"/>
                </a:lnTo>
                <a:close/>
                <a:moveTo>
                  <a:pt x="21827" y="206"/>
                </a:moveTo>
                <a:lnTo>
                  <a:pt x="21210" y="324"/>
                </a:lnTo>
                <a:lnTo>
                  <a:pt x="20592" y="441"/>
                </a:lnTo>
                <a:lnTo>
                  <a:pt x="20533" y="500"/>
                </a:lnTo>
                <a:lnTo>
                  <a:pt x="20504" y="559"/>
                </a:lnTo>
                <a:lnTo>
                  <a:pt x="20533" y="618"/>
                </a:lnTo>
                <a:lnTo>
                  <a:pt x="20621" y="647"/>
                </a:lnTo>
                <a:lnTo>
                  <a:pt x="21239" y="529"/>
                </a:lnTo>
                <a:lnTo>
                  <a:pt x="21857" y="412"/>
                </a:lnTo>
                <a:lnTo>
                  <a:pt x="21916" y="382"/>
                </a:lnTo>
                <a:lnTo>
                  <a:pt x="21945" y="294"/>
                </a:lnTo>
                <a:lnTo>
                  <a:pt x="21916" y="235"/>
                </a:lnTo>
                <a:lnTo>
                  <a:pt x="21827" y="206"/>
                </a:lnTo>
                <a:close/>
                <a:moveTo>
                  <a:pt x="28005" y="235"/>
                </a:moveTo>
                <a:lnTo>
                  <a:pt x="27975" y="324"/>
                </a:lnTo>
                <a:lnTo>
                  <a:pt x="28005" y="382"/>
                </a:lnTo>
                <a:lnTo>
                  <a:pt x="28064" y="441"/>
                </a:lnTo>
                <a:lnTo>
                  <a:pt x="29299" y="647"/>
                </a:lnTo>
                <a:lnTo>
                  <a:pt x="29328" y="647"/>
                </a:lnTo>
                <a:lnTo>
                  <a:pt x="29387" y="618"/>
                </a:lnTo>
                <a:lnTo>
                  <a:pt x="29417" y="559"/>
                </a:lnTo>
                <a:lnTo>
                  <a:pt x="29417" y="471"/>
                </a:lnTo>
                <a:lnTo>
                  <a:pt x="29328" y="441"/>
                </a:lnTo>
                <a:lnTo>
                  <a:pt x="28093" y="235"/>
                </a:lnTo>
                <a:close/>
                <a:moveTo>
                  <a:pt x="30476" y="706"/>
                </a:moveTo>
                <a:lnTo>
                  <a:pt x="30446" y="765"/>
                </a:lnTo>
                <a:lnTo>
                  <a:pt x="30446" y="853"/>
                </a:lnTo>
                <a:lnTo>
                  <a:pt x="30505" y="912"/>
                </a:lnTo>
                <a:lnTo>
                  <a:pt x="31711" y="1235"/>
                </a:lnTo>
                <a:lnTo>
                  <a:pt x="31741" y="1235"/>
                </a:lnTo>
                <a:lnTo>
                  <a:pt x="31799" y="1206"/>
                </a:lnTo>
                <a:lnTo>
                  <a:pt x="31858" y="1147"/>
                </a:lnTo>
                <a:lnTo>
                  <a:pt x="31829" y="1088"/>
                </a:lnTo>
                <a:lnTo>
                  <a:pt x="31770" y="1030"/>
                </a:lnTo>
                <a:lnTo>
                  <a:pt x="30564" y="706"/>
                </a:lnTo>
                <a:close/>
                <a:moveTo>
                  <a:pt x="5089" y="677"/>
                </a:moveTo>
                <a:lnTo>
                  <a:pt x="5001" y="706"/>
                </a:lnTo>
                <a:lnTo>
                  <a:pt x="4972" y="765"/>
                </a:lnTo>
                <a:lnTo>
                  <a:pt x="4972" y="853"/>
                </a:lnTo>
                <a:lnTo>
                  <a:pt x="5031" y="882"/>
                </a:lnTo>
                <a:lnTo>
                  <a:pt x="5648" y="1059"/>
                </a:lnTo>
                <a:lnTo>
                  <a:pt x="6207" y="1265"/>
                </a:lnTo>
                <a:lnTo>
                  <a:pt x="6325" y="1265"/>
                </a:lnTo>
                <a:lnTo>
                  <a:pt x="6354" y="1206"/>
                </a:lnTo>
                <a:lnTo>
                  <a:pt x="6354" y="1118"/>
                </a:lnTo>
                <a:lnTo>
                  <a:pt x="6296" y="1088"/>
                </a:lnTo>
                <a:lnTo>
                  <a:pt x="5707" y="882"/>
                </a:lnTo>
                <a:lnTo>
                  <a:pt x="5089" y="677"/>
                </a:lnTo>
                <a:close/>
                <a:moveTo>
                  <a:pt x="19356" y="735"/>
                </a:moveTo>
                <a:lnTo>
                  <a:pt x="18768" y="941"/>
                </a:lnTo>
                <a:lnTo>
                  <a:pt x="18180" y="1147"/>
                </a:lnTo>
                <a:lnTo>
                  <a:pt x="18121" y="1177"/>
                </a:lnTo>
                <a:lnTo>
                  <a:pt x="18121" y="1265"/>
                </a:lnTo>
                <a:lnTo>
                  <a:pt x="18150" y="1324"/>
                </a:lnTo>
                <a:lnTo>
                  <a:pt x="18239" y="1324"/>
                </a:lnTo>
                <a:lnTo>
                  <a:pt x="18827" y="1118"/>
                </a:lnTo>
                <a:lnTo>
                  <a:pt x="19415" y="941"/>
                </a:lnTo>
                <a:lnTo>
                  <a:pt x="19474" y="882"/>
                </a:lnTo>
                <a:lnTo>
                  <a:pt x="19503" y="824"/>
                </a:lnTo>
                <a:lnTo>
                  <a:pt x="19445" y="765"/>
                </a:lnTo>
                <a:lnTo>
                  <a:pt x="19356" y="735"/>
                </a:lnTo>
                <a:close/>
                <a:moveTo>
                  <a:pt x="32888" y="1412"/>
                </a:moveTo>
                <a:lnTo>
                  <a:pt x="32829" y="1471"/>
                </a:lnTo>
                <a:lnTo>
                  <a:pt x="32858" y="1559"/>
                </a:lnTo>
                <a:lnTo>
                  <a:pt x="32917" y="1618"/>
                </a:lnTo>
                <a:lnTo>
                  <a:pt x="34065" y="2059"/>
                </a:lnTo>
                <a:lnTo>
                  <a:pt x="34123" y="2059"/>
                </a:lnTo>
                <a:lnTo>
                  <a:pt x="34182" y="2030"/>
                </a:lnTo>
                <a:lnTo>
                  <a:pt x="34212" y="2000"/>
                </a:lnTo>
                <a:lnTo>
                  <a:pt x="34212" y="1912"/>
                </a:lnTo>
                <a:lnTo>
                  <a:pt x="34153" y="1853"/>
                </a:lnTo>
                <a:lnTo>
                  <a:pt x="32976" y="1412"/>
                </a:lnTo>
                <a:close/>
                <a:moveTo>
                  <a:pt x="17003" y="1618"/>
                </a:moveTo>
                <a:lnTo>
                  <a:pt x="16444" y="1883"/>
                </a:lnTo>
                <a:lnTo>
                  <a:pt x="15885" y="2177"/>
                </a:lnTo>
                <a:lnTo>
                  <a:pt x="15826" y="2236"/>
                </a:lnTo>
                <a:lnTo>
                  <a:pt x="15826" y="2324"/>
                </a:lnTo>
                <a:lnTo>
                  <a:pt x="15885" y="2353"/>
                </a:lnTo>
                <a:lnTo>
                  <a:pt x="15973" y="2353"/>
                </a:lnTo>
                <a:lnTo>
                  <a:pt x="16532" y="2059"/>
                </a:lnTo>
                <a:lnTo>
                  <a:pt x="17091" y="1794"/>
                </a:lnTo>
                <a:lnTo>
                  <a:pt x="17150" y="1736"/>
                </a:lnTo>
                <a:lnTo>
                  <a:pt x="17150" y="1677"/>
                </a:lnTo>
                <a:lnTo>
                  <a:pt x="17091" y="1618"/>
                </a:lnTo>
                <a:close/>
                <a:moveTo>
                  <a:pt x="7384" y="1588"/>
                </a:moveTo>
                <a:lnTo>
                  <a:pt x="7325" y="1618"/>
                </a:lnTo>
                <a:lnTo>
                  <a:pt x="7296" y="1706"/>
                </a:lnTo>
                <a:lnTo>
                  <a:pt x="7355" y="1765"/>
                </a:lnTo>
                <a:lnTo>
                  <a:pt x="7913" y="2059"/>
                </a:lnTo>
                <a:lnTo>
                  <a:pt x="8443" y="2383"/>
                </a:lnTo>
                <a:lnTo>
                  <a:pt x="8531" y="2383"/>
                </a:lnTo>
                <a:lnTo>
                  <a:pt x="8590" y="2353"/>
                </a:lnTo>
                <a:lnTo>
                  <a:pt x="8590" y="2265"/>
                </a:lnTo>
                <a:lnTo>
                  <a:pt x="8561" y="2206"/>
                </a:lnTo>
                <a:lnTo>
                  <a:pt x="8002" y="1883"/>
                </a:lnTo>
                <a:lnTo>
                  <a:pt x="7443" y="1588"/>
                </a:lnTo>
                <a:close/>
                <a:moveTo>
                  <a:pt x="35241" y="2353"/>
                </a:moveTo>
                <a:lnTo>
                  <a:pt x="35182" y="2412"/>
                </a:lnTo>
                <a:lnTo>
                  <a:pt x="35153" y="2471"/>
                </a:lnTo>
                <a:lnTo>
                  <a:pt x="35212" y="2530"/>
                </a:lnTo>
                <a:lnTo>
                  <a:pt x="36330" y="3089"/>
                </a:lnTo>
                <a:lnTo>
                  <a:pt x="36447" y="3089"/>
                </a:lnTo>
                <a:lnTo>
                  <a:pt x="36477" y="3030"/>
                </a:lnTo>
                <a:lnTo>
                  <a:pt x="36477" y="2971"/>
                </a:lnTo>
                <a:lnTo>
                  <a:pt x="36447" y="2912"/>
                </a:lnTo>
                <a:lnTo>
                  <a:pt x="35300" y="2353"/>
                </a:lnTo>
                <a:close/>
                <a:moveTo>
                  <a:pt x="14885" y="2795"/>
                </a:moveTo>
                <a:lnTo>
                  <a:pt x="14797" y="2824"/>
                </a:lnTo>
                <a:lnTo>
                  <a:pt x="14267" y="3177"/>
                </a:lnTo>
                <a:lnTo>
                  <a:pt x="13767" y="3559"/>
                </a:lnTo>
                <a:lnTo>
                  <a:pt x="13738" y="3618"/>
                </a:lnTo>
                <a:lnTo>
                  <a:pt x="13738" y="3706"/>
                </a:lnTo>
                <a:lnTo>
                  <a:pt x="13797" y="3736"/>
                </a:lnTo>
                <a:lnTo>
                  <a:pt x="13826" y="3736"/>
                </a:lnTo>
                <a:lnTo>
                  <a:pt x="13885" y="3706"/>
                </a:lnTo>
                <a:lnTo>
                  <a:pt x="14385" y="3353"/>
                </a:lnTo>
                <a:lnTo>
                  <a:pt x="14914" y="3000"/>
                </a:lnTo>
                <a:lnTo>
                  <a:pt x="14944" y="2912"/>
                </a:lnTo>
                <a:lnTo>
                  <a:pt x="14944" y="2853"/>
                </a:lnTo>
                <a:lnTo>
                  <a:pt x="14885" y="2795"/>
                </a:lnTo>
                <a:close/>
                <a:moveTo>
                  <a:pt x="9502" y="2912"/>
                </a:moveTo>
                <a:lnTo>
                  <a:pt x="9443" y="2942"/>
                </a:lnTo>
                <a:lnTo>
                  <a:pt x="9414" y="3030"/>
                </a:lnTo>
                <a:lnTo>
                  <a:pt x="9443" y="3089"/>
                </a:lnTo>
                <a:lnTo>
                  <a:pt x="9943" y="3501"/>
                </a:lnTo>
                <a:lnTo>
                  <a:pt x="10384" y="3912"/>
                </a:lnTo>
                <a:lnTo>
                  <a:pt x="10473" y="3942"/>
                </a:lnTo>
                <a:lnTo>
                  <a:pt x="10531" y="3912"/>
                </a:lnTo>
                <a:lnTo>
                  <a:pt x="10561" y="3824"/>
                </a:lnTo>
                <a:lnTo>
                  <a:pt x="10531" y="3765"/>
                </a:lnTo>
                <a:lnTo>
                  <a:pt x="10061" y="3324"/>
                </a:lnTo>
                <a:lnTo>
                  <a:pt x="9590" y="2942"/>
                </a:lnTo>
                <a:lnTo>
                  <a:pt x="9502" y="2912"/>
                </a:lnTo>
                <a:close/>
                <a:moveTo>
                  <a:pt x="37477" y="3501"/>
                </a:moveTo>
                <a:lnTo>
                  <a:pt x="37389" y="3530"/>
                </a:lnTo>
                <a:lnTo>
                  <a:pt x="37389" y="3618"/>
                </a:lnTo>
                <a:lnTo>
                  <a:pt x="37447" y="3677"/>
                </a:lnTo>
                <a:lnTo>
                  <a:pt x="38506" y="4324"/>
                </a:lnTo>
                <a:lnTo>
                  <a:pt x="38565" y="4354"/>
                </a:lnTo>
                <a:lnTo>
                  <a:pt x="38624" y="4324"/>
                </a:lnTo>
                <a:lnTo>
                  <a:pt x="38653" y="4295"/>
                </a:lnTo>
                <a:lnTo>
                  <a:pt x="38653" y="4207"/>
                </a:lnTo>
                <a:lnTo>
                  <a:pt x="38624" y="4148"/>
                </a:lnTo>
                <a:lnTo>
                  <a:pt x="37536" y="3501"/>
                </a:lnTo>
                <a:close/>
                <a:moveTo>
                  <a:pt x="167320" y="4265"/>
                </a:moveTo>
                <a:lnTo>
                  <a:pt x="167232" y="4295"/>
                </a:lnTo>
                <a:lnTo>
                  <a:pt x="167203" y="4383"/>
                </a:lnTo>
                <a:lnTo>
                  <a:pt x="167232" y="4442"/>
                </a:lnTo>
                <a:lnTo>
                  <a:pt x="167320" y="4471"/>
                </a:lnTo>
                <a:lnTo>
                  <a:pt x="168556" y="4530"/>
                </a:lnTo>
                <a:lnTo>
                  <a:pt x="168644" y="4501"/>
                </a:lnTo>
                <a:lnTo>
                  <a:pt x="168674" y="4412"/>
                </a:lnTo>
                <a:lnTo>
                  <a:pt x="168644" y="4354"/>
                </a:lnTo>
                <a:lnTo>
                  <a:pt x="168556" y="4295"/>
                </a:lnTo>
                <a:lnTo>
                  <a:pt x="167320" y="4265"/>
                </a:lnTo>
                <a:close/>
                <a:moveTo>
                  <a:pt x="166055" y="4295"/>
                </a:moveTo>
                <a:lnTo>
                  <a:pt x="164791" y="4383"/>
                </a:lnTo>
                <a:lnTo>
                  <a:pt x="164732" y="4412"/>
                </a:lnTo>
                <a:lnTo>
                  <a:pt x="164702" y="4501"/>
                </a:lnTo>
                <a:lnTo>
                  <a:pt x="164732" y="4560"/>
                </a:lnTo>
                <a:lnTo>
                  <a:pt x="164820" y="4589"/>
                </a:lnTo>
                <a:lnTo>
                  <a:pt x="166055" y="4501"/>
                </a:lnTo>
                <a:lnTo>
                  <a:pt x="166144" y="4471"/>
                </a:lnTo>
                <a:lnTo>
                  <a:pt x="166173" y="4383"/>
                </a:lnTo>
                <a:lnTo>
                  <a:pt x="166114" y="4324"/>
                </a:lnTo>
                <a:lnTo>
                  <a:pt x="166055" y="4295"/>
                </a:lnTo>
                <a:close/>
                <a:moveTo>
                  <a:pt x="169821" y="4412"/>
                </a:moveTo>
                <a:lnTo>
                  <a:pt x="169733" y="4442"/>
                </a:lnTo>
                <a:lnTo>
                  <a:pt x="169703" y="4501"/>
                </a:lnTo>
                <a:lnTo>
                  <a:pt x="169733" y="4560"/>
                </a:lnTo>
                <a:lnTo>
                  <a:pt x="169791" y="4618"/>
                </a:lnTo>
                <a:lnTo>
                  <a:pt x="171027" y="4765"/>
                </a:lnTo>
                <a:lnTo>
                  <a:pt x="171056" y="4765"/>
                </a:lnTo>
                <a:lnTo>
                  <a:pt x="171115" y="4736"/>
                </a:lnTo>
                <a:lnTo>
                  <a:pt x="171145" y="4677"/>
                </a:lnTo>
                <a:lnTo>
                  <a:pt x="171145" y="4589"/>
                </a:lnTo>
                <a:lnTo>
                  <a:pt x="171056" y="4560"/>
                </a:lnTo>
                <a:lnTo>
                  <a:pt x="169821" y="4412"/>
                </a:lnTo>
                <a:close/>
                <a:moveTo>
                  <a:pt x="163555" y="4501"/>
                </a:moveTo>
                <a:lnTo>
                  <a:pt x="162320" y="4707"/>
                </a:lnTo>
                <a:lnTo>
                  <a:pt x="162231" y="4736"/>
                </a:lnTo>
                <a:lnTo>
                  <a:pt x="162231" y="4824"/>
                </a:lnTo>
                <a:lnTo>
                  <a:pt x="162261" y="4883"/>
                </a:lnTo>
                <a:lnTo>
                  <a:pt x="162320" y="4913"/>
                </a:lnTo>
                <a:lnTo>
                  <a:pt x="162349" y="4913"/>
                </a:lnTo>
                <a:lnTo>
                  <a:pt x="163585" y="4707"/>
                </a:lnTo>
                <a:lnTo>
                  <a:pt x="163643" y="4677"/>
                </a:lnTo>
                <a:lnTo>
                  <a:pt x="163673" y="4589"/>
                </a:lnTo>
                <a:lnTo>
                  <a:pt x="163614" y="4530"/>
                </a:lnTo>
                <a:lnTo>
                  <a:pt x="163555" y="4501"/>
                </a:lnTo>
                <a:close/>
                <a:moveTo>
                  <a:pt x="172321" y="4765"/>
                </a:moveTo>
                <a:lnTo>
                  <a:pt x="172233" y="4795"/>
                </a:lnTo>
                <a:lnTo>
                  <a:pt x="172174" y="4854"/>
                </a:lnTo>
                <a:lnTo>
                  <a:pt x="172203" y="4942"/>
                </a:lnTo>
                <a:lnTo>
                  <a:pt x="172262" y="4971"/>
                </a:lnTo>
                <a:lnTo>
                  <a:pt x="173468" y="5266"/>
                </a:lnTo>
                <a:lnTo>
                  <a:pt x="173498" y="5266"/>
                </a:lnTo>
                <a:lnTo>
                  <a:pt x="173557" y="5236"/>
                </a:lnTo>
                <a:lnTo>
                  <a:pt x="173615" y="5177"/>
                </a:lnTo>
                <a:lnTo>
                  <a:pt x="173586" y="5118"/>
                </a:lnTo>
                <a:lnTo>
                  <a:pt x="173527" y="5060"/>
                </a:lnTo>
                <a:lnTo>
                  <a:pt x="172321" y="4765"/>
                </a:lnTo>
                <a:close/>
                <a:moveTo>
                  <a:pt x="161084" y="4942"/>
                </a:moveTo>
                <a:lnTo>
                  <a:pt x="159849" y="5266"/>
                </a:lnTo>
                <a:lnTo>
                  <a:pt x="159790" y="5324"/>
                </a:lnTo>
                <a:lnTo>
                  <a:pt x="159790" y="5383"/>
                </a:lnTo>
                <a:lnTo>
                  <a:pt x="159819" y="5442"/>
                </a:lnTo>
                <a:lnTo>
                  <a:pt x="159878" y="5471"/>
                </a:lnTo>
                <a:lnTo>
                  <a:pt x="159907" y="5471"/>
                </a:lnTo>
                <a:lnTo>
                  <a:pt x="161114" y="5148"/>
                </a:lnTo>
                <a:lnTo>
                  <a:pt x="161202" y="5118"/>
                </a:lnTo>
                <a:lnTo>
                  <a:pt x="161202" y="5030"/>
                </a:lnTo>
                <a:lnTo>
                  <a:pt x="161143" y="4971"/>
                </a:lnTo>
                <a:lnTo>
                  <a:pt x="161084" y="4942"/>
                </a:lnTo>
                <a:close/>
                <a:moveTo>
                  <a:pt x="39595" y="4854"/>
                </a:moveTo>
                <a:lnTo>
                  <a:pt x="39507" y="4883"/>
                </a:lnTo>
                <a:lnTo>
                  <a:pt x="39507" y="4971"/>
                </a:lnTo>
                <a:lnTo>
                  <a:pt x="39536" y="5030"/>
                </a:lnTo>
                <a:lnTo>
                  <a:pt x="40536" y="5766"/>
                </a:lnTo>
                <a:lnTo>
                  <a:pt x="40595" y="5795"/>
                </a:lnTo>
                <a:lnTo>
                  <a:pt x="40654" y="5795"/>
                </a:lnTo>
                <a:lnTo>
                  <a:pt x="40683" y="5766"/>
                </a:lnTo>
                <a:lnTo>
                  <a:pt x="40713" y="5677"/>
                </a:lnTo>
                <a:lnTo>
                  <a:pt x="40654" y="5619"/>
                </a:lnTo>
                <a:lnTo>
                  <a:pt x="39654" y="4854"/>
                </a:lnTo>
                <a:close/>
                <a:moveTo>
                  <a:pt x="12885" y="4324"/>
                </a:moveTo>
                <a:lnTo>
                  <a:pt x="12797" y="4354"/>
                </a:lnTo>
                <a:lnTo>
                  <a:pt x="12326" y="4795"/>
                </a:lnTo>
                <a:lnTo>
                  <a:pt x="11885" y="5236"/>
                </a:lnTo>
                <a:lnTo>
                  <a:pt x="11885" y="5295"/>
                </a:lnTo>
                <a:lnTo>
                  <a:pt x="11385" y="4677"/>
                </a:lnTo>
                <a:lnTo>
                  <a:pt x="11326" y="4648"/>
                </a:lnTo>
                <a:lnTo>
                  <a:pt x="11237" y="4677"/>
                </a:lnTo>
                <a:lnTo>
                  <a:pt x="11208" y="4736"/>
                </a:lnTo>
                <a:lnTo>
                  <a:pt x="11237" y="4824"/>
                </a:lnTo>
                <a:lnTo>
                  <a:pt x="11620" y="5295"/>
                </a:lnTo>
                <a:lnTo>
                  <a:pt x="11973" y="5795"/>
                </a:lnTo>
                <a:lnTo>
                  <a:pt x="12032" y="5854"/>
                </a:lnTo>
                <a:lnTo>
                  <a:pt x="12061" y="5854"/>
                </a:lnTo>
                <a:lnTo>
                  <a:pt x="12120" y="5824"/>
                </a:lnTo>
                <a:lnTo>
                  <a:pt x="12179" y="5766"/>
                </a:lnTo>
                <a:lnTo>
                  <a:pt x="12149" y="5677"/>
                </a:lnTo>
                <a:lnTo>
                  <a:pt x="11973" y="5413"/>
                </a:lnTo>
                <a:lnTo>
                  <a:pt x="12002" y="5413"/>
                </a:lnTo>
                <a:lnTo>
                  <a:pt x="12061" y="5383"/>
                </a:lnTo>
                <a:lnTo>
                  <a:pt x="12473" y="4942"/>
                </a:lnTo>
                <a:lnTo>
                  <a:pt x="12944" y="4501"/>
                </a:lnTo>
                <a:lnTo>
                  <a:pt x="12973" y="4442"/>
                </a:lnTo>
                <a:lnTo>
                  <a:pt x="12944" y="4354"/>
                </a:lnTo>
                <a:lnTo>
                  <a:pt x="12885" y="4324"/>
                </a:lnTo>
                <a:close/>
                <a:moveTo>
                  <a:pt x="174674" y="5413"/>
                </a:moveTo>
                <a:lnTo>
                  <a:pt x="174616" y="5471"/>
                </a:lnTo>
                <a:lnTo>
                  <a:pt x="174616" y="5560"/>
                </a:lnTo>
                <a:lnTo>
                  <a:pt x="174674" y="5589"/>
                </a:lnTo>
                <a:lnTo>
                  <a:pt x="175851" y="6001"/>
                </a:lnTo>
                <a:lnTo>
                  <a:pt x="175969" y="6001"/>
                </a:lnTo>
                <a:lnTo>
                  <a:pt x="175998" y="5942"/>
                </a:lnTo>
                <a:lnTo>
                  <a:pt x="175998" y="5854"/>
                </a:lnTo>
                <a:lnTo>
                  <a:pt x="175939" y="5795"/>
                </a:lnTo>
                <a:lnTo>
                  <a:pt x="174733" y="5413"/>
                </a:lnTo>
                <a:close/>
                <a:moveTo>
                  <a:pt x="158643" y="5619"/>
                </a:moveTo>
                <a:lnTo>
                  <a:pt x="157466" y="6060"/>
                </a:lnTo>
                <a:lnTo>
                  <a:pt x="157407" y="6119"/>
                </a:lnTo>
                <a:lnTo>
                  <a:pt x="157407" y="6177"/>
                </a:lnTo>
                <a:lnTo>
                  <a:pt x="157437" y="6236"/>
                </a:lnTo>
                <a:lnTo>
                  <a:pt x="157495" y="6266"/>
                </a:lnTo>
                <a:lnTo>
                  <a:pt x="157554" y="6236"/>
                </a:lnTo>
                <a:lnTo>
                  <a:pt x="158731" y="5824"/>
                </a:lnTo>
                <a:lnTo>
                  <a:pt x="158790" y="5766"/>
                </a:lnTo>
                <a:lnTo>
                  <a:pt x="158790" y="5707"/>
                </a:lnTo>
                <a:lnTo>
                  <a:pt x="158731" y="5648"/>
                </a:lnTo>
                <a:lnTo>
                  <a:pt x="158643" y="5619"/>
                </a:lnTo>
                <a:close/>
                <a:moveTo>
                  <a:pt x="177028" y="6266"/>
                </a:moveTo>
                <a:lnTo>
                  <a:pt x="176969" y="6324"/>
                </a:lnTo>
                <a:lnTo>
                  <a:pt x="176969" y="6413"/>
                </a:lnTo>
                <a:lnTo>
                  <a:pt x="177028" y="6472"/>
                </a:lnTo>
                <a:lnTo>
                  <a:pt x="177587" y="6736"/>
                </a:lnTo>
                <a:lnTo>
                  <a:pt x="178146" y="7001"/>
                </a:lnTo>
                <a:lnTo>
                  <a:pt x="178234" y="7001"/>
                </a:lnTo>
                <a:lnTo>
                  <a:pt x="178293" y="6942"/>
                </a:lnTo>
                <a:lnTo>
                  <a:pt x="178293" y="6854"/>
                </a:lnTo>
                <a:lnTo>
                  <a:pt x="178234" y="6795"/>
                </a:lnTo>
                <a:lnTo>
                  <a:pt x="177675" y="6530"/>
                </a:lnTo>
                <a:lnTo>
                  <a:pt x="177087" y="6266"/>
                </a:lnTo>
                <a:close/>
                <a:moveTo>
                  <a:pt x="156319" y="6530"/>
                </a:moveTo>
                <a:lnTo>
                  <a:pt x="155171" y="7060"/>
                </a:lnTo>
                <a:lnTo>
                  <a:pt x="155113" y="7119"/>
                </a:lnTo>
                <a:lnTo>
                  <a:pt x="155113" y="7207"/>
                </a:lnTo>
                <a:lnTo>
                  <a:pt x="155171" y="7236"/>
                </a:lnTo>
                <a:lnTo>
                  <a:pt x="155230" y="7266"/>
                </a:lnTo>
                <a:lnTo>
                  <a:pt x="155260" y="7266"/>
                </a:lnTo>
                <a:lnTo>
                  <a:pt x="156378" y="6707"/>
                </a:lnTo>
                <a:lnTo>
                  <a:pt x="156436" y="6648"/>
                </a:lnTo>
                <a:lnTo>
                  <a:pt x="156436" y="6589"/>
                </a:lnTo>
                <a:lnTo>
                  <a:pt x="156378" y="6530"/>
                </a:lnTo>
                <a:close/>
                <a:moveTo>
                  <a:pt x="11149" y="6148"/>
                </a:moveTo>
                <a:lnTo>
                  <a:pt x="11061" y="6177"/>
                </a:lnTo>
                <a:lnTo>
                  <a:pt x="10679" y="6677"/>
                </a:lnTo>
                <a:lnTo>
                  <a:pt x="10326" y="7207"/>
                </a:lnTo>
                <a:lnTo>
                  <a:pt x="10296" y="7266"/>
                </a:lnTo>
                <a:lnTo>
                  <a:pt x="10355" y="7354"/>
                </a:lnTo>
                <a:lnTo>
                  <a:pt x="10443" y="7354"/>
                </a:lnTo>
                <a:lnTo>
                  <a:pt x="10473" y="7325"/>
                </a:lnTo>
                <a:lnTo>
                  <a:pt x="10855" y="6795"/>
                </a:lnTo>
                <a:lnTo>
                  <a:pt x="11237" y="6324"/>
                </a:lnTo>
                <a:lnTo>
                  <a:pt x="11267" y="6236"/>
                </a:lnTo>
                <a:lnTo>
                  <a:pt x="11208" y="6177"/>
                </a:lnTo>
                <a:lnTo>
                  <a:pt x="11149" y="6148"/>
                </a:lnTo>
                <a:close/>
                <a:moveTo>
                  <a:pt x="41566" y="6383"/>
                </a:moveTo>
                <a:lnTo>
                  <a:pt x="41477" y="6442"/>
                </a:lnTo>
                <a:lnTo>
                  <a:pt x="41448" y="6501"/>
                </a:lnTo>
                <a:lnTo>
                  <a:pt x="41507" y="6589"/>
                </a:lnTo>
                <a:lnTo>
                  <a:pt x="42419" y="7413"/>
                </a:lnTo>
                <a:lnTo>
                  <a:pt x="42478" y="7442"/>
                </a:lnTo>
                <a:lnTo>
                  <a:pt x="42566" y="7413"/>
                </a:lnTo>
                <a:lnTo>
                  <a:pt x="42595" y="7354"/>
                </a:lnTo>
                <a:lnTo>
                  <a:pt x="42566" y="7266"/>
                </a:lnTo>
                <a:lnTo>
                  <a:pt x="41625" y="6413"/>
                </a:lnTo>
                <a:lnTo>
                  <a:pt x="41566" y="6383"/>
                </a:lnTo>
                <a:close/>
                <a:moveTo>
                  <a:pt x="12767" y="6707"/>
                </a:moveTo>
                <a:lnTo>
                  <a:pt x="12679" y="6736"/>
                </a:lnTo>
                <a:lnTo>
                  <a:pt x="12620" y="6795"/>
                </a:lnTo>
                <a:lnTo>
                  <a:pt x="12620" y="6854"/>
                </a:lnTo>
                <a:lnTo>
                  <a:pt x="12914" y="7413"/>
                </a:lnTo>
                <a:lnTo>
                  <a:pt x="13179" y="7972"/>
                </a:lnTo>
                <a:lnTo>
                  <a:pt x="13208" y="8031"/>
                </a:lnTo>
                <a:lnTo>
                  <a:pt x="13267" y="8060"/>
                </a:lnTo>
                <a:lnTo>
                  <a:pt x="13326" y="8031"/>
                </a:lnTo>
                <a:lnTo>
                  <a:pt x="13355" y="7972"/>
                </a:lnTo>
                <a:lnTo>
                  <a:pt x="13355" y="7913"/>
                </a:lnTo>
                <a:lnTo>
                  <a:pt x="13120" y="7325"/>
                </a:lnTo>
                <a:lnTo>
                  <a:pt x="12826" y="6766"/>
                </a:lnTo>
                <a:lnTo>
                  <a:pt x="12767" y="6707"/>
                </a:lnTo>
                <a:close/>
                <a:moveTo>
                  <a:pt x="179263" y="7383"/>
                </a:moveTo>
                <a:lnTo>
                  <a:pt x="179205" y="7442"/>
                </a:lnTo>
                <a:lnTo>
                  <a:pt x="179205" y="7531"/>
                </a:lnTo>
                <a:lnTo>
                  <a:pt x="179234" y="7589"/>
                </a:lnTo>
                <a:lnTo>
                  <a:pt x="179793" y="7913"/>
                </a:lnTo>
                <a:lnTo>
                  <a:pt x="180293" y="8237"/>
                </a:lnTo>
                <a:lnTo>
                  <a:pt x="180352" y="8266"/>
                </a:lnTo>
                <a:lnTo>
                  <a:pt x="180411" y="8237"/>
                </a:lnTo>
                <a:lnTo>
                  <a:pt x="180440" y="8207"/>
                </a:lnTo>
                <a:lnTo>
                  <a:pt x="180469" y="8148"/>
                </a:lnTo>
                <a:lnTo>
                  <a:pt x="180411" y="8060"/>
                </a:lnTo>
                <a:lnTo>
                  <a:pt x="179881" y="7736"/>
                </a:lnTo>
                <a:lnTo>
                  <a:pt x="179352" y="7413"/>
                </a:lnTo>
                <a:lnTo>
                  <a:pt x="179263" y="7383"/>
                </a:lnTo>
                <a:close/>
                <a:moveTo>
                  <a:pt x="154054" y="7648"/>
                </a:moveTo>
                <a:lnTo>
                  <a:pt x="152995" y="8295"/>
                </a:lnTo>
                <a:lnTo>
                  <a:pt x="152936" y="8384"/>
                </a:lnTo>
                <a:lnTo>
                  <a:pt x="152965" y="8442"/>
                </a:lnTo>
                <a:lnTo>
                  <a:pt x="152995" y="8501"/>
                </a:lnTo>
                <a:lnTo>
                  <a:pt x="153053" y="8501"/>
                </a:lnTo>
                <a:lnTo>
                  <a:pt x="153083" y="8472"/>
                </a:lnTo>
                <a:lnTo>
                  <a:pt x="154171" y="7825"/>
                </a:lnTo>
                <a:lnTo>
                  <a:pt x="154201" y="7766"/>
                </a:lnTo>
                <a:lnTo>
                  <a:pt x="154201" y="7707"/>
                </a:lnTo>
                <a:lnTo>
                  <a:pt x="154142" y="7648"/>
                </a:lnTo>
                <a:close/>
                <a:moveTo>
                  <a:pt x="43360" y="8148"/>
                </a:moveTo>
                <a:lnTo>
                  <a:pt x="43272" y="8178"/>
                </a:lnTo>
                <a:lnTo>
                  <a:pt x="43242" y="8237"/>
                </a:lnTo>
                <a:lnTo>
                  <a:pt x="43272" y="8325"/>
                </a:lnTo>
                <a:lnTo>
                  <a:pt x="43684" y="8795"/>
                </a:lnTo>
                <a:lnTo>
                  <a:pt x="44095" y="9266"/>
                </a:lnTo>
                <a:lnTo>
                  <a:pt x="44125" y="9296"/>
                </a:lnTo>
                <a:lnTo>
                  <a:pt x="44184" y="9296"/>
                </a:lnTo>
                <a:lnTo>
                  <a:pt x="44243" y="9266"/>
                </a:lnTo>
                <a:lnTo>
                  <a:pt x="44272" y="9207"/>
                </a:lnTo>
                <a:lnTo>
                  <a:pt x="44243" y="9119"/>
                </a:lnTo>
                <a:lnTo>
                  <a:pt x="43860" y="8648"/>
                </a:lnTo>
                <a:lnTo>
                  <a:pt x="43419" y="8178"/>
                </a:lnTo>
                <a:lnTo>
                  <a:pt x="43360" y="8148"/>
                </a:lnTo>
                <a:close/>
                <a:moveTo>
                  <a:pt x="9708" y="8207"/>
                </a:moveTo>
                <a:lnTo>
                  <a:pt x="9649" y="8266"/>
                </a:lnTo>
                <a:lnTo>
                  <a:pt x="9355" y="8825"/>
                </a:lnTo>
                <a:lnTo>
                  <a:pt x="9061" y="9384"/>
                </a:lnTo>
                <a:lnTo>
                  <a:pt x="9061" y="9472"/>
                </a:lnTo>
                <a:lnTo>
                  <a:pt x="9119" y="9531"/>
                </a:lnTo>
                <a:lnTo>
                  <a:pt x="9149" y="9531"/>
                </a:lnTo>
                <a:lnTo>
                  <a:pt x="9208" y="9501"/>
                </a:lnTo>
                <a:lnTo>
                  <a:pt x="9267" y="9472"/>
                </a:lnTo>
                <a:lnTo>
                  <a:pt x="9531" y="8913"/>
                </a:lnTo>
                <a:lnTo>
                  <a:pt x="9825" y="8354"/>
                </a:lnTo>
                <a:lnTo>
                  <a:pt x="9825" y="8295"/>
                </a:lnTo>
                <a:lnTo>
                  <a:pt x="9796" y="8237"/>
                </a:lnTo>
                <a:lnTo>
                  <a:pt x="9708" y="8207"/>
                </a:lnTo>
                <a:close/>
                <a:moveTo>
                  <a:pt x="181352" y="8795"/>
                </a:moveTo>
                <a:lnTo>
                  <a:pt x="181293" y="8825"/>
                </a:lnTo>
                <a:lnTo>
                  <a:pt x="181264" y="8884"/>
                </a:lnTo>
                <a:lnTo>
                  <a:pt x="181323" y="8972"/>
                </a:lnTo>
                <a:lnTo>
                  <a:pt x="181793" y="9354"/>
                </a:lnTo>
                <a:lnTo>
                  <a:pt x="182264" y="9766"/>
                </a:lnTo>
                <a:lnTo>
                  <a:pt x="182352" y="9796"/>
                </a:lnTo>
                <a:lnTo>
                  <a:pt x="182382" y="9766"/>
                </a:lnTo>
                <a:lnTo>
                  <a:pt x="182411" y="9737"/>
                </a:lnTo>
                <a:lnTo>
                  <a:pt x="182440" y="9678"/>
                </a:lnTo>
                <a:lnTo>
                  <a:pt x="182411" y="9590"/>
                </a:lnTo>
                <a:lnTo>
                  <a:pt x="181940" y="9207"/>
                </a:lnTo>
                <a:lnTo>
                  <a:pt x="181440" y="8795"/>
                </a:lnTo>
                <a:close/>
                <a:moveTo>
                  <a:pt x="151936" y="9001"/>
                </a:moveTo>
                <a:lnTo>
                  <a:pt x="150936" y="9766"/>
                </a:lnTo>
                <a:lnTo>
                  <a:pt x="150906" y="9854"/>
                </a:lnTo>
                <a:lnTo>
                  <a:pt x="150936" y="9913"/>
                </a:lnTo>
                <a:lnTo>
                  <a:pt x="150965" y="9943"/>
                </a:lnTo>
                <a:lnTo>
                  <a:pt x="150994" y="9972"/>
                </a:lnTo>
                <a:lnTo>
                  <a:pt x="151083" y="9943"/>
                </a:lnTo>
                <a:lnTo>
                  <a:pt x="152053" y="9178"/>
                </a:lnTo>
                <a:lnTo>
                  <a:pt x="152112" y="9119"/>
                </a:lnTo>
                <a:lnTo>
                  <a:pt x="152083" y="9031"/>
                </a:lnTo>
                <a:lnTo>
                  <a:pt x="152024" y="9001"/>
                </a:lnTo>
                <a:close/>
                <a:moveTo>
                  <a:pt x="13679" y="9031"/>
                </a:moveTo>
                <a:lnTo>
                  <a:pt x="13620" y="9060"/>
                </a:lnTo>
                <a:lnTo>
                  <a:pt x="13620" y="9148"/>
                </a:lnTo>
                <a:lnTo>
                  <a:pt x="13767" y="9737"/>
                </a:lnTo>
                <a:lnTo>
                  <a:pt x="13914" y="10355"/>
                </a:lnTo>
                <a:lnTo>
                  <a:pt x="13944" y="10413"/>
                </a:lnTo>
                <a:lnTo>
                  <a:pt x="14032" y="10443"/>
                </a:lnTo>
                <a:lnTo>
                  <a:pt x="14120" y="10384"/>
                </a:lnTo>
                <a:lnTo>
                  <a:pt x="14120" y="10296"/>
                </a:lnTo>
                <a:lnTo>
                  <a:pt x="13973" y="9678"/>
                </a:lnTo>
                <a:lnTo>
                  <a:pt x="13797" y="9090"/>
                </a:lnTo>
                <a:lnTo>
                  <a:pt x="13767" y="9031"/>
                </a:lnTo>
                <a:close/>
                <a:moveTo>
                  <a:pt x="44949" y="10090"/>
                </a:moveTo>
                <a:lnTo>
                  <a:pt x="44860" y="10119"/>
                </a:lnTo>
                <a:lnTo>
                  <a:pt x="44831" y="10178"/>
                </a:lnTo>
                <a:lnTo>
                  <a:pt x="44831" y="10266"/>
                </a:lnTo>
                <a:lnTo>
                  <a:pt x="45537" y="11296"/>
                </a:lnTo>
                <a:lnTo>
                  <a:pt x="45566" y="11325"/>
                </a:lnTo>
                <a:lnTo>
                  <a:pt x="45684" y="11325"/>
                </a:lnTo>
                <a:lnTo>
                  <a:pt x="45743" y="11266"/>
                </a:lnTo>
                <a:lnTo>
                  <a:pt x="45713" y="11178"/>
                </a:lnTo>
                <a:lnTo>
                  <a:pt x="45007" y="10149"/>
                </a:lnTo>
                <a:lnTo>
                  <a:pt x="44949" y="10090"/>
                </a:lnTo>
                <a:close/>
                <a:moveTo>
                  <a:pt x="183264" y="10443"/>
                </a:moveTo>
                <a:lnTo>
                  <a:pt x="183176" y="10472"/>
                </a:lnTo>
                <a:lnTo>
                  <a:pt x="183146" y="10531"/>
                </a:lnTo>
                <a:lnTo>
                  <a:pt x="183176" y="10619"/>
                </a:lnTo>
                <a:lnTo>
                  <a:pt x="183617" y="11061"/>
                </a:lnTo>
                <a:lnTo>
                  <a:pt x="184029" y="11531"/>
                </a:lnTo>
                <a:lnTo>
                  <a:pt x="184058" y="11561"/>
                </a:lnTo>
                <a:lnTo>
                  <a:pt x="184088" y="11561"/>
                </a:lnTo>
                <a:lnTo>
                  <a:pt x="184176" y="11531"/>
                </a:lnTo>
                <a:lnTo>
                  <a:pt x="184205" y="11472"/>
                </a:lnTo>
                <a:lnTo>
                  <a:pt x="184176" y="11384"/>
                </a:lnTo>
                <a:lnTo>
                  <a:pt x="183764" y="10913"/>
                </a:lnTo>
                <a:lnTo>
                  <a:pt x="183323" y="10472"/>
                </a:lnTo>
                <a:lnTo>
                  <a:pt x="183264" y="10443"/>
                </a:lnTo>
                <a:close/>
                <a:moveTo>
                  <a:pt x="150053" y="10560"/>
                </a:moveTo>
                <a:lnTo>
                  <a:pt x="149994" y="10590"/>
                </a:lnTo>
                <a:lnTo>
                  <a:pt x="149288" y="11237"/>
                </a:lnTo>
                <a:lnTo>
                  <a:pt x="149082" y="11443"/>
                </a:lnTo>
                <a:lnTo>
                  <a:pt x="149053" y="11531"/>
                </a:lnTo>
                <a:lnTo>
                  <a:pt x="149082" y="11619"/>
                </a:lnTo>
                <a:lnTo>
                  <a:pt x="149141" y="11649"/>
                </a:lnTo>
                <a:lnTo>
                  <a:pt x="149229" y="11590"/>
                </a:lnTo>
                <a:lnTo>
                  <a:pt x="149435" y="11384"/>
                </a:lnTo>
                <a:lnTo>
                  <a:pt x="150112" y="10737"/>
                </a:lnTo>
                <a:lnTo>
                  <a:pt x="150171" y="10678"/>
                </a:lnTo>
                <a:lnTo>
                  <a:pt x="150141" y="10590"/>
                </a:lnTo>
                <a:lnTo>
                  <a:pt x="150053" y="10560"/>
                </a:lnTo>
                <a:close/>
                <a:moveTo>
                  <a:pt x="8708" y="10472"/>
                </a:moveTo>
                <a:lnTo>
                  <a:pt x="8649" y="10502"/>
                </a:lnTo>
                <a:lnTo>
                  <a:pt x="8590" y="10560"/>
                </a:lnTo>
                <a:lnTo>
                  <a:pt x="8384" y="11149"/>
                </a:lnTo>
                <a:lnTo>
                  <a:pt x="8208" y="11737"/>
                </a:lnTo>
                <a:lnTo>
                  <a:pt x="8208" y="11825"/>
                </a:lnTo>
                <a:lnTo>
                  <a:pt x="8266" y="11884"/>
                </a:lnTo>
                <a:lnTo>
                  <a:pt x="8296" y="11884"/>
                </a:lnTo>
                <a:lnTo>
                  <a:pt x="8355" y="11855"/>
                </a:lnTo>
                <a:lnTo>
                  <a:pt x="8413" y="11796"/>
                </a:lnTo>
                <a:lnTo>
                  <a:pt x="8590" y="11208"/>
                </a:lnTo>
                <a:lnTo>
                  <a:pt x="8766" y="10619"/>
                </a:lnTo>
                <a:lnTo>
                  <a:pt x="8766" y="10531"/>
                </a:lnTo>
                <a:lnTo>
                  <a:pt x="8708" y="10472"/>
                </a:lnTo>
                <a:close/>
                <a:moveTo>
                  <a:pt x="14209" y="11472"/>
                </a:moveTo>
                <a:lnTo>
                  <a:pt x="14120" y="11502"/>
                </a:lnTo>
                <a:lnTo>
                  <a:pt x="14091" y="11590"/>
                </a:lnTo>
                <a:lnTo>
                  <a:pt x="14150" y="12031"/>
                </a:lnTo>
                <a:lnTo>
                  <a:pt x="14150" y="12472"/>
                </a:lnTo>
                <a:lnTo>
                  <a:pt x="14150" y="12825"/>
                </a:lnTo>
                <a:lnTo>
                  <a:pt x="14179" y="12884"/>
                </a:lnTo>
                <a:lnTo>
                  <a:pt x="14238" y="12914"/>
                </a:lnTo>
                <a:lnTo>
                  <a:pt x="14326" y="12884"/>
                </a:lnTo>
                <a:lnTo>
                  <a:pt x="14356" y="12825"/>
                </a:lnTo>
                <a:lnTo>
                  <a:pt x="14356" y="12472"/>
                </a:lnTo>
                <a:lnTo>
                  <a:pt x="14356" y="12031"/>
                </a:lnTo>
                <a:lnTo>
                  <a:pt x="14326" y="11561"/>
                </a:lnTo>
                <a:lnTo>
                  <a:pt x="14267" y="11472"/>
                </a:lnTo>
                <a:close/>
                <a:moveTo>
                  <a:pt x="46213" y="12208"/>
                </a:moveTo>
                <a:lnTo>
                  <a:pt x="46184" y="12267"/>
                </a:lnTo>
                <a:lnTo>
                  <a:pt x="46184" y="12355"/>
                </a:lnTo>
                <a:lnTo>
                  <a:pt x="46772" y="13473"/>
                </a:lnTo>
                <a:lnTo>
                  <a:pt x="46802" y="13502"/>
                </a:lnTo>
                <a:lnTo>
                  <a:pt x="46861" y="13531"/>
                </a:lnTo>
                <a:lnTo>
                  <a:pt x="46890" y="13502"/>
                </a:lnTo>
                <a:lnTo>
                  <a:pt x="46949" y="13443"/>
                </a:lnTo>
                <a:lnTo>
                  <a:pt x="46949" y="13384"/>
                </a:lnTo>
                <a:lnTo>
                  <a:pt x="46361" y="12267"/>
                </a:lnTo>
                <a:lnTo>
                  <a:pt x="46302" y="12208"/>
                </a:lnTo>
                <a:close/>
                <a:moveTo>
                  <a:pt x="148288" y="12355"/>
                </a:moveTo>
                <a:lnTo>
                  <a:pt x="148229" y="12384"/>
                </a:lnTo>
                <a:lnTo>
                  <a:pt x="147817" y="12855"/>
                </a:lnTo>
                <a:lnTo>
                  <a:pt x="147406" y="13355"/>
                </a:lnTo>
                <a:lnTo>
                  <a:pt x="147406" y="13414"/>
                </a:lnTo>
                <a:lnTo>
                  <a:pt x="147435" y="13502"/>
                </a:lnTo>
                <a:lnTo>
                  <a:pt x="147494" y="13531"/>
                </a:lnTo>
                <a:lnTo>
                  <a:pt x="147553" y="13502"/>
                </a:lnTo>
                <a:lnTo>
                  <a:pt x="147582" y="13473"/>
                </a:lnTo>
                <a:lnTo>
                  <a:pt x="147964" y="13002"/>
                </a:lnTo>
                <a:lnTo>
                  <a:pt x="148376" y="12502"/>
                </a:lnTo>
                <a:lnTo>
                  <a:pt x="148406" y="12443"/>
                </a:lnTo>
                <a:lnTo>
                  <a:pt x="148376" y="12355"/>
                </a:lnTo>
                <a:close/>
                <a:moveTo>
                  <a:pt x="184794" y="12355"/>
                </a:moveTo>
                <a:lnTo>
                  <a:pt x="184764" y="12443"/>
                </a:lnTo>
                <a:lnTo>
                  <a:pt x="184794" y="12502"/>
                </a:lnTo>
                <a:lnTo>
                  <a:pt x="185147" y="13031"/>
                </a:lnTo>
                <a:lnTo>
                  <a:pt x="185470" y="13561"/>
                </a:lnTo>
                <a:lnTo>
                  <a:pt x="185500" y="13590"/>
                </a:lnTo>
                <a:lnTo>
                  <a:pt x="185617" y="13590"/>
                </a:lnTo>
                <a:lnTo>
                  <a:pt x="185647" y="13531"/>
                </a:lnTo>
                <a:lnTo>
                  <a:pt x="185647" y="13443"/>
                </a:lnTo>
                <a:lnTo>
                  <a:pt x="185323" y="12914"/>
                </a:lnTo>
                <a:lnTo>
                  <a:pt x="184941" y="12384"/>
                </a:lnTo>
                <a:lnTo>
                  <a:pt x="184882" y="12355"/>
                </a:lnTo>
                <a:close/>
                <a:moveTo>
                  <a:pt x="8060" y="12884"/>
                </a:moveTo>
                <a:lnTo>
                  <a:pt x="7972" y="12914"/>
                </a:lnTo>
                <a:lnTo>
                  <a:pt x="7943" y="12973"/>
                </a:lnTo>
                <a:lnTo>
                  <a:pt x="7825" y="13767"/>
                </a:lnTo>
                <a:lnTo>
                  <a:pt x="7796" y="14237"/>
                </a:lnTo>
                <a:lnTo>
                  <a:pt x="7825" y="14326"/>
                </a:lnTo>
                <a:lnTo>
                  <a:pt x="7884" y="14355"/>
                </a:lnTo>
                <a:lnTo>
                  <a:pt x="7972" y="14326"/>
                </a:lnTo>
                <a:lnTo>
                  <a:pt x="8002" y="14237"/>
                </a:lnTo>
                <a:lnTo>
                  <a:pt x="8031" y="13796"/>
                </a:lnTo>
                <a:lnTo>
                  <a:pt x="8149" y="13031"/>
                </a:lnTo>
                <a:lnTo>
                  <a:pt x="8119" y="12943"/>
                </a:lnTo>
                <a:lnTo>
                  <a:pt x="8060" y="12884"/>
                </a:lnTo>
                <a:close/>
                <a:moveTo>
                  <a:pt x="14120" y="13943"/>
                </a:moveTo>
                <a:lnTo>
                  <a:pt x="14032" y="13973"/>
                </a:lnTo>
                <a:lnTo>
                  <a:pt x="14003" y="14032"/>
                </a:lnTo>
                <a:lnTo>
                  <a:pt x="13826" y="14649"/>
                </a:lnTo>
                <a:lnTo>
                  <a:pt x="13738" y="14914"/>
                </a:lnTo>
                <a:lnTo>
                  <a:pt x="13620" y="15208"/>
                </a:lnTo>
                <a:lnTo>
                  <a:pt x="13620" y="15267"/>
                </a:lnTo>
                <a:lnTo>
                  <a:pt x="13650" y="15326"/>
                </a:lnTo>
                <a:lnTo>
                  <a:pt x="13708" y="15355"/>
                </a:lnTo>
                <a:lnTo>
                  <a:pt x="13767" y="15326"/>
                </a:lnTo>
                <a:lnTo>
                  <a:pt x="13797" y="15296"/>
                </a:lnTo>
                <a:lnTo>
                  <a:pt x="13914" y="15002"/>
                </a:lnTo>
                <a:lnTo>
                  <a:pt x="14032" y="14708"/>
                </a:lnTo>
                <a:lnTo>
                  <a:pt x="14120" y="14414"/>
                </a:lnTo>
                <a:lnTo>
                  <a:pt x="14209" y="14090"/>
                </a:lnTo>
                <a:lnTo>
                  <a:pt x="14179" y="14002"/>
                </a:lnTo>
                <a:lnTo>
                  <a:pt x="14120" y="13943"/>
                </a:lnTo>
                <a:close/>
                <a:moveTo>
                  <a:pt x="146729" y="14326"/>
                </a:moveTo>
                <a:lnTo>
                  <a:pt x="146670" y="14355"/>
                </a:lnTo>
                <a:lnTo>
                  <a:pt x="146317" y="14885"/>
                </a:lnTo>
                <a:lnTo>
                  <a:pt x="145994" y="15414"/>
                </a:lnTo>
                <a:lnTo>
                  <a:pt x="145964" y="15502"/>
                </a:lnTo>
                <a:lnTo>
                  <a:pt x="146023" y="15561"/>
                </a:lnTo>
                <a:lnTo>
                  <a:pt x="146082" y="15591"/>
                </a:lnTo>
                <a:lnTo>
                  <a:pt x="146141" y="15561"/>
                </a:lnTo>
                <a:lnTo>
                  <a:pt x="146170" y="15532"/>
                </a:lnTo>
                <a:lnTo>
                  <a:pt x="146494" y="15002"/>
                </a:lnTo>
                <a:lnTo>
                  <a:pt x="146847" y="14473"/>
                </a:lnTo>
                <a:lnTo>
                  <a:pt x="146847" y="14414"/>
                </a:lnTo>
                <a:lnTo>
                  <a:pt x="146817" y="14326"/>
                </a:lnTo>
                <a:close/>
                <a:moveTo>
                  <a:pt x="47331" y="14443"/>
                </a:moveTo>
                <a:lnTo>
                  <a:pt x="47272" y="14502"/>
                </a:lnTo>
                <a:lnTo>
                  <a:pt x="47272" y="14590"/>
                </a:lnTo>
                <a:lnTo>
                  <a:pt x="47743" y="15767"/>
                </a:lnTo>
                <a:lnTo>
                  <a:pt x="47773" y="15797"/>
                </a:lnTo>
                <a:lnTo>
                  <a:pt x="47831" y="15826"/>
                </a:lnTo>
                <a:lnTo>
                  <a:pt x="47890" y="15826"/>
                </a:lnTo>
                <a:lnTo>
                  <a:pt x="47949" y="15767"/>
                </a:lnTo>
                <a:lnTo>
                  <a:pt x="47949" y="15679"/>
                </a:lnTo>
                <a:lnTo>
                  <a:pt x="47478" y="14502"/>
                </a:lnTo>
                <a:lnTo>
                  <a:pt x="47420" y="14443"/>
                </a:lnTo>
                <a:close/>
                <a:moveTo>
                  <a:pt x="186117" y="14502"/>
                </a:moveTo>
                <a:lnTo>
                  <a:pt x="186059" y="14561"/>
                </a:lnTo>
                <a:lnTo>
                  <a:pt x="186059" y="14649"/>
                </a:lnTo>
                <a:lnTo>
                  <a:pt x="186323" y="15208"/>
                </a:lnTo>
                <a:lnTo>
                  <a:pt x="186559" y="15797"/>
                </a:lnTo>
                <a:lnTo>
                  <a:pt x="186588" y="15826"/>
                </a:lnTo>
                <a:lnTo>
                  <a:pt x="186647" y="15855"/>
                </a:lnTo>
                <a:lnTo>
                  <a:pt x="186676" y="15855"/>
                </a:lnTo>
                <a:lnTo>
                  <a:pt x="186735" y="15797"/>
                </a:lnTo>
                <a:lnTo>
                  <a:pt x="186735" y="15708"/>
                </a:lnTo>
                <a:lnTo>
                  <a:pt x="186500" y="15120"/>
                </a:lnTo>
                <a:lnTo>
                  <a:pt x="186235" y="14561"/>
                </a:lnTo>
                <a:lnTo>
                  <a:pt x="186176" y="14502"/>
                </a:lnTo>
                <a:close/>
                <a:moveTo>
                  <a:pt x="7943" y="15385"/>
                </a:moveTo>
                <a:lnTo>
                  <a:pt x="7884" y="15444"/>
                </a:lnTo>
                <a:lnTo>
                  <a:pt x="7884" y="15502"/>
                </a:lnTo>
                <a:lnTo>
                  <a:pt x="8002" y="15914"/>
                </a:lnTo>
                <a:lnTo>
                  <a:pt x="8178" y="16267"/>
                </a:lnTo>
                <a:lnTo>
                  <a:pt x="8296" y="16473"/>
                </a:lnTo>
                <a:lnTo>
                  <a:pt x="8443" y="16679"/>
                </a:lnTo>
                <a:lnTo>
                  <a:pt x="8502" y="16679"/>
                </a:lnTo>
                <a:lnTo>
                  <a:pt x="8531" y="16708"/>
                </a:lnTo>
                <a:lnTo>
                  <a:pt x="8590" y="16679"/>
                </a:lnTo>
                <a:lnTo>
                  <a:pt x="8649" y="16591"/>
                </a:lnTo>
                <a:lnTo>
                  <a:pt x="8619" y="16532"/>
                </a:lnTo>
                <a:lnTo>
                  <a:pt x="8472" y="16355"/>
                </a:lnTo>
                <a:lnTo>
                  <a:pt x="8355" y="16179"/>
                </a:lnTo>
                <a:lnTo>
                  <a:pt x="8178" y="15826"/>
                </a:lnTo>
                <a:lnTo>
                  <a:pt x="8090" y="15473"/>
                </a:lnTo>
                <a:lnTo>
                  <a:pt x="8031" y="15414"/>
                </a:lnTo>
                <a:lnTo>
                  <a:pt x="7943" y="15385"/>
                </a:lnTo>
                <a:close/>
                <a:moveTo>
                  <a:pt x="13002" y="16179"/>
                </a:moveTo>
                <a:lnTo>
                  <a:pt x="12944" y="16208"/>
                </a:lnTo>
                <a:lnTo>
                  <a:pt x="12797" y="16385"/>
                </a:lnTo>
                <a:lnTo>
                  <a:pt x="12620" y="16532"/>
                </a:lnTo>
                <a:lnTo>
                  <a:pt x="12414" y="16679"/>
                </a:lnTo>
                <a:lnTo>
                  <a:pt x="12208" y="16826"/>
                </a:lnTo>
                <a:lnTo>
                  <a:pt x="11973" y="16944"/>
                </a:lnTo>
                <a:lnTo>
                  <a:pt x="11914" y="17003"/>
                </a:lnTo>
                <a:lnTo>
                  <a:pt x="11943" y="17091"/>
                </a:lnTo>
                <a:lnTo>
                  <a:pt x="11973" y="17120"/>
                </a:lnTo>
                <a:lnTo>
                  <a:pt x="12032" y="17150"/>
                </a:lnTo>
                <a:lnTo>
                  <a:pt x="12061" y="17120"/>
                </a:lnTo>
                <a:lnTo>
                  <a:pt x="12326" y="17003"/>
                </a:lnTo>
                <a:lnTo>
                  <a:pt x="12532" y="16856"/>
                </a:lnTo>
                <a:lnTo>
                  <a:pt x="12738" y="16708"/>
                </a:lnTo>
                <a:lnTo>
                  <a:pt x="12944" y="16532"/>
                </a:lnTo>
                <a:lnTo>
                  <a:pt x="13091" y="16355"/>
                </a:lnTo>
                <a:lnTo>
                  <a:pt x="13120" y="16267"/>
                </a:lnTo>
                <a:lnTo>
                  <a:pt x="13091" y="16208"/>
                </a:lnTo>
                <a:lnTo>
                  <a:pt x="13002" y="16179"/>
                </a:lnTo>
                <a:close/>
                <a:moveTo>
                  <a:pt x="9531" y="17150"/>
                </a:moveTo>
                <a:lnTo>
                  <a:pt x="9472" y="17208"/>
                </a:lnTo>
                <a:lnTo>
                  <a:pt x="9502" y="17297"/>
                </a:lnTo>
                <a:lnTo>
                  <a:pt x="9561" y="17356"/>
                </a:lnTo>
                <a:lnTo>
                  <a:pt x="9796" y="17414"/>
                </a:lnTo>
                <a:lnTo>
                  <a:pt x="10031" y="17444"/>
                </a:lnTo>
                <a:lnTo>
                  <a:pt x="10267" y="17473"/>
                </a:lnTo>
                <a:lnTo>
                  <a:pt x="10826" y="17473"/>
                </a:lnTo>
                <a:lnTo>
                  <a:pt x="10914" y="17444"/>
                </a:lnTo>
                <a:lnTo>
                  <a:pt x="10943" y="17356"/>
                </a:lnTo>
                <a:lnTo>
                  <a:pt x="10884" y="17297"/>
                </a:lnTo>
                <a:lnTo>
                  <a:pt x="10826" y="17267"/>
                </a:lnTo>
                <a:lnTo>
                  <a:pt x="10208" y="17267"/>
                </a:lnTo>
                <a:lnTo>
                  <a:pt x="9914" y="17208"/>
                </a:lnTo>
                <a:lnTo>
                  <a:pt x="9620" y="17150"/>
                </a:lnTo>
                <a:close/>
                <a:moveTo>
                  <a:pt x="145435" y="16473"/>
                </a:moveTo>
                <a:lnTo>
                  <a:pt x="145376" y="16532"/>
                </a:lnTo>
                <a:lnTo>
                  <a:pt x="145082" y="17091"/>
                </a:lnTo>
                <a:lnTo>
                  <a:pt x="144817" y="17650"/>
                </a:lnTo>
                <a:lnTo>
                  <a:pt x="144817" y="17738"/>
                </a:lnTo>
                <a:lnTo>
                  <a:pt x="144876" y="17797"/>
                </a:lnTo>
                <a:lnTo>
                  <a:pt x="144905" y="17797"/>
                </a:lnTo>
                <a:lnTo>
                  <a:pt x="144964" y="17767"/>
                </a:lnTo>
                <a:lnTo>
                  <a:pt x="144993" y="17738"/>
                </a:lnTo>
                <a:lnTo>
                  <a:pt x="145258" y="17179"/>
                </a:lnTo>
                <a:lnTo>
                  <a:pt x="145552" y="16620"/>
                </a:lnTo>
                <a:lnTo>
                  <a:pt x="145552" y="16532"/>
                </a:lnTo>
                <a:lnTo>
                  <a:pt x="145523" y="16473"/>
                </a:lnTo>
                <a:close/>
                <a:moveTo>
                  <a:pt x="48214" y="16797"/>
                </a:moveTo>
                <a:lnTo>
                  <a:pt x="48155" y="16856"/>
                </a:lnTo>
                <a:lnTo>
                  <a:pt x="48155" y="16944"/>
                </a:lnTo>
                <a:lnTo>
                  <a:pt x="48479" y="18120"/>
                </a:lnTo>
                <a:lnTo>
                  <a:pt x="48508" y="18179"/>
                </a:lnTo>
                <a:lnTo>
                  <a:pt x="48567" y="18209"/>
                </a:lnTo>
                <a:lnTo>
                  <a:pt x="48596" y="18209"/>
                </a:lnTo>
                <a:lnTo>
                  <a:pt x="48684" y="18150"/>
                </a:lnTo>
                <a:lnTo>
                  <a:pt x="48684" y="18091"/>
                </a:lnTo>
                <a:lnTo>
                  <a:pt x="48331" y="16885"/>
                </a:lnTo>
                <a:lnTo>
                  <a:pt x="48302" y="16797"/>
                </a:lnTo>
                <a:close/>
                <a:moveTo>
                  <a:pt x="187000" y="16826"/>
                </a:moveTo>
                <a:lnTo>
                  <a:pt x="186941" y="16885"/>
                </a:lnTo>
                <a:lnTo>
                  <a:pt x="186941" y="16973"/>
                </a:lnTo>
                <a:lnTo>
                  <a:pt x="187088" y="17561"/>
                </a:lnTo>
                <a:lnTo>
                  <a:pt x="187235" y="18179"/>
                </a:lnTo>
                <a:lnTo>
                  <a:pt x="187294" y="18238"/>
                </a:lnTo>
                <a:lnTo>
                  <a:pt x="187382" y="18238"/>
                </a:lnTo>
                <a:lnTo>
                  <a:pt x="187441" y="18209"/>
                </a:lnTo>
                <a:lnTo>
                  <a:pt x="187441" y="18120"/>
                </a:lnTo>
                <a:lnTo>
                  <a:pt x="187294" y="17503"/>
                </a:lnTo>
                <a:lnTo>
                  <a:pt x="187147" y="16914"/>
                </a:lnTo>
                <a:lnTo>
                  <a:pt x="187088" y="16856"/>
                </a:lnTo>
                <a:lnTo>
                  <a:pt x="187000" y="16826"/>
                </a:lnTo>
                <a:close/>
                <a:moveTo>
                  <a:pt x="144376" y="18738"/>
                </a:moveTo>
                <a:lnTo>
                  <a:pt x="144317" y="18797"/>
                </a:lnTo>
                <a:lnTo>
                  <a:pt x="144111" y="19385"/>
                </a:lnTo>
                <a:lnTo>
                  <a:pt x="143905" y="20003"/>
                </a:lnTo>
                <a:lnTo>
                  <a:pt x="143905" y="20062"/>
                </a:lnTo>
                <a:lnTo>
                  <a:pt x="143964" y="20121"/>
                </a:lnTo>
                <a:lnTo>
                  <a:pt x="144052" y="20121"/>
                </a:lnTo>
                <a:lnTo>
                  <a:pt x="144111" y="20062"/>
                </a:lnTo>
                <a:lnTo>
                  <a:pt x="144287" y="19474"/>
                </a:lnTo>
                <a:lnTo>
                  <a:pt x="144523" y="18885"/>
                </a:lnTo>
                <a:lnTo>
                  <a:pt x="144523" y="18797"/>
                </a:lnTo>
                <a:lnTo>
                  <a:pt x="144464" y="18738"/>
                </a:lnTo>
                <a:close/>
                <a:moveTo>
                  <a:pt x="48831" y="19238"/>
                </a:moveTo>
                <a:lnTo>
                  <a:pt x="48773" y="19268"/>
                </a:lnTo>
                <a:lnTo>
                  <a:pt x="48743" y="19356"/>
                </a:lnTo>
                <a:lnTo>
                  <a:pt x="48979" y="20591"/>
                </a:lnTo>
                <a:lnTo>
                  <a:pt x="49008" y="20650"/>
                </a:lnTo>
                <a:lnTo>
                  <a:pt x="49067" y="20680"/>
                </a:lnTo>
                <a:lnTo>
                  <a:pt x="49096" y="20680"/>
                </a:lnTo>
                <a:lnTo>
                  <a:pt x="49155" y="20621"/>
                </a:lnTo>
                <a:lnTo>
                  <a:pt x="49184" y="20562"/>
                </a:lnTo>
                <a:lnTo>
                  <a:pt x="48949" y="19297"/>
                </a:lnTo>
                <a:lnTo>
                  <a:pt x="48920" y="19238"/>
                </a:lnTo>
                <a:close/>
                <a:moveTo>
                  <a:pt x="187588" y="19268"/>
                </a:moveTo>
                <a:lnTo>
                  <a:pt x="187529" y="19326"/>
                </a:lnTo>
                <a:lnTo>
                  <a:pt x="187500" y="19385"/>
                </a:lnTo>
                <a:lnTo>
                  <a:pt x="187706" y="20621"/>
                </a:lnTo>
                <a:lnTo>
                  <a:pt x="187765" y="20680"/>
                </a:lnTo>
                <a:lnTo>
                  <a:pt x="187824" y="20709"/>
                </a:lnTo>
                <a:lnTo>
                  <a:pt x="187853" y="20709"/>
                </a:lnTo>
                <a:lnTo>
                  <a:pt x="187912" y="20680"/>
                </a:lnTo>
                <a:lnTo>
                  <a:pt x="187912" y="20591"/>
                </a:lnTo>
                <a:lnTo>
                  <a:pt x="187706" y="19356"/>
                </a:lnTo>
                <a:lnTo>
                  <a:pt x="187676" y="19297"/>
                </a:lnTo>
                <a:lnTo>
                  <a:pt x="187588" y="19268"/>
                </a:lnTo>
                <a:close/>
                <a:moveTo>
                  <a:pt x="143581" y="21121"/>
                </a:moveTo>
                <a:lnTo>
                  <a:pt x="143552" y="21209"/>
                </a:lnTo>
                <a:lnTo>
                  <a:pt x="143405" y="21797"/>
                </a:lnTo>
                <a:lnTo>
                  <a:pt x="143258" y="22415"/>
                </a:lnTo>
                <a:lnTo>
                  <a:pt x="143287" y="22503"/>
                </a:lnTo>
                <a:lnTo>
                  <a:pt x="143346" y="22533"/>
                </a:lnTo>
                <a:lnTo>
                  <a:pt x="143376" y="22562"/>
                </a:lnTo>
                <a:lnTo>
                  <a:pt x="143434" y="22533"/>
                </a:lnTo>
                <a:lnTo>
                  <a:pt x="143464" y="22474"/>
                </a:lnTo>
                <a:lnTo>
                  <a:pt x="143611" y="21856"/>
                </a:lnTo>
                <a:lnTo>
                  <a:pt x="143758" y="21239"/>
                </a:lnTo>
                <a:lnTo>
                  <a:pt x="143729" y="21180"/>
                </a:lnTo>
                <a:lnTo>
                  <a:pt x="143670" y="21121"/>
                </a:lnTo>
                <a:close/>
                <a:moveTo>
                  <a:pt x="49214" y="21709"/>
                </a:moveTo>
                <a:lnTo>
                  <a:pt x="49155" y="21739"/>
                </a:lnTo>
                <a:lnTo>
                  <a:pt x="49126" y="21827"/>
                </a:lnTo>
                <a:lnTo>
                  <a:pt x="49214" y="23062"/>
                </a:lnTo>
                <a:lnTo>
                  <a:pt x="49243" y="23121"/>
                </a:lnTo>
                <a:lnTo>
                  <a:pt x="49302" y="23151"/>
                </a:lnTo>
                <a:lnTo>
                  <a:pt x="49390" y="23121"/>
                </a:lnTo>
                <a:lnTo>
                  <a:pt x="49420" y="23062"/>
                </a:lnTo>
                <a:lnTo>
                  <a:pt x="49332" y="21797"/>
                </a:lnTo>
                <a:lnTo>
                  <a:pt x="49273" y="21739"/>
                </a:lnTo>
                <a:lnTo>
                  <a:pt x="49214" y="21709"/>
                </a:lnTo>
                <a:close/>
                <a:moveTo>
                  <a:pt x="188000" y="21739"/>
                </a:moveTo>
                <a:lnTo>
                  <a:pt x="187941" y="21797"/>
                </a:lnTo>
                <a:lnTo>
                  <a:pt x="187912" y="21856"/>
                </a:lnTo>
                <a:lnTo>
                  <a:pt x="187912" y="21886"/>
                </a:lnTo>
                <a:lnTo>
                  <a:pt x="188118" y="23092"/>
                </a:lnTo>
                <a:lnTo>
                  <a:pt x="188147" y="23151"/>
                </a:lnTo>
                <a:lnTo>
                  <a:pt x="188206" y="23180"/>
                </a:lnTo>
                <a:lnTo>
                  <a:pt x="188235" y="23180"/>
                </a:lnTo>
                <a:lnTo>
                  <a:pt x="188294" y="23151"/>
                </a:lnTo>
                <a:lnTo>
                  <a:pt x="188324" y="23062"/>
                </a:lnTo>
                <a:lnTo>
                  <a:pt x="188118" y="21856"/>
                </a:lnTo>
                <a:lnTo>
                  <a:pt x="188118" y="21827"/>
                </a:lnTo>
                <a:lnTo>
                  <a:pt x="188088" y="21768"/>
                </a:lnTo>
                <a:lnTo>
                  <a:pt x="188000" y="21739"/>
                </a:lnTo>
                <a:close/>
                <a:moveTo>
                  <a:pt x="143170" y="23562"/>
                </a:moveTo>
                <a:lnTo>
                  <a:pt x="143111" y="23592"/>
                </a:lnTo>
                <a:lnTo>
                  <a:pt x="143052" y="23651"/>
                </a:lnTo>
                <a:lnTo>
                  <a:pt x="142993" y="24298"/>
                </a:lnTo>
                <a:lnTo>
                  <a:pt x="142934" y="24916"/>
                </a:lnTo>
                <a:lnTo>
                  <a:pt x="142964" y="25004"/>
                </a:lnTo>
                <a:lnTo>
                  <a:pt x="143023" y="25033"/>
                </a:lnTo>
                <a:lnTo>
                  <a:pt x="143111" y="25004"/>
                </a:lnTo>
                <a:lnTo>
                  <a:pt x="143140" y="24945"/>
                </a:lnTo>
                <a:lnTo>
                  <a:pt x="143199" y="24327"/>
                </a:lnTo>
                <a:lnTo>
                  <a:pt x="143258" y="23680"/>
                </a:lnTo>
                <a:lnTo>
                  <a:pt x="143258" y="23621"/>
                </a:lnTo>
                <a:lnTo>
                  <a:pt x="143170" y="23562"/>
                </a:lnTo>
                <a:close/>
                <a:moveTo>
                  <a:pt x="49332" y="24210"/>
                </a:moveTo>
                <a:lnTo>
                  <a:pt x="49243" y="24239"/>
                </a:lnTo>
                <a:lnTo>
                  <a:pt x="49214" y="24298"/>
                </a:lnTo>
                <a:lnTo>
                  <a:pt x="49184" y="25563"/>
                </a:lnTo>
                <a:lnTo>
                  <a:pt x="49184" y="25622"/>
                </a:lnTo>
                <a:lnTo>
                  <a:pt x="49273" y="25651"/>
                </a:lnTo>
                <a:lnTo>
                  <a:pt x="49361" y="25651"/>
                </a:lnTo>
                <a:lnTo>
                  <a:pt x="49390" y="25563"/>
                </a:lnTo>
                <a:lnTo>
                  <a:pt x="49420" y="24298"/>
                </a:lnTo>
                <a:lnTo>
                  <a:pt x="49390" y="24239"/>
                </a:lnTo>
                <a:lnTo>
                  <a:pt x="49332" y="24210"/>
                </a:lnTo>
                <a:close/>
                <a:moveTo>
                  <a:pt x="188412" y="24210"/>
                </a:moveTo>
                <a:lnTo>
                  <a:pt x="188353" y="24268"/>
                </a:lnTo>
                <a:lnTo>
                  <a:pt x="188324" y="24327"/>
                </a:lnTo>
                <a:lnTo>
                  <a:pt x="188588" y="25563"/>
                </a:lnTo>
                <a:lnTo>
                  <a:pt x="188618" y="25622"/>
                </a:lnTo>
                <a:lnTo>
                  <a:pt x="188677" y="25651"/>
                </a:lnTo>
                <a:lnTo>
                  <a:pt x="188706" y="25651"/>
                </a:lnTo>
                <a:lnTo>
                  <a:pt x="188765" y="25592"/>
                </a:lnTo>
                <a:lnTo>
                  <a:pt x="188794" y="25504"/>
                </a:lnTo>
                <a:lnTo>
                  <a:pt x="188530" y="24298"/>
                </a:lnTo>
                <a:lnTo>
                  <a:pt x="188500" y="24239"/>
                </a:lnTo>
                <a:lnTo>
                  <a:pt x="188412" y="24210"/>
                </a:lnTo>
                <a:close/>
                <a:moveTo>
                  <a:pt x="207650" y="26681"/>
                </a:moveTo>
                <a:lnTo>
                  <a:pt x="207591" y="26710"/>
                </a:lnTo>
                <a:lnTo>
                  <a:pt x="207562" y="26798"/>
                </a:lnTo>
                <a:lnTo>
                  <a:pt x="207591" y="26857"/>
                </a:lnTo>
                <a:lnTo>
                  <a:pt x="207680" y="26886"/>
                </a:lnTo>
                <a:lnTo>
                  <a:pt x="207974" y="26886"/>
                </a:lnTo>
                <a:lnTo>
                  <a:pt x="207974" y="26769"/>
                </a:lnTo>
                <a:lnTo>
                  <a:pt x="208003" y="26886"/>
                </a:lnTo>
                <a:lnTo>
                  <a:pt x="208474" y="26916"/>
                </a:lnTo>
                <a:lnTo>
                  <a:pt x="208886" y="27004"/>
                </a:lnTo>
                <a:lnTo>
                  <a:pt x="208974" y="27004"/>
                </a:lnTo>
                <a:lnTo>
                  <a:pt x="209003" y="26945"/>
                </a:lnTo>
                <a:lnTo>
                  <a:pt x="209003" y="26857"/>
                </a:lnTo>
                <a:lnTo>
                  <a:pt x="208944" y="26798"/>
                </a:lnTo>
                <a:lnTo>
                  <a:pt x="208709" y="26739"/>
                </a:lnTo>
                <a:lnTo>
                  <a:pt x="208503" y="26710"/>
                </a:lnTo>
                <a:lnTo>
                  <a:pt x="208003" y="26681"/>
                </a:lnTo>
                <a:close/>
                <a:moveTo>
                  <a:pt x="142993" y="26063"/>
                </a:moveTo>
                <a:lnTo>
                  <a:pt x="142905" y="26092"/>
                </a:lnTo>
                <a:lnTo>
                  <a:pt x="142875" y="26180"/>
                </a:lnTo>
                <a:lnTo>
                  <a:pt x="142875" y="26328"/>
                </a:lnTo>
                <a:lnTo>
                  <a:pt x="142905" y="27445"/>
                </a:lnTo>
                <a:lnTo>
                  <a:pt x="142934" y="27504"/>
                </a:lnTo>
                <a:lnTo>
                  <a:pt x="143023" y="27534"/>
                </a:lnTo>
                <a:lnTo>
                  <a:pt x="143081" y="27504"/>
                </a:lnTo>
                <a:lnTo>
                  <a:pt x="143111" y="27416"/>
                </a:lnTo>
                <a:lnTo>
                  <a:pt x="143081" y="26328"/>
                </a:lnTo>
                <a:lnTo>
                  <a:pt x="143081" y="26180"/>
                </a:lnTo>
                <a:lnTo>
                  <a:pt x="143052" y="26092"/>
                </a:lnTo>
                <a:lnTo>
                  <a:pt x="142993" y="26063"/>
                </a:lnTo>
                <a:close/>
                <a:moveTo>
                  <a:pt x="206415" y="27004"/>
                </a:moveTo>
                <a:lnTo>
                  <a:pt x="206120" y="27151"/>
                </a:lnTo>
                <a:lnTo>
                  <a:pt x="205856" y="27298"/>
                </a:lnTo>
                <a:lnTo>
                  <a:pt x="205591" y="27475"/>
                </a:lnTo>
                <a:lnTo>
                  <a:pt x="205326" y="27681"/>
                </a:lnTo>
                <a:lnTo>
                  <a:pt x="205297" y="27740"/>
                </a:lnTo>
                <a:lnTo>
                  <a:pt x="205326" y="27828"/>
                </a:lnTo>
                <a:lnTo>
                  <a:pt x="205356" y="27857"/>
                </a:lnTo>
                <a:lnTo>
                  <a:pt x="205385" y="27857"/>
                </a:lnTo>
                <a:lnTo>
                  <a:pt x="205473" y="27828"/>
                </a:lnTo>
                <a:lnTo>
                  <a:pt x="205709" y="27651"/>
                </a:lnTo>
                <a:lnTo>
                  <a:pt x="205944" y="27475"/>
                </a:lnTo>
                <a:lnTo>
                  <a:pt x="206209" y="27328"/>
                </a:lnTo>
                <a:lnTo>
                  <a:pt x="206503" y="27181"/>
                </a:lnTo>
                <a:lnTo>
                  <a:pt x="206562" y="27122"/>
                </a:lnTo>
                <a:lnTo>
                  <a:pt x="206562" y="27063"/>
                </a:lnTo>
                <a:lnTo>
                  <a:pt x="206503" y="27004"/>
                </a:lnTo>
                <a:close/>
                <a:moveTo>
                  <a:pt x="188971" y="26651"/>
                </a:moveTo>
                <a:lnTo>
                  <a:pt x="188912" y="26710"/>
                </a:lnTo>
                <a:lnTo>
                  <a:pt x="188912" y="26769"/>
                </a:lnTo>
                <a:lnTo>
                  <a:pt x="189088" y="27387"/>
                </a:lnTo>
                <a:lnTo>
                  <a:pt x="189294" y="27975"/>
                </a:lnTo>
                <a:lnTo>
                  <a:pt x="189324" y="28034"/>
                </a:lnTo>
                <a:lnTo>
                  <a:pt x="189441" y="28034"/>
                </a:lnTo>
                <a:lnTo>
                  <a:pt x="189500" y="27975"/>
                </a:lnTo>
                <a:lnTo>
                  <a:pt x="189500" y="27916"/>
                </a:lnTo>
                <a:lnTo>
                  <a:pt x="189294" y="27328"/>
                </a:lnTo>
                <a:lnTo>
                  <a:pt x="189088" y="26710"/>
                </a:lnTo>
                <a:lnTo>
                  <a:pt x="189059" y="26651"/>
                </a:lnTo>
                <a:close/>
                <a:moveTo>
                  <a:pt x="49184" y="26710"/>
                </a:moveTo>
                <a:lnTo>
                  <a:pt x="49096" y="26739"/>
                </a:lnTo>
                <a:lnTo>
                  <a:pt x="49067" y="26798"/>
                </a:lnTo>
                <a:lnTo>
                  <a:pt x="48949" y="27504"/>
                </a:lnTo>
                <a:lnTo>
                  <a:pt x="48890" y="28034"/>
                </a:lnTo>
                <a:lnTo>
                  <a:pt x="48920" y="28122"/>
                </a:lnTo>
                <a:lnTo>
                  <a:pt x="48979" y="28151"/>
                </a:lnTo>
                <a:lnTo>
                  <a:pt x="49008" y="28151"/>
                </a:lnTo>
                <a:lnTo>
                  <a:pt x="49067" y="28122"/>
                </a:lnTo>
                <a:lnTo>
                  <a:pt x="49096" y="28063"/>
                </a:lnTo>
                <a:lnTo>
                  <a:pt x="49155" y="27534"/>
                </a:lnTo>
                <a:lnTo>
                  <a:pt x="49273" y="26828"/>
                </a:lnTo>
                <a:lnTo>
                  <a:pt x="49243" y="26739"/>
                </a:lnTo>
                <a:lnTo>
                  <a:pt x="49184" y="26710"/>
                </a:lnTo>
                <a:close/>
                <a:moveTo>
                  <a:pt x="209915" y="27504"/>
                </a:moveTo>
                <a:lnTo>
                  <a:pt x="209856" y="27534"/>
                </a:lnTo>
                <a:lnTo>
                  <a:pt x="209798" y="27592"/>
                </a:lnTo>
                <a:lnTo>
                  <a:pt x="209827" y="27681"/>
                </a:lnTo>
                <a:lnTo>
                  <a:pt x="210003" y="27916"/>
                </a:lnTo>
                <a:lnTo>
                  <a:pt x="210121" y="28181"/>
                </a:lnTo>
                <a:lnTo>
                  <a:pt x="210239" y="28445"/>
                </a:lnTo>
                <a:lnTo>
                  <a:pt x="210327" y="28769"/>
                </a:lnTo>
                <a:lnTo>
                  <a:pt x="210356" y="28828"/>
                </a:lnTo>
                <a:lnTo>
                  <a:pt x="210415" y="28857"/>
                </a:lnTo>
                <a:lnTo>
                  <a:pt x="210445" y="28857"/>
                </a:lnTo>
                <a:lnTo>
                  <a:pt x="210504" y="28798"/>
                </a:lnTo>
                <a:lnTo>
                  <a:pt x="210533" y="28710"/>
                </a:lnTo>
                <a:lnTo>
                  <a:pt x="210445" y="28387"/>
                </a:lnTo>
                <a:lnTo>
                  <a:pt x="210327" y="28093"/>
                </a:lnTo>
                <a:lnTo>
                  <a:pt x="210180" y="27798"/>
                </a:lnTo>
                <a:lnTo>
                  <a:pt x="210003" y="27534"/>
                </a:lnTo>
                <a:lnTo>
                  <a:pt x="209915" y="27504"/>
                </a:lnTo>
                <a:close/>
                <a:moveTo>
                  <a:pt x="204532" y="28593"/>
                </a:moveTo>
                <a:lnTo>
                  <a:pt x="204473" y="28622"/>
                </a:lnTo>
                <a:lnTo>
                  <a:pt x="204326" y="28887"/>
                </a:lnTo>
                <a:lnTo>
                  <a:pt x="204208" y="29122"/>
                </a:lnTo>
                <a:lnTo>
                  <a:pt x="204091" y="29387"/>
                </a:lnTo>
                <a:lnTo>
                  <a:pt x="204003" y="29652"/>
                </a:lnTo>
                <a:lnTo>
                  <a:pt x="203973" y="29799"/>
                </a:lnTo>
                <a:lnTo>
                  <a:pt x="203973" y="29887"/>
                </a:lnTo>
                <a:lnTo>
                  <a:pt x="204032" y="29916"/>
                </a:lnTo>
                <a:lnTo>
                  <a:pt x="204120" y="29916"/>
                </a:lnTo>
                <a:lnTo>
                  <a:pt x="204150" y="29857"/>
                </a:lnTo>
                <a:lnTo>
                  <a:pt x="204208" y="29710"/>
                </a:lnTo>
                <a:lnTo>
                  <a:pt x="204297" y="29475"/>
                </a:lnTo>
                <a:lnTo>
                  <a:pt x="204385" y="29210"/>
                </a:lnTo>
                <a:lnTo>
                  <a:pt x="204503" y="28975"/>
                </a:lnTo>
                <a:lnTo>
                  <a:pt x="204650" y="28740"/>
                </a:lnTo>
                <a:lnTo>
                  <a:pt x="204650" y="28651"/>
                </a:lnTo>
                <a:lnTo>
                  <a:pt x="204620" y="28593"/>
                </a:lnTo>
                <a:close/>
                <a:moveTo>
                  <a:pt x="143111" y="28563"/>
                </a:moveTo>
                <a:lnTo>
                  <a:pt x="143052" y="28622"/>
                </a:lnTo>
                <a:lnTo>
                  <a:pt x="143023" y="28681"/>
                </a:lnTo>
                <a:lnTo>
                  <a:pt x="143111" y="29299"/>
                </a:lnTo>
                <a:lnTo>
                  <a:pt x="143228" y="29916"/>
                </a:lnTo>
                <a:lnTo>
                  <a:pt x="143258" y="30005"/>
                </a:lnTo>
                <a:lnTo>
                  <a:pt x="143346" y="30005"/>
                </a:lnTo>
                <a:lnTo>
                  <a:pt x="143405" y="29975"/>
                </a:lnTo>
                <a:lnTo>
                  <a:pt x="143434" y="29887"/>
                </a:lnTo>
                <a:lnTo>
                  <a:pt x="143317" y="29269"/>
                </a:lnTo>
                <a:lnTo>
                  <a:pt x="143228" y="28651"/>
                </a:lnTo>
                <a:lnTo>
                  <a:pt x="143199" y="28593"/>
                </a:lnTo>
                <a:lnTo>
                  <a:pt x="143111" y="28563"/>
                </a:lnTo>
                <a:close/>
                <a:moveTo>
                  <a:pt x="189942" y="28975"/>
                </a:moveTo>
                <a:lnTo>
                  <a:pt x="189853" y="29004"/>
                </a:lnTo>
                <a:lnTo>
                  <a:pt x="189794" y="29063"/>
                </a:lnTo>
                <a:lnTo>
                  <a:pt x="189794" y="29122"/>
                </a:lnTo>
                <a:lnTo>
                  <a:pt x="190089" y="29710"/>
                </a:lnTo>
                <a:lnTo>
                  <a:pt x="190412" y="30240"/>
                </a:lnTo>
                <a:lnTo>
                  <a:pt x="190442" y="30269"/>
                </a:lnTo>
                <a:lnTo>
                  <a:pt x="190559" y="30269"/>
                </a:lnTo>
                <a:lnTo>
                  <a:pt x="190618" y="30210"/>
                </a:lnTo>
                <a:lnTo>
                  <a:pt x="190589" y="30122"/>
                </a:lnTo>
                <a:lnTo>
                  <a:pt x="190265" y="29593"/>
                </a:lnTo>
                <a:lnTo>
                  <a:pt x="190000" y="29034"/>
                </a:lnTo>
                <a:lnTo>
                  <a:pt x="189942" y="28975"/>
                </a:lnTo>
                <a:close/>
                <a:moveTo>
                  <a:pt x="48890" y="29181"/>
                </a:moveTo>
                <a:lnTo>
                  <a:pt x="48802" y="29210"/>
                </a:lnTo>
                <a:lnTo>
                  <a:pt x="48773" y="29299"/>
                </a:lnTo>
                <a:lnTo>
                  <a:pt x="48684" y="30446"/>
                </a:lnTo>
                <a:lnTo>
                  <a:pt x="48684" y="30534"/>
                </a:lnTo>
                <a:lnTo>
                  <a:pt x="48714" y="30622"/>
                </a:lnTo>
                <a:lnTo>
                  <a:pt x="48773" y="30652"/>
                </a:lnTo>
                <a:lnTo>
                  <a:pt x="48802" y="30652"/>
                </a:lnTo>
                <a:lnTo>
                  <a:pt x="48861" y="30622"/>
                </a:lnTo>
                <a:lnTo>
                  <a:pt x="48890" y="30563"/>
                </a:lnTo>
                <a:lnTo>
                  <a:pt x="48890" y="30475"/>
                </a:lnTo>
                <a:lnTo>
                  <a:pt x="48979" y="29299"/>
                </a:lnTo>
                <a:lnTo>
                  <a:pt x="48949" y="29240"/>
                </a:lnTo>
                <a:lnTo>
                  <a:pt x="48890" y="29181"/>
                </a:lnTo>
                <a:close/>
                <a:moveTo>
                  <a:pt x="210504" y="29887"/>
                </a:moveTo>
                <a:lnTo>
                  <a:pt x="210415" y="29916"/>
                </a:lnTo>
                <a:lnTo>
                  <a:pt x="210386" y="29975"/>
                </a:lnTo>
                <a:lnTo>
                  <a:pt x="210298" y="30593"/>
                </a:lnTo>
                <a:lnTo>
                  <a:pt x="210151" y="31181"/>
                </a:lnTo>
                <a:lnTo>
                  <a:pt x="210151" y="31269"/>
                </a:lnTo>
                <a:lnTo>
                  <a:pt x="210209" y="31299"/>
                </a:lnTo>
                <a:lnTo>
                  <a:pt x="210239" y="31328"/>
                </a:lnTo>
                <a:lnTo>
                  <a:pt x="210298" y="31299"/>
                </a:lnTo>
                <a:lnTo>
                  <a:pt x="210327" y="31240"/>
                </a:lnTo>
                <a:lnTo>
                  <a:pt x="210445" y="30946"/>
                </a:lnTo>
                <a:lnTo>
                  <a:pt x="210504" y="30622"/>
                </a:lnTo>
                <a:lnTo>
                  <a:pt x="210562" y="30299"/>
                </a:lnTo>
                <a:lnTo>
                  <a:pt x="210592" y="30005"/>
                </a:lnTo>
                <a:lnTo>
                  <a:pt x="210562" y="29916"/>
                </a:lnTo>
                <a:lnTo>
                  <a:pt x="210504" y="29887"/>
                </a:lnTo>
                <a:close/>
                <a:moveTo>
                  <a:pt x="191236" y="31093"/>
                </a:moveTo>
                <a:lnTo>
                  <a:pt x="191177" y="31122"/>
                </a:lnTo>
                <a:lnTo>
                  <a:pt x="191118" y="31181"/>
                </a:lnTo>
                <a:lnTo>
                  <a:pt x="191148" y="31269"/>
                </a:lnTo>
                <a:lnTo>
                  <a:pt x="191559" y="31740"/>
                </a:lnTo>
                <a:lnTo>
                  <a:pt x="192001" y="32181"/>
                </a:lnTo>
                <a:lnTo>
                  <a:pt x="192059" y="32240"/>
                </a:lnTo>
                <a:lnTo>
                  <a:pt x="192148" y="32181"/>
                </a:lnTo>
                <a:lnTo>
                  <a:pt x="192177" y="32123"/>
                </a:lnTo>
                <a:lnTo>
                  <a:pt x="192148" y="32034"/>
                </a:lnTo>
                <a:lnTo>
                  <a:pt x="191707" y="31593"/>
                </a:lnTo>
                <a:lnTo>
                  <a:pt x="191324" y="31122"/>
                </a:lnTo>
                <a:lnTo>
                  <a:pt x="191236" y="31093"/>
                </a:lnTo>
                <a:close/>
                <a:moveTo>
                  <a:pt x="203944" y="30975"/>
                </a:moveTo>
                <a:lnTo>
                  <a:pt x="203855" y="31005"/>
                </a:lnTo>
                <a:lnTo>
                  <a:pt x="203855" y="31064"/>
                </a:lnTo>
                <a:lnTo>
                  <a:pt x="203885" y="31387"/>
                </a:lnTo>
                <a:lnTo>
                  <a:pt x="203914" y="31711"/>
                </a:lnTo>
                <a:lnTo>
                  <a:pt x="204003" y="32005"/>
                </a:lnTo>
                <a:lnTo>
                  <a:pt x="204091" y="32328"/>
                </a:lnTo>
                <a:lnTo>
                  <a:pt x="204150" y="32387"/>
                </a:lnTo>
                <a:lnTo>
                  <a:pt x="204238" y="32387"/>
                </a:lnTo>
                <a:lnTo>
                  <a:pt x="204297" y="32328"/>
                </a:lnTo>
                <a:lnTo>
                  <a:pt x="204297" y="32240"/>
                </a:lnTo>
                <a:lnTo>
                  <a:pt x="204208" y="31946"/>
                </a:lnTo>
                <a:lnTo>
                  <a:pt x="204120" y="31652"/>
                </a:lnTo>
                <a:lnTo>
                  <a:pt x="204091" y="31358"/>
                </a:lnTo>
                <a:lnTo>
                  <a:pt x="204061" y="31064"/>
                </a:lnTo>
                <a:lnTo>
                  <a:pt x="204003" y="30975"/>
                </a:lnTo>
                <a:close/>
                <a:moveTo>
                  <a:pt x="143581" y="31034"/>
                </a:moveTo>
                <a:lnTo>
                  <a:pt x="143523" y="31064"/>
                </a:lnTo>
                <a:lnTo>
                  <a:pt x="143493" y="31152"/>
                </a:lnTo>
                <a:lnTo>
                  <a:pt x="143670" y="31740"/>
                </a:lnTo>
                <a:lnTo>
                  <a:pt x="143876" y="32358"/>
                </a:lnTo>
                <a:lnTo>
                  <a:pt x="143905" y="32417"/>
                </a:lnTo>
                <a:lnTo>
                  <a:pt x="143964" y="32446"/>
                </a:lnTo>
                <a:lnTo>
                  <a:pt x="143993" y="32417"/>
                </a:lnTo>
                <a:lnTo>
                  <a:pt x="144052" y="32387"/>
                </a:lnTo>
                <a:lnTo>
                  <a:pt x="144082" y="32299"/>
                </a:lnTo>
                <a:lnTo>
                  <a:pt x="143876" y="31681"/>
                </a:lnTo>
                <a:lnTo>
                  <a:pt x="143699" y="31093"/>
                </a:lnTo>
                <a:lnTo>
                  <a:pt x="143670" y="31034"/>
                </a:lnTo>
                <a:close/>
                <a:moveTo>
                  <a:pt x="48714" y="31681"/>
                </a:moveTo>
                <a:lnTo>
                  <a:pt x="48626" y="31711"/>
                </a:lnTo>
                <a:lnTo>
                  <a:pt x="48596" y="31799"/>
                </a:lnTo>
                <a:lnTo>
                  <a:pt x="48479" y="33034"/>
                </a:lnTo>
                <a:lnTo>
                  <a:pt x="48508" y="33093"/>
                </a:lnTo>
                <a:lnTo>
                  <a:pt x="48567" y="33152"/>
                </a:lnTo>
                <a:lnTo>
                  <a:pt x="48655" y="33123"/>
                </a:lnTo>
                <a:lnTo>
                  <a:pt x="48684" y="33064"/>
                </a:lnTo>
                <a:lnTo>
                  <a:pt x="48802" y="31799"/>
                </a:lnTo>
                <a:lnTo>
                  <a:pt x="48773" y="31740"/>
                </a:lnTo>
                <a:lnTo>
                  <a:pt x="48714" y="31681"/>
                </a:lnTo>
                <a:close/>
                <a:moveTo>
                  <a:pt x="209709" y="32270"/>
                </a:moveTo>
                <a:lnTo>
                  <a:pt x="209650" y="32299"/>
                </a:lnTo>
                <a:lnTo>
                  <a:pt x="209327" y="32829"/>
                </a:lnTo>
                <a:lnTo>
                  <a:pt x="208944" y="33299"/>
                </a:lnTo>
                <a:lnTo>
                  <a:pt x="208915" y="33387"/>
                </a:lnTo>
                <a:lnTo>
                  <a:pt x="208944" y="33446"/>
                </a:lnTo>
                <a:lnTo>
                  <a:pt x="209003" y="33476"/>
                </a:lnTo>
                <a:lnTo>
                  <a:pt x="209062" y="33476"/>
                </a:lnTo>
                <a:lnTo>
                  <a:pt x="209092" y="33446"/>
                </a:lnTo>
                <a:lnTo>
                  <a:pt x="209474" y="32946"/>
                </a:lnTo>
                <a:lnTo>
                  <a:pt x="209827" y="32417"/>
                </a:lnTo>
                <a:lnTo>
                  <a:pt x="209827" y="32328"/>
                </a:lnTo>
                <a:lnTo>
                  <a:pt x="209798" y="32270"/>
                </a:lnTo>
                <a:close/>
                <a:moveTo>
                  <a:pt x="193001" y="32858"/>
                </a:moveTo>
                <a:lnTo>
                  <a:pt x="192913" y="32887"/>
                </a:lnTo>
                <a:lnTo>
                  <a:pt x="192913" y="32976"/>
                </a:lnTo>
                <a:lnTo>
                  <a:pt x="192942" y="33034"/>
                </a:lnTo>
                <a:lnTo>
                  <a:pt x="193442" y="33417"/>
                </a:lnTo>
                <a:lnTo>
                  <a:pt x="193972" y="33770"/>
                </a:lnTo>
                <a:lnTo>
                  <a:pt x="194089" y="33770"/>
                </a:lnTo>
                <a:lnTo>
                  <a:pt x="194119" y="33740"/>
                </a:lnTo>
                <a:lnTo>
                  <a:pt x="194119" y="33652"/>
                </a:lnTo>
                <a:lnTo>
                  <a:pt x="194089" y="33593"/>
                </a:lnTo>
                <a:lnTo>
                  <a:pt x="193560" y="33240"/>
                </a:lnTo>
                <a:lnTo>
                  <a:pt x="193060" y="32858"/>
                </a:lnTo>
                <a:close/>
                <a:moveTo>
                  <a:pt x="204767" y="33299"/>
                </a:moveTo>
                <a:lnTo>
                  <a:pt x="204679" y="33329"/>
                </a:lnTo>
                <a:lnTo>
                  <a:pt x="204650" y="33387"/>
                </a:lnTo>
                <a:lnTo>
                  <a:pt x="204650" y="33476"/>
                </a:lnTo>
                <a:lnTo>
                  <a:pt x="205032" y="33976"/>
                </a:lnTo>
                <a:lnTo>
                  <a:pt x="205444" y="34476"/>
                </a:lnTo>
                <a:lnTo>
                  <a:pt x="205503" y="34505"/>
                </a:lnTo>
                <a:lnTo>
                  <a:pt x="205591" y="34476"/>
                </a:lnTo>
                <a:lnTo>
                  <a:pt x="205620" y="34388"/>
                </a:lnTo>
                <a:lnTo>
                  <a:pt x="205591" y="34329"/>
                </a:lnTo>
                <a:lnTo>
                  <a:pt x="205179" y="33858"/>
                </a:lnTo>
                <a:lnTo>
                  <a:pt x="204826" y="33358"/>
                </a:lnTo>
                <a:lnTo>
                  <a:pt x="204767" y="33299"/>
                </a:lnTo>
                <a:close/>
                <a:moveTo>
                  <a:pt x="144346" y="33417"/>
                </a:moveTo>
                <a:lnTo>
                  <a:pt x="144287" y="33476"/>
                </a:lnTo>
                <a:lnTo>
                  <a:pt x="144287" y="33535"/>
                </a:lnTo>
                <a:lnTo>
                  <a:pt x="144758" y="34711"/>
                </a:lnTo>
                <a:lnTo>
                  <a:pt x="144787" y="34770"/>
                </a:lnTo>
                <a:lnTo>
                  <a:pt x="144905" y="34770"/>
                </a:lnTo>
                <a:lnTo>
                  <a:pt x="144935" y="34711"/>
                </a:lnTo>
                <a:lnTo>
                  <a:pt x="144935" y="34623"/>
                </a:lnTo>
                <a:lnTo>
                  <a:pt x="144493" y="33476"/>
                </a:lnTo>
                <a:lnTo>
                  <a:pt x="144434" y="33417"/>
                </a:lnTo>
                <a:close/>
                <a:moveTo>
                  <a:pt x="195089" y="34182"/>
                </a:moveTo>
                <a:lnTo>
                  <a:pt x="195031" y="34240"/>
                </a:lnTo>
                <a:lnTo>
                  <a:pt x="195031" y="34329"/>
                </a:lnTo>
                <a:lnTo>
                  <a:pt x="195060" y="34388"/>
                </a:lnTo>
                <a:lnTo>
                  <a:pt x="195619" y="34652"/>
                </a:lnTo>
                <a:lnTo>
                  <a:pt x="196207" y="34917"/>
                </a:lnTo>
                <a:lnTo>
                  <a:pt x="196325" y="34917"/>
                </a:lnTo>
                <a:lnTo>
                  <a:pt x="196354" y="34858"/>
                </a:lnTo>
                <a:lnTo>
                  <a:pt x="196354" y="34770"/>
                </a:lnTo>
                <a:lnTo>
                  <a:pt x="196295" y="34711"/>
                </a:lnTo>
                <a:lnTo>
                  <a:pt x="195707" y="34476"/>
                </a:lnTo>
                <a:lnTo>
                  <a:pt x="195178" y="34211"/>
                </a:lnTo>
                <a:lnTo>
                  <a:pt x="195089" y="34182"/>
                </a:lnTo>
                <a:close/>
                <a:moveTo>
                  <a:pt x="208150" y="34152"/>
                </a:moveTo>
                <a:lnTo>
                  <a:pt x="208062" y="34182"/>
                </a:lnTo>
                <a:lnTo>
                  <a:pt x="207591" y="34564"/>
                </a:lnTo>
                <a:lnTo>
                  <a:pt x="207062" y="34917"/>
                </a:lnTo>
                <a:lnTo>
                  <a:pt x="207003" y="34976"/>
                </a:lnTo>
                <a:lnTo>
                  <a:pt x="207032" y="35035"/>
                </a:lnTo>
                <a:lnTo>
                  <a:pt x="207062" y="35094"/>
                </a:lnTo>
                <a:lnTo>
                  <a:pt x="207179" y="35094"/>
                </a:lnTo>
                <a:lnTo>
                  <a:pt x="207709" y="34741"/>
                </a:lnTo>
                <a:lnTo>
                  <a:pt x="208209" y="34358"/>
                </a:lnTo>
                <a:lnTo>
                  <a:pt x="208238" y="34270"/>
                </a:lnTo>
                <a:lnTo>
                  <a:pt x="208209" y="34211"/>
                </a:lnTo>
                <a:lnTo>
                  <a:pt x="208150" y="34152"/>
                </a:lnTo>
                <a:close/>
                <a:moveTo>
                  <a:pt x="48331" y="34182"/>
                </a:moveTo>
                <a:lnTo>
                  <a:pt x="48273" y="34240"/>
                </a:lnTo>
                <a:lnTo>
                  <a:pt x="48126" y="34829"/>
                </a:lnTo>
                <a:lnTo>
                  <a:pt x="47949" y="35447"/>
                </a:lnTo>
                <a:lnTo>
                  <a:pt x="47949" y="35535"/>
                </a:lnTo>
                <a:lnTo>
                  <a:pt x="48008" y="35564"/>
                </a:lnTo>
                <a:lnTo>
                  <a:pt x="48037" y="35594"/>
                </a:lnTo>
                <a:lnTo>
                  <a:pt x="48096" y="35564"/>
                </a:lnTo>
                <a:lnTo>
                  <a:pt x="48126" y="35505"/>
                </a:lnTo>
                <a:lnTo>
                  <a:pt x="48331" y="34888"/>
                </a:lnTo>
                <a:lnTo>
                  <a:pt x="48479" y="34299"/>
                </a:lnTo>
                <a:lnTo>
                  <a:pt x="48449" y="34211"/>
                </a:lnTo>
                <a:lnTo>
                  <a:pt x="48390" y="34182"/>
                </a:lnTo>
                <a:close/>
                <a:moveTo>
                  <a:pt x="197384" y="35182"/>
                </a:moveTo>
                <a:lnTo>
                  <a:pt x="197325" y="35241"/>
                </a:lnTo>
                <a:lnTo>
                  <a:pt x="197325" y="35329"/>
                </a:lnTo>
                <a:lnTo>
                  <a:pt x="197384" y="35358"/>
                </a:lnTo>
                <a:lnTo>
                  <a:pt x="198002" y="35564"/>
                </a:lnTo>
                <a:lnTo>
                  <a:pt x="198590" y="35741"/>
                </a:lnTo>
                <a:lnTo>
                  <a:pt x="198678" y="35741"/>
                </a:lnTo>
                <a:lnTo>
                  <a:pt x="198708" y="35682"/>
                </a:lnTo>
                <a:lnTo>
                  <a:pt x="198708" y="35594"/>
                </a:lnTo>
                <a:lnTo>
                  <a:pt x="198649" y="35535"/>
                </a:lnTo>
                <a:lnTo>
                  <a:pt x="198060" y="35358"/>
                </a:lnTo>
                <a:lnTo>
                  <a:pt x="197443" y="35182"/>
                </a:lnTo>
                <a:close/>
                <a:moveTo>
                  <a:pt x="206444" y="35123"/>
                </a:moveTo>
                <a:lnTo>
                  <a:pt x="206385" y="35152"/>
                </a:lnTo>
                <a:lnTo>
                  <a:pt x="206356" y="35241"/>
                </a:lnTo>
                <a:lnTo>
                  <a:pt x="206385" y="35299"/>
                </a:lnTo>
                <a:lnTo>
                  <a:pt x="206944" y="35652"/>
                </a:lnTo>
                <a:lnTo>
                  <a:pt x="207503" y="35947"/>
                </a:lnTo>
                <a:lnTo>
                  <a:pt x="207591" y="35947"/>
                </a:lnTo>
                <a:lnTo>
                  <a:pt x="207621" y="35888"/>
                </a:lnTo>
                <a:lnTo>
                  <a:pt x="207621" y="35829"/>
                </a:lnTo>
                <a:lnTo>
                  <a:pt x="207562" y="35770"/>
                </a:lnTo>
                <a:lnTo>
                  <a:pt x="207032" y="35476"/>
                </a:lnTo>
                <a:lnTo>
                  <a:pt x="206532" y="35123"/>
                </a:lnTo>
                <a:close/>
                <a:moveTo>
                  <a:pt x="205944" y="35447"/>
                </a:moveTo>
                <a:lnTo>
                  <a:pt x="205385" y="35652"/>
                </a:lnTo>
                <a:lnTo>
                  <a:pt x="204767" y="35829"/>
                </a:lnTo>
                <a:lnTo>
                  <a:pt x="204709" y="35888"/>
                </a:lnTo>
                <a:lnTo>
                  <a:pt x="204709" y="35947"/>
                </a:lnTo>
                <a:lnTo>
                  <a:pt x="204738" y="36005"/>
                </a:lnTo>
                <a:lnTo>
                  <a:pt x="204797" y="36035"/>
                </a:lnTo>
                <a:lnTo>
                  <a:pt x="204826" y="36035"/>
                </a:lnTo>
                <a:lnTo>
                  <a:pt x="205444" y="35858"/>
                </a:lnTo>
                <a:lnTo>
                  <a:pt x="206032" y="35652"/>
                </a:lnTo>
                <a:lnTo>
                  <a:pt x="206091" y="35594"/>
                </a:lnTo>
                <a:lnTo>
                  <a:pt x="206091" y="35505"/>
                </a:lnTo>
                <a:lnTo>
                  <a:pt x="206032" y="35447"/>
                </a:lnTo>
                <a:close/>
                <a:moveTo>
                  <a:pt x="199855" y="35829"/>
                </a:moveTo>
                <a:lnTo>
                  <a:pt x="199767" y="35858"/>
                </a:lnTo>
                <a:lnTo>
                  <a:pt x="199737" y="35917"/>
                </a:lnTo>
                <a:lnTo>
                  <a:pt x="199737" y="36005"/>
                </a:lnTo>
                <a:lnTo>
                  <a:pt x="199825" y="36035"/>
                </a:lnTo>
                <a:lnTo>
                  <a:pt x="200443" y="36153"/>
                </a:lnTo>
                <a:lnTo>
                  <a:pt x="201061" y="36241"/>
                </a:lnTo>
                <a:lnTo>
                  <a:pt x="201149" y="36211"/>
                </a:lnTo>
                <a:lnTo>
                  <a:pt x="201179" y="36153"/>
                </a:lnTo>
                <a:lnTo>
                  <a:pt x="201149" y="36064"/>
                </a:lnTo>
                <a:lnTo>
                  <a:pt x="201090" y="36035"/>
                </a:lnTo>
                <a:lnTo>
                  <a:pt x="200473" y="35947"/>
                </a:lnTo>
                <a:lnTo>
                  <a:pt x="199855" y="35829"/>
                </a:lnTo>
                <a:close/>
                <a:moveTo>
                  <a:pt x="203561" y="36035"/>
                </a:moveTo>
                <a:lnTo>
                  <a:pt x="203002" y="36094"/>
                </a:lnTo>
                <a:lnTo>
                  <a:pt x="202326" y="36094"/>
                </a:lnTo>
                <a:lnTo>
                  <a:pt x="202238" y="36123"/>
                </a:lnTo>
                <a:lnTo>
                  <a:pt x="202208" y="36211"/>
                </a:lnTo>
                <a:lnTo>
                  <a:pt x="202238" y="36270"/>
                </a:lnTo>
                <a:lnTo>
                  <a:pt x="202326" y="36300"/>
                </a:lnTo>
                <a:lnTo>
                  <a:pt x="203002" y="36300"/>
                </a:lnTo>
                <a:lnTo>
                  <a:pt x="203591" y="36241"/>
                </a:lnTo>
                <a:lnTo>
                  <a:pt x="203650" y="36211"/>
                </a:lnTo>
                <a:lnTo>
                  <a:pt x="203679" y="36123"/>
                </a:lnTo>
                <a:lnTo>
                  <a:pt x="203650" y="36064"/>
                </a:lnTo>
                <a:lnTo>
                  <a:pt x="203561" y="36035"/>
                </a:lnTo>
                <a:close/>
                <a:moveTo>
                  <a:pt x="208739" y="36182"/>
                </a:moveTo>
                <a:lnTo>
                  <a:pt x="208650" y="36211"/>
                </a:lnTo>
                <a:lnTo>
                  <a:pt x="208591" y="36270"/>
                </a:lnTo>
                <a:lnTo>
                  <a:pt x="208621" y="36358"/>
                </a:lnTo>
                <a:lnTo>
                  <a:pt x="208680" y="36388"/>
                </a:lnTo>
                <a:lnTo>
                  <a:pt x="209268" y="36564"/>
                </a:lnTo>
                <a:lnTo>
                  <a:pt x="209915" y="36682"/>
                </a:lnTo>
                <a:lnTo>
                  <a:pt x="210003" y="36653"/>
                </a:lnTo>
                <a:lnTo>
                  <a:pt x="210033" y="36594"/>
                </a:lnTo>
                <a:lnTo>
                  <a:pt x="210003" y="36506"/>
                </a:lnTo>
                <a:lnTo>
                  <a:pt x="209945" y="36476"/>
                </a:lnTo>
                <a:lnTo>
                  <a:pt x="209327" y="36358"/>
                </a:lnTo>
                <a:lnTo>
                  <a:pt x="208739" y="36182"/>
                </a:lnTo>
                <a:close/>
                <a:moveTo>
                  <a:pt x="217416" y="36594"/>
                </a:moveTo>
                <a:lnTo>
                  <a:pt x="216181" y="36623"/>
                </a:lnTo>
                <a:lnTo>
                  <a:pt x="216093" y="36653"/>
                </a:lnTo>
                <a:lnTo>
                  <a:pt x="216063" y="36711"/>
                </a:lnTo>
                <a:lnTo>
                  <a:pt x="216093" y="36800"/>
                </a:lnTo>
                <a:lnTo>
                  <a:pt x="216181" y="36829"/>
                </a:lnTo>
                <a:lnTo>
                  <a:pt x="217416" y="36800"/>
                </a:lnTo>
                <a:lnTo>
                  <a:pt x="217505" y="36770"/>
                </a:lnTo>
                <a:lnTo>
                  <a:pt x="217534" y="36711"/>
                </a:lnTo>
                <a:lnTo>
                  <a:pt x="217505" y="36623"/>
                </a:lnTo>
                <a:lnTo>
                  <a:pt x="217416" y="36594"/>
                </a:lnTo>
                <a:close/>
                <a:moveTo>
                  <a:pt x="214916" y="36653"/>
                </a:moveTo>
                <a:lnTo>
                  <a:pt x="213680" y="36682"/>
                </a:lnTo>
                <a:lnTo>
                  <a:pt x="213592" y="36711"/>
                </a:lnTo>
                <a:lnTo>
                  <a:pt x="213563" y="36800"/>
                </a:lnTo>
                <a:lnTo>
                  <a:pt x="213592" y="36859"/>
                </a:lnTo>
                <a:lnTo>
                  <a:pt x="213680" y="36888"/>
                </a:lnTo>
                <a:lnTo>
                  <a:pt x="214916" y="36859"/>
                </a:lnTo>
                <a:lnTo>
                  <a:pt x="215004" y="36829"/>
                </a:lnTo>
                <a:lnTo>
                  <a:pt x="215034" y="36741"/>
                </a:lnTo>
                <a:lnTo>
                  <a:pt x="215004" y="36682"/>
                </a:lnTo>
                <a:lnTo>
                  <a:pt x="214916" y="36653"/>
                </a:lnTo>
                <a:close/>
                <a:moveTo>
                  <a:pt x="211180" y="36623"/>
                </a:moveTo>
                <a:lnTo>
                  <a:pt x="211092" y="36653"/>
                </a:lnTo>
                <a:lnTo>
                  <a:pt x="211062" y="36741"/>
                </a:lnTo>
                <a:lnTo>
                  <a:pt x="211092" y="36800"/>
                </a:lnTo>
                <a:lnTo>
                  <a:pt x="211151" y="36829"/>
                </a:lnTo>
                <a:lnTo>
                  <a:pt x="211768" y="36888"/>
                </a:lnTo>
                <a:lnTo>
                  <a:pt x="212416" y="36917"/>
                </a:lnTo>
                <a:lnTo>
                  <a:pt x="212504" y="36859"/>
                </a:lnTo>
                <a:lnTo>
                  <a:pt x="212533" y="36800"/>
                </a:lnTo>
                <a:lnTo>
                  <a:pt x="212504" y="36711"/>
                </a:lnTo>
                <a:lnTo>
                  <a:pt x="212416" y="36682"/>
                </a:lnTo>
                <a:lnTo>
                  <a:pt x="211768" y="36682"/>
                </a:lnTo>
                <a:lnTo>
                  <a:pt x="211180" y="36623"/>
                </a:lnTo>
                <a:close/>
                <a:moveTo>
                  <a:pt x="218593" y="36653"/>
                </a:moveTo>
                <a:lnTo>
                  <a:pt x="218564" y="36741"/>
                </a:lnTo>
                <a:lnTo>
                  <a:pt x="218593" y="36800"/>
                </a:lnTo>
                <a:lnTo>
                  <a:pt x="218681" y="36859"/>
                </a:lnTo>
                <a:lnTo>
                  <a:pt x="219299" y="36917"/>
                </a:lnTo>
                <a:lnTo>
                  <a:pt x="219917" y="36976"/>
                </a:lnTo>
                <a:lnTo>
                  <a:pt x="219976" y="36947"/>
                </a:lnTo>
                <a:lnTo>
                  <a:pt x="220034" y="36888"/>
                </a:lnTo>
                <a:lnTo>
                  <a:pt x="220005" y="36829"/>
                </a:lnTo>
                <a:lnTo>
                  <a:pt x="219946" y="36770"/>
                </a:lnTo>
                <a:lnTo>
                  <a:pt x="219328" y="36682"/>
                </a:lnTo>
                <a:lnTo>
                  <a:pt x="218681" y="36653"/>
                </a:lnTo>
                <a:close/>
                <a:moveTo>
                  <a:pt x="145288" y="35741"/>
                </a:moveTo>
                <a:lnTo>
                  <a:pt x="145229" y="35800"/>
                </a:lnTo>
                <a:lnTo>
                  <a:pt x="145229" y="35858"/>
                </a:lnTo>
                <a:lnTo>
                  <a:pt x="145699" y="37035"/>
                </a:lnTo>
                <a:lnTo>
                  <a:pt x="145758" y="37064"/>
                </a:lnTo>
                <a:lnTo>
                  <a:pt x="145817" y="37094"/>
                </a:lnTo>
                <a:lnTo>
                  <a:pt x="145846" y="37094"/>
                </a:lnTo>
                <a:lnTo>
                  <a:pt x="145905" y="37035"/>
                </a:lnTo>
                <a:lnTo>
                  <a:pt x="145905" y="36947"/>
                </a:lnTo>
                <a:lnTo>
                  <a:pt x="145435" y="35800"/>
                </a:lnTo>
                <a:lnTo>
                  <a:pt x="145376" y="35741"/>
                </a:lnTo>
                <a:close/>
                <a:moveTo>
                  <a:pt x="221093" y="37035"/>
                </a:moveTo>
                <a:lnTo>
                  <a:pt x="221035" y="37094"/>
                </a:lnTo>
                <a:lnTo>
                  <a:pt x="221064" y="37182"/>
                </a:lnTo>
                <a:lnTo>
                  <a:pt x="221123" y="37241"/>
                </a:lnTo>
                <a:lnTo>
                  <a:pt x="221711" y="37417"/>
                </a:lnTo>
                <a:lnTo>
                  <a:pt x="222299" y="37623"/>
                </a:lnTo>
                <a:lnTo>
                  <a:pt x="222388" y="37623"/>
                </a:lnTo>
                <a:lnTo>
                  <a:pt x="222417" y="37565"/>
                </a:lnTo>
                <a:lnTo>
                  <a:pt x="222417" y="37506"/>
                </a:lnTo>
                <a:lnTo>
                  <a:pt x="222358" y="37447"/>
                </a:lnTo>
                <a:lnTo>
                  <a:pt x="221799" y="37212"/>
                </a:lnTo>
                <a:lnTo>
                  <a:pt x="221182" y="37035"/>
                </a:lnTo>
                <a:close/>
                <a:moveTo>
                  <a:pt x="47508" y="36506"/>
                </a:moveTo>
                <a:lnTo>
                  <a:pt x="47420" y="36564"/>
                </a:lnTo>
                <a:lnTo>
                  <a:pt x="47125" y="37094"/>
                </a:lnTo>
                <a:lnTo>
                  <a:pt x="46772" y="37594"/>
                </a:lnTo>
                <a:lnTo>
                  <a:pt x="46743" y="37682"/>
                </a:lnTo>
                <a:lnTo>
                  <a:pt x="46772" y="37741"/>
                </a:lnTo>
                <a:lnTo>
                  <a:pt x="46831" y="37770"/>
                </a:lnTo>
                <a:lnTo>
                  <a:pt x="46890" y="37770"/>
                </a:lnTo>
                <a:lnTo>
                  <a:pt x="46919" y="37741"/>
                </a:lnTo>
                <a:lnTo>
                  <a:pt x="47302" y="37212"/>
                </a:lnTo>
                <a:lnTo>
                  <a:pt x="47625" y="36682"/>
                </a:lnTo>
                <a:lnTo>
                  <a:pt x="47625" y="36594"/>
                </a:lnTo>
                <a:lnTo>
                  <a:pt x="47567" y="36535"/>
                </a:lnTo>
                <a:lnTo>
                  <a:pt x="47508" y="36506"/>
                </a:lnTo>
                <a:close/>
                <a:moveTo>
                  <a:pt x="223417" y="38006"/>
                </a:moveTo>
                <a:lnTo>
                  <a:pt x="223358" y="38035"/>
                </a:lnTo>
                <a:lnTo>
                  <a:pt x="223358" y="38123"/>
                </a:lnTo>
                <a:lnTo>
                  <a:pt x="223388" y="38182"/>
                </a:lnTo>
                <a:lnTo>
                  <a:pt x="223888" y="38535"/>
                </a:lnTo>
                <a:lnTo>
                  <a:pt x="224417" y="38888"/>
                </a:lnTo>
                <a:lnTo>
                  <a:pt x="224476" y="38918"/>
                </a:lnTo>
                <a:lnTo>
                  <a:pt x="224506" y="38918"/>
                </a:lnTo>
                <a:lnTo>
                  <a:pt x="224565" y="38888"/>
                </a:lnTo>
                <a:lnTo>
                  <a:pt x="224565" y="38800"/>
                </a:lnTo>
                <a:lnTo>
                  <a:pt x="224535" y="38741"/>
                </a:lnTo>
                <a:lnTo>
                  <a:pt x="224006" y="38359"/>
                </a:lnTo>
                <a:lnTo>
                  <a:pt x="223506" y="38006"/>
                </a:lnTo>
                <a:close/>
                <a:moveTo>
                  <a:pt x="146229" y="38065"/>
                </a:moveTo>
                <a:lnTo>
                  <a:pt x="146170" y="38123"/>
                </a:lnTo>
                <a:lnTo>
                  <a:pt x="146170" y="38182"/>
                </a:lnTo>
                <a:lnTo>
                  <a:pt x="146582" y="39359"/>
                </a:lnTo>
                <a:lnTo>
                  <a:pt x="146611" y="39418"/>
                </a:lnTo>
                <a:lnTo>
                  <a:pt x="146670" y="39447"/>
                </a:lnTo>
                <a:lnTo>
                  <a:pt x="146700" y="39447"/>
                </a:lnTo>
                <a:lnTo>
                  <a:pt x="146758" y="39388"/>
                </a:lnTo>
                <a:lnTo>
                  <a:pt x="146758" y="39300"/>
                </a:lnTo>
                <a:lnTo>
                  <a:pt x="146347" y="38123"/>
                </a:lnTo>
                <a:lnTo>
                  <a:pt x="146288" y="38065"/>
                </a:lnTo>
                <a:close/>
                <a:moveTo>
                  <a:pt x="46037" y="38506"/>
                </a:moveTo>
                <a:lnTo>
                  <a:pt x="45949" y="38535"/>
                </a:lnTo>
                <a:lnTo>
                  <a:pt x="45537" y="38977"/>
                </a:lnTo>
                <a:lnTo>
                  <a:pt x="45066" y="39418"/>
                </a:lnTo>
                <a:lnTo>
                  <a:pt x="45037" y="39477"/>
                </a:lnTo>
                <a:lnTo>
                  <a:pt x="45066" y="39565"/>
                </a:lnTo>
                <a:lnTo>
                  <a:pt x="45096" y="39594"/>
                </a:lnTo>
                <a:lnTo>
                  <a:pt x="45125" y="39594"/>
                </a:lnTo>
                <a:lnTo>
                  <a:pt x="45213" y="39565"/>
                </a:lnTo>
                <a:lnTo>
                  <a:pt x="45684" y="39124"/>
                </a:lnTo>
                <a:lnTo>
                  <a:pt x="46125" y="38682"/>
                </a:lnTo>
                <a:lnTo>
                  <a:pt x="46155" y="38624"/>
                </a:lnTo>
                <a:lnTo>
                  <a:pt x="46096" y="38535"/>
                </a:lnTo>
                <a:lnTo>
                  <a:pt x="46037" y="38506"/>
                </a:lnTo>
                <a:close/>
                <a:moveTo>
                  <a:pt x="225418" y="39506"/>
                </a:moveTo>
                <a:lnTo>
                  <a:pt x="225359" y="39565"/>
                </a:lnTo>
                <a:lnTo>
                  <a:pt x="225329" y="39624"/>
                </a:lnTo>
                <a:lnTo>
                  <a:pt x="225359" y="39712"/>
                </a:lnTo>
                <a:lnTo>
                  <a:pt x="226271" y="40565"/>
                </a:lnTo>
                <a:lnTo>
                  <a:pt x="226330" y="40594"/>
                </a:lnTo>
                <a:lnTo>
                  <a:pt x="226418" y="40565"/>
                </a:lnTo>
                <a:lnTo>
                  <a:pt x="226447" y="40477"/>
                </a:lnTo>
                <a:lnTo>
                  <a:pt x="226418" y="40418"/>
                </a:lnTo>
                <a:lnTo>
                  <a:pt x="225506" y="39535"/>
                </a:lnTo>
                <a:lnTo>
                  <a:pt x="225418" y="39506"/>
                </a:lnTo>
                <a:close/>
                <a:moveTo>
                  <a:pt x="44184" y="40183"/>
                </a:moveTo>
                <a:lnTo>
                  <a:pt x="44125" y="40212"/>
                </a:lnTo>
                <a:lnTo>
                  <a:pt x="43125" y="40977"/>
                </a:lnTo>
                <a:lnTo>
                  <a:pt x="43095" y="41036"/>
                </a:lnTo>
                <a:lnTo>
                  <a:pt x="43095" y="41124"/>
                </a:lnTo>
                <a:lnTo>
                  <a:pt x="43154" y="41153"/>
                </a:lnTo>
                <a:lnTo>
                  <a:pt x="43242" y="41153"/>
                </a:lnTo>
                <a:lnTo>
                  <a:pt x="44243" y="40388"/>
                </a:lnTo>
                <a:lnTo>
                  <a:pt x="44272" y="40300"/>
                </a:lnTo>
                <a:lnTo>
                  <a:pt x="44272" y="40241"/>
                </a:lnTo>
                <a:lnTo>
                  <a:pt x="44184" y="40183"/>
                </a:lnTo>
                <a:close/>
                <a:moveTo>
                  <a:pt x="146994" y="40447"/>
                </a:moveTo>
                <a:lnTo>
                  <a:pt x="146935" y="40477"/>
                </a:lnTo>
                <a:lnTo>
                  <a:pt x="146935" y="40565"/>
                </a:lnTo>
                <a:lnTo>
                  <a:pt x="147082" y="41183"/>
                </a:lnTo>
                <a:lnTo>
                  <a:pt x="147200" y="41771"/>
                </a:lnTo>
                <a:lnTo>
                  <a:pt x="147229" y="41830"/>
                </a:lnTo>
                <a:lnTo>
                  <a:pt x="147288" y="41859"/>
                </a:lnTo>
                <a:lnTo>
                  <a:pt x="147317" y="41859"/>
                </a:lnTo>
                <a:lnTo>
                  <a:pt x="147376" y="41830"/>
                </a:lnTo>
                <a:lnTo>
                  <a:pt x="147406" y="41742"/>
                </a:lnTo>
                <a:lnTo>
                  <a:pt x="147288" y="41124"/>
                </a:lnTo>
                <a:lnTo>
                  <a:pt x="147111" y="40506"/>
                </a:lnTo>
                <a:lnTo>
                  <a:pt x="147082" y="40447"/>
                </a:lnTo>
                <a:close/>
                <a:moveTo>
                  <a:pt x="227212" y="41300"/>
                </a:moveTo>
                <a:lnTo>
                  <a:pt x="227124" y="41330"/>
                </a:lnTo>
                <a:lnTo>
                  <a:pt x="227094" y="41389"/>
                </a:lnTo>
                <a:lnTo>
                  <a:pt x="227124" y="41477"/>
                </a:lnTo>
                <a:lnTo>
                  <a:pt x="227536" y="41948"/>
                </a:lnTo>
                <a:lnTo>
                  <a:pt x="227918" y="42418"/>
                </a:lnTo>
                <a:lnTo>
                  <a:pt x="227947" y="42448"/>
                </a:lnTo>
                <a:lnTo>
                  <a:pt x="227977" y="42477"/>
                </a:lnTo>
                <a:lnTo>
                  <a:pt x="228065" y="42448"/>
                </a:lnTo>
                <a:lnTo>
                  <a:pt x="228094" y="42389"/>
                </a:lnTo>
                <a:lnTo>
                  <a:pt x="228065" y="42301"/>
                </a:lnTo>
                <a:lnTo>
                  <a:pt x="227712" y="41830"/>
                </a:lnTo>
                <a:lnTo>
                  <a:pt x="227271" y="41330"/>
                </a:lnTo>
                <a:lnTo>
                  <a:pt x="227212" y="41300"/>
                </a:lnTo>
                <a:close/>
                <a:moveTo>
                  <a:pt x="42183" y="41712"/>
                </a:moveTo>
                <a:lnTo>
                  <a:pt x="42125" y="41742"/>
                </a:lnTo>
                <a:lnTo>
                  <a:pt x="41124" y="42477"/>
                </a:lnTo>
                <a:lnTo>
                  <a:pt x="41095" y="42565"/>
                </a:lnTo>
                <a:lnTo>
                  <a:pt x="41095" y="42624"/>
                </a:lnTo>
                <a:lnTo>
                  <a:pt x="41154" y="42654"/>
                </a:lnTo>
                <a:lnTo>
                  <a:pt x="41183" y="42683"/>
                </a:lnTo>
                <a:lnTo>
                  <a:pt x="41242" y="42654"/>
                </a:lnTo>
                <a:lnTo>
                  <a:pt x="42242" y="41889"/>
                </a:lnTo>
                <a:lnTo>
                  <a:pt x="42301" y="41830"/>
                </a:lnTo>
                <a:lnTo>
                  <a:pt x="42272" y="41742"/>
                </a:lnTo>
                <a:lnTo>
                  <a:pt x="42183" y="41712"/>
                </a:lnTo>
                <a:close/>
                <a:moveTo>
                  <a:pt x="40242" y="43271"/>
                </a:moveTo>
                <a:lnTo>
                  <a:pt x="40154" y="43301"/>
                </a:lnTo>
                <a:lnTo>
                  <a:pt x="39683" y="43742"/>
                </a:lnTo>
                <a:lnTo>
                  <a:pt x="39242" y="44154"/>
                </a:lnTo>
                <a:lnTo>
                  <a:pt x="39212" y="44242"/>
                </a:lnTo>
                <a:lnTo>
                  <a:pt x="39242" y="44301"/>
                </a:lnTo>
                <a:lnTo>
                  <a:pt x="39301" y="44330"/>
                </a:lnTo>
                <a:lnTo>
                  <a:pt x="39389" y="44301"/>
                </a:lnTo>
                <a:lnTo>
                  <a:pt x="39830" y="43889"/>
                </a:lnTo>
                <a:lnTo>
                  <a:pt x="40301" y="43448"/>
                </a:lnTo>
                <a:lnTo>
                  <a:pt x="40330" y="43389"/>
                </a:lnTo>
                <a:lnTo>
                  <a:pt x="40301" y="43301"/>
                </a:lnTo>
                <a:lnTo>
                  <a:pt x="40242" y="43271"/>
                </a:lnTo>
                <a:close/>
                <a:moveTo>
                  <a:pt x="147435" y="42889"/>
                </a:moveTo>
                <a:lnTo>
                  <a:pt x="147376" y="42948"/>
                </a:lnTo>
                <a:lnTo>
                  <a:pt x="147347" y="43007"/>
                </a:lnTo>
                <a:lnTo>
                  <a:pt x="147376" y="43565"/>
                </a:lnTo>
                <a:lnTo>
                  <a:pt x="147406" y="44124"/>
                </a:lnTo>
                <a:lnTo>
                  <a:pt x="147406" y="44242"/>
                </a:lnTo>
                <a:lnTo>
                  <a:pt x="147435" y="44330"/>
                </a:lnTo>
                <a:lnTo>
                  <a:pt x="147494" y="44360"/>
                </a:lnTo>
                <a:lnTo>
                  <a:pt x="147582" y="44330"/>
                </a:lnTo>
                <a:lnTo>
                  <a:pt x="147611" y="44242"/>
                </a:lnTo>
                <a:lnTo>
                  <a:pt x="147611" y="44124"/>
                </a:lnTo>
                <a:lnTo>
                  <a:pt x="147582" y="43565"/>
                </a:lnTo>
                <a:lnTo>
                  <a:pt x="147553" y="43007"/>
                </a:lnTo>
                <a:lnTo>
                  <a:pt x="147523" y="42918"/>
                </a:lnTo>
                <a:lnTo>
                  <a:pt x="147435" y="42889"/>
                </a:lnTo>
                <a:close/>
                <a:moveTo>
                  <a:pt x="228624" y="43330"/>
                </a:moveTo>
                <a:lnTo>
                  <a:pt x="228565" y="43389"/>
                </a:lnTo>
                <a:lnTo>
                  <a:pt x="228565" y="43477"/>
                </a:lnTo>
                <a:lnTo>
                  <a:pt x="228830" y="44036"/>
                </a:lnTo>
                <a:lnTo>
                  <a:pt x="229036" y="44595"/>
                </a:lnTo>
                <a:lnTo>
                  <a:pt x="229065" y="44654"/>
                </a:lnTo>
                <a:lnTo>
                  <a:pt x="229153" y="44683"/>
                </a:lnTo>
                <a:lnTo>
                  <a:pt x="229183" y="44683"/>
                </a:lnTo>
                <a:lnTo>
                  <a:pt x="229242" y="44624"/>
                </a:lnTo>
                <a:lnTo>
                  <a:pt x="229242" y="44536"/>
                </a:lnTo>
                <a:lnTo>
                  <a:pt x="229036" y="43977"/>
                </a:lnTo>
                <a:lnTo>
                  <a:pt x="228742" y="43360"/>
                </a:lnTo>
                <a:lnTo>
                  <a:pt x="228683" y="43330"/>
                </a:lnTo>
                <a:close/>
                <a:moveTo>
                  <a:pt x="38477" y="45066"/>
                </a:moveTo>
                <a:lnTo>
                  <a:pt x="38418" y="45095"/>
                </a:lnTo>
                <a:lnTo>
                  <a:pt x="38036" y="45625"/>
                </a:lnTo>
                <a:lnTo>
                  <a:pt x="37683" y="46154"/>
                </a:lnTo>
                <a:lnTo>
                  <a:pt x="37683" y="46242"/>
                </a:lnTo>
                <a:lnTo>
                  <a:pt x="37742" y="46301"/>
                </a:lnTo>
                <a:lnTo>
                  <a:pt x="37830" y="46301"/>
                </a:lnTo>
                <a:lnTo>
                  <a:pt x="37859" y="46242"/>
                </a:lnTo>
                <a:lnTo>
                  <a:pt x="38212" y="45742"/>
                </a:lnTo>
                <a:lnTo>
                  <a:pt x="38565" y="45242"/>
                </a:lnTo>
                <a:lnTo>
                  <a:pt x="38595" y="45154"/>
                </a:lnTo>
                <a:lnTo>
                  <a:pt x="38565" y="45095"/>
                </a:lnTo>
                <a:lnTo>
                  <a:pt x="38477" y="45066"/>
                </a:lnTo>
                <a:close/>
                <a:moveTo>
                  <a:pt x="147435" y="45389"/>
                </a:moveTo>
                <a:lnTo>
                  <a:pt x="147376" y="45419"/>
                </a:lnTo>
                <a:lnTo>
                  <a:pt x="147317" y="45507"/>
                </a:lnTo>
                <a:lnTo>
                  <a:pt x="147258" y="46125"/>
                </a:lnTo>
                <a:lnTo>
                  <a:pt x="147141" y="46713"/>
                </a:lnTo>
                <a:lnTo>
                  <a:pt x="147170" y="46801"/>
                </a:lnTo>
                <a:lnTo>
                  <a:pt x="147229" y="46860"/>
                </a:lnTo>
                <a:lnTo>
                  <a:pt x="147258" y="46860"/>
                </a:lnTo>
                <a:lnTo>
                  <a:pt x="147317" y="46831"/>
                </a:lnTo>
                <a:lnTo>
                  <a:pt x="147347" y="46772"/>
                </a:lnTo>
                <a:lnTo>
                  <a:pt x="147464" y="46154"/>
                </a:lnTo>
                <a:lnTo>
                  <a:pt x="147523" y="45507"/>
                </a:lnTo>
                <a:lnTo>
                  <a:pt x="147523" y="45448"/>
                </a:lnTo>
                <a:lnTo>
                  <a:pt x="147435" y="45389"/>
                </a:lnTo>
                <a:close/>
                <a:moveTo>
                  <a:pt x="229301" y="45713"/>
                </a:moveTo>
                <a:lnTo>
                  <a:pt x="229242" y="45742"/>
                </a:lnTo>
                <a:lnTo>
                  <a:pt x="229212" y="45801"/>
                </a:lnTo>
                <a:lnTo>
                  <a:pt x="229183" y="46183"/>
                </a:lnTo>
                <a:lnTo>
                  <a:pt x="229124" y="46536"/>
                </a:lnTo>
                <a:lnTo>
                  <a:pt x="228977" y="47007"/>
                </a:lnTo>
                <a:lnTo>
                  <a:pt x="229006" y="47095"/>
                </a:lnTo>
                <a:lnTo>
                  <a:pt x="229065" y="47125"/>
                </a:lnTo>
                <a:lnTo>
                  <a:pt x="229095" y="47154"/>
                </a:lnTo>
                <a:lnTo>
                  <a:pt x="229153" y="47125"/>
                </a:lnTo>
                <a:lnTo>
                  <a:pt x="229183" y="47066"/>
                </a:lnTo>
                <a:lnTo>
                  <a:pt x="229271" y="46831"/>
                </a:lnTo>
                <a:lnTo>
                  <a:pt x="229330" y="46566"/>
                </a:lnTo>
                <a:lnTo>
                  <a:pt x="229389" y="46183"/>
                </a:lnTo>
                <a:lnTo>
                  <a:pt x="229418" y="45801"/>
                </a:lnTo>
                <a:lnTo>
                  <a:pt x="229389" y="45742"/>
                </a:lnTo>
                <a:lnTo>
                  <a:pt x="229301" y="45713"/>
                </a:lnTo>
                <a:close/>
                <a:moveTo>
                  <a:pt x="37183" y="47213"/>
                </a:moveTo>
                <a:lnTo>
                  <a:pt x="37124" y="47272"/>
                </a:lnTo>
                <a:lnTo>
                  <a:pt x="36918" y="47860"/>
                </a:lnTo>
                <a:lnTo>
                  <a:pt x="36741" y="48478"/>
                </a:lnTo>
                <a:lnTo>
                  <a:pt x="36741" y="48566"/>
                </a:lnTo>
                <a:lnTo>
                  <a:pt x="36830" y="48596"/>
                </a:lnTo>
                <a:lnTo>
                  <a:pt x="36830" y="48625"/>
                </a:lnTo>
                <a:lnTo>
                  <a:pt x="36918" y="48596"/>
                </a:lnTo>
                <a:lnTo>
                  <a:pt x="36947" y="48537"/>
                </a:lnTo>
                <a:lnTo>
                  <a:pt x="37124" y="47948"/>
                </a:lnTo>
                <a:lnTo>
                  <a:pt x="37330" y="47360"/>
                </a:lnTo>
                <a:lnTo>
                  <a:pt x="37330" y="47272"/>
                </a:lnTo>
                <a:lnTo>
                  <a:pt x="37271" y="47213"/>
                </a:lnTo>
                <a:close/>
                <a:moveTo>
                  <a:pt x="228477" y="48037"/>
                </a:moveTo>
                <a:lnTo>
                  <a:pt x="228389" y="48066"/>
                </a:lnTo>
                <a:lnTo>
                  <a:pt x="228212" y="48301"/>
                </a:lnTo>
                <a:lnTo>
                  <a:pt x="228006" y="48507"/>
                </a:lnTo>
                <a:lnTo>
                  <a:pt x="227771" y="48713"/>
                </a:lnTo>
                <a:lnTo>
                  <a:pt x="227536" y="48919"/>
                </a:lnTo>
                <a:lnTo>
                  <a:pt x="227477" y="48978"/>
                </a:lnTo>
                <a:lnTo>
                  <a:pt x="227506" y="49066"/>
                </a:lnTo>
                <a:lnTo>
                  <a:pt x="227536" y="49096"/>
                </a:lnTo>
                <a:lnTo>
                  <a:pt x="227653" y="49096"/>
                </a:lnTo>
                <a:lnTo>
                  <a:pt x="227918" y="48890"/>
                </a:lnTo>
                <a:lnTo>
                  <a:pt x="228153" y="48654"/>
                </a:lnTo>
                <a:lnTo>
                  <a:pt x="228359" y="48419"/>
                </a:lnTo>
                <a:lnTo>
                  <a:pt x="228565" y="48184"/>
                </a:lnTo>
                <a:lnTo>
                  <a:pt x="228595" y="48125"/>
                </a:lnTo>
                <a:lnTo>
                  <a:pt x="228536" y="48037"/>
                </a:lnTo>
                <a:close/>
                <a:moveTo>
                  <a:pt x="146905" y="47860"/>
                </a:moveTo>
                <a:lnTo>
                  <a:pt x="146876" y="47948"/>
                </a:lnTo>
                <a:lnTo>
                  <a:pt x="146700" y="48537"/>
                </a:lnTo>
                <a:lnTo>
                  <a:pt x="146494" y="49125"/>
                </a:lnTo>
                <a:lnTo>
                  <a:pt x="146494" y="49213"/>
                </a:lnTo>
                <a:lnTo>
                  <a:pt x="146552" y="49243"/>
                </a:lnTo>
                <a:lnTo>
                  <a:pt x="146582" y="49272"/>
                </a:lnTo>
                <a:lnTo>
                  <a:pt x="146641" y="49243"/>
                </a:lnTo>
                <a:lnTo>
                  <a:pt x="146670" y="49184"/>
                </a:lnTo>
                <a:lnTo>
                  <a:pt x="146876" y="48596"/>
                </a:lnTo>
                <a:lnTo>
                  <a:pt x="147082" y="47978"/>
                </a:lnTo>
                <a:lnTo>
                  <a:pt x="147053" y="47919"/>
                </a:lnTo>
                <a:lnTo>
                  <a:pt x="146994" y="47860"/>
                </a:lnTo>
                <a:close/>
                <a:moveTo>
                  <a:pt x="226477" y="49566"/>
                </a:moveTo>
                <a:lnTo>
                  <a:pt x="225947" y="49802"/>
                </a:lnTo>
                <a:lnTo>
                  <a:pt x="225418" y="50008"/>
                </a:lnTo>
                <a:lnTo>
                  <a:pt x="225329" y="50008"/>
                </a:lnTo>
                <a:lnTo>
                  <a:pt x="225271" y="50066"/>
                </a:lnTo>
                <a:lnTo>
                  <a:pt x="225271" y="50155"/>
                </a:lnTo>
                <a:lnTo>
                  <a:pt x="225300" y="50214"/>
                </a:lnTo>
                <a:lnTo>
                  <a:pt x="225388" y="50214"/>
                </a:lnTo>
                <a:lnTo>
                  <a:pt x="225476" y="50184"/>
                </a:lnTo>
                <a:lnTo>
                  <a:pt x="226035" y="50008"/>
                </a:lnTo>
                <a:lnTo>
                  <a:pt x="226565" y="49772"/>
                </a:lnTo>
                <a:lnTo>
                  <a:pt x="226624" y="49713"/>
                </a:lnTo>
                <a:lnTo>
                  <a:pt x="226624" y="49625"/>
                </a:lnTo>
                <a:lnTo>
                  <a:pt x="226565" y="49566"/>
                </a:lnTo>
                <a:close/>
                <a:moveTo>
                  <a:pt x="224123" y="50302"/>
                </a:moveTo>
                <a:lnTo>
                  <a:pt x="223535" y="50390"/>
                </a:lnTo>
                <a:lnTo>
                  <a:pt x="222888" y="50449"/>
                </a:lnTo>
                <a:lnTo>
                  <a:pt x="222829" y="50478"/>
                </a:lnTo>
                <a:lnTo>
                  <a:pt x="222800" y="50567"/>
                </a:lnTo>
                <a:lnTo>
                  <a:pt x="222829" y="50625"/>
                </a:lnTo>
                <a:lnTo>
                  <a:pt x="222888" y="50655"/>
                </a:lnTo>
                <a:lnTo>
                  <a:pt x="222917" y="50655"/>
                </a:lnTo>
                <a:lnTo>
                  <a:pt x="223564" y="50596"/>
                </a:lnTo>
                <a:lnTo>
                  <a:pt x="224153" y="50508"/>
                </a:lnTo>
                <a:lnTo>
                  <a:pt x="224241" y="50449"/>
                </a:lnTo>
                <a:lnTo>
                  <a:pt x="224241" y="50390"/>
                </a:lnTo>
                <a:lnTo>
                  <a:pt x="224212" y="50302"/>
                </a:lnTo>
                <a:close/>
                <a:moveTo>
                  <a:pt x="221535" y="50537"/>
                </a:moveTo>
                <a:lnTo>
                  <a:pt x="220387" y="50625"/>
                </a:lnTo>
                <a:lnTo>
                  <a:pt x="220329" y="50655"/>
                </a:lnTo>
                <a:lnTo>
                  <a:pt x="220299" y="50743"/>
                </a:lnTo>
                <a:lnTo>
                  <a:pt x="220329" y="50802"/>
                </a:lnTo>
                <a:lnTo>
                  <a:pt x="220417" y="50831"/>
                </a:lnTo>
                <a:lnTo>
                  <a:pt x="221564" y="50743"/>
                </a:lnTo>
                <a:lnTo>
                  <a:pt x="221652" y="50743"/>
                </a:lnTo>
                <a:lnTo>
                  <a:pt x="221741" y="50714"/>
                </a:lnTo>
                <a:lnTo>
                  <a:pt x="221770" y="50625"/>
                </a:lnTo>
                <a:lnTo>
                  <a:pt x="221711" y="50567"/>
                </a:lnTo>
                <a:lnTo>
                  <a:pt x="221652" y="50537"/>
                </a:lnTo>
                <a:close/>
                <a:moveTo>
                  <a:pt x="36624" y="49625"/>
                </a:moveTo>
                <a:lnTo>
                  <a:pt x="36565" y="49655"/>
                </a:lnTo>
                <a:lnTo>
                  <a:pt x="36535" y="49743"/>
                </a:lnTo>
                <a:lnTo>
                  <a:pt x="36477" y="50184"/>
                </a:lnTo>
                <a:lnTo>
                  <a:pt x="36477" y="50625"/>
                </a:lnTo>
                <a:lnTo>
                  <a:pt x="36477" y="51008"/>
                </a:lnTo>
                <a:lnTo>
                  <a:pt x="36506" y="51067"/>
                </a:lnTo>
                <a:lnTo>
                  <a:pt x="36594" y="51096"/>
                </a:lnTo>
                <a:lnTo>
                  <a:pt x="36653" y="51067"/>
                </a:lnTo>
                <a:lnTo>
                  <a:pt x="36683" y="50978"/>
                </a:lnTo>
                <a:lnTo>
                  <a:pt x="36683" y="50625"/>
                </a:lnTo>
                <a:lnTo>
                  <a:pt x="36683" y="50184"/>
                </a:lnTo>
                <a:lnTo>
                  <a:pt x="36741" y="49743"/>
                </a:lnTo>
                <a:lnTo>
                  <a:pt x="36712" y="49684"/>
                </a:lnTo>
                <a:lnTo>
                  <a:pt x="36624" y="49625"/>
                </a:lnTo>
                <a:close/>
                <a:moveTo>
                  <a:pt x="219152" y="50772"/>
                </a:moveTo>
                <a:lnTo>
                  <a:pt x="218505" y="50861"/>
                </a:lnTo>
                <a:lnTo>
                  <a:pt x="217916" y="50978"/>
                </a:lnTo>
                <a:lnTo>
                  <a:pt x="217828" y="51037"/>
                </a:lnTo>
                <a:lnTo>
                  <a:pt x="217828" y="51125"/>
                </a:lnTo>
                <a:lnTo>
                  <a:pt x="217858" y="51184"/>
                </a:lnTo>
                <a:lnTo>
                  <a:pt x="217946" y="51184"/>
                </a:lnTo>
                <a:lnTo>
                  <a:pt x="218564" y="51067"/>
                </a:lnTo>
                <a:lnTo>
                  <a:pt x="219181" y="50978"/>
                </a:lnTo>
                <a:lnTo>
                  <a:pt x="219240" y="50919"/>
                </a:lnTo>
                <a:lnTo>
                  <a:pt x="219270" y="50861"/>
                </a:lnTo>
                <a:lnTo>
                  <a:pt x="219211" y="50772"/>
                </a:lnTo>
                <a:close/>
                <a:moveTo>
                  <a:pt x="146052" y="50214"/>
                </a:moveTo>
                <a:lnTo>
                  <a:pt x="145994" y="50272"/>
                </a:lnTo>
                <a:lnTo>
                  <a:pt x="145729" y="50831"/>
                </a:lnTo>
                <a:lnTo>
                  <a:pt x="145435" y="51361"/>
                </a:lnTo>
                <a:lnTo>
                  <a:pt x="145405" y="51449"/>
                </a:lnTo>
                <a:lnTo>
                  <a:pt x="145464" y="51508"/>
                </a:lnTo>
                <a:lnTo>
                  <a:pt x="145523" y="51537"/>
                </a:lnTo>
                <a:lnTo>
                  <a:pt x="145582" y="51508"/>
                </a:lnTo>
                <a:lnTo>
                  <a:pt x="145611" y="51478"/>
                </a:lnTo>
                <a:lnTo>
                  <a:pt x="145905" y="50919"/>
                </a:lnTo>
                <a:lnTo>
                  <a:pt x="146199" y="50361"/>
                </a:lnTo>
                <a:lnTo>
                  <a:pt x="146199" y="50272"/>
                </a:lnTo>
                <a:lnTo>
                  <a:pt x="146141" y="50214"/>
                </a:lnTo>
                <a:close/>
                <a:moveTo>
                  <a:pt x="216681" y="51331"/>
                </a:moveTo>
                <a:lnTo>
                  <a:pt x="216093" y="51537"/>
                </a:lnTo>
                <a:lnTo>
                  <a:pt x="215504" y="51773"/>
                </a:lnTo>
                <a:lnTo>
                  <a:pt x="215445" y="51831"/>
                </a:lnTo>
                <a:lnTo>
                  <a:pt x="215445" y="51920"/>
                </a:lnTo>
                <a:lnTo>
                  <a:pt x="215504" y="51949"/>
                </a:lnTo>
                <a:lnTo>
                  <a:pt x="215534" y="51978"/>
                </a:lnTo>
                <a:lnTo>
                  <a:pt x="215593" y="51949"/>
                </a:lnTo>
                <a:lnTo>
                  <a:pt x="216151" y="51714"/>
                </a:lnTo>
                <a:lnTo>
                  <a:pt x="216740" y="51508"/>
                </a:lnTo>
                <a:lnTo>
                  <a:pt x="216799" y="51478"/>
                </a:lnTo>
                <a:lnTo>
                  <a:pt x="216828" y="51390"/>
                </a:lnTo>
                <a:lnTo>
                  <a:pt x="216769" y="51331"/>
                </a:lnTo>
                <a:close/>
                <a:moveTo>
                  <a:pt x="214475" y="52331"/>
                </a:moveTo>
                <a:lnTo>
                  <a:pt x="214386" y="52361"/>
                </a:lnTo>
                <a:lnTo>
                  <a:pt x="213975" y="52626"/>
                </a:lnTo>
                <a:lnTo>
                  <a:pt x="213592" y="52890"/>
                </a:lnTo>
                <a:lnTo>
                  <a:pt x="213357" y="53096"/>
                </a:lnTo>
                <a:lnTo>
                  <a:pt x="213327" y="53155"/>
                </a:lnTo>
                <a:lnTo>
                  <a:pt x="213327" y="53243"/>
                </a:lnTo>
                <a:lnTo>
                  <a:pt x="213386" y="53273"/>
                </a:lnTo>
                <a:lnTo>
                  <a:pt x="213416" y="53273"/>
                </a:lnTo>
                <a:lnTo>
                  <a:pt x="213475" y="53243"/>
                </a:lnTo>
                <a:lnTo>
                  <a:pt x="213710" y="53067"/>
                </a:lnTo>
                <a:lnTo>
                  <a:pt x="214092" y="52802"/>
                </a:lnTo>
                <a:lnTo>
                  <a:pt x="214504" y="52537"/>
                </a:lnTo>
                <a:lnTo>
                  <a:pt x="214534" y="52479"/>
                </a:lnTo>
                <a:lnTo>
                  <a:pt x="214534" y="52390"/>
                </a:lnTo>
                <a:lnTo>
                  <a:pt x="214475" y="52331"/>
                </a:lnTo>
                <a:close/>
                <a:moveTo>
                  <a:pt x="36712" y="52126"/>
                </a:moveTo>
                <a:lnTo>
                  <a:pt x="36653" y="52184"/>
                </a:lnTo>
                <a:lnTo>
                  <a:pt x="36624" y="52243"/>
                </a:lnTo>
                <a:lnTo>
                  <a:pt x="36771" y="52890"/>
                </a:lnTo>
                <a:lnTo>
                  <a:pt x="36977" y="53479"/>
                </a:lnTo>
                <a:lnTo>
                  <a:pt x="37006" y="53538"/>
                </a:lnTo>
                <a:lnTo>
                  <a:pt x="37094" y="53538"/>
                </a:lnTo>
                <a:lnTo>
                  <a:pt x="37153" y="53479"/>
                </a:lnTo>
                <a:lnTo>
                  <a:pt x="37183" y="53390"/>
                </a:lnTo>
                <a:lnTo>
                  <a:pt x="36977" y="52832"/>
                </a:lnTo>
                <a:lnTo>
                  <a:pt x="36830" y="52214"/>
                </a:lnTo>
                <a:lnTo>
                  <a:pt x="36800" y="52155"/>
                </a:lnTo>
                <a:lnTo>
                  <a:pt x="36712" y="52126"/>
                </a:lnTo>
                <a:close/>
                <a:moveTo>
                  <a:pt x="144846" y="52390"/>
                </a:moveTo>
                <a:lnTo>
                  <a:pt x="144758" y="52420"/>
                </a:lnTo>
                <a:lnTo>
                  <a:pt x="144405" y="52920"/>
                </a:lnTo>
                <a:lnTo>
                  <a:pt x="144023" y="53420"/>
                </a:lnTo>
                <a:lnTo>
                  <a:pt x="143993" y="53479"/>
                </a:lnTo>
                <a:lnTo>
                  <a:pt x="144023" y="53567"/>
                </a:lnTo>
                <a:lnTo>
                  <a:pt x="144140" y="53567"/>
                </a:lnTo>
                <a:lnTo>
                  <a:pt x="144170" y="53538"/>
                </a:lnTo>
                <a:lnTo>
                  <a:pt x="144552" y="53037"/>
                </a:lnTo>
                <a:lnTo>
                  <a:pt x="144935" y="52537"/>
                </a:lnTo>
                <a:lnTo>
                  <a:pt x="144964" y="52449"/>
                </a:lnTo>
                <a:lnTo>
                  <a:pt x="144905" y="52390"/>
                </a:lnTo>
                <a:close/>
                <a:moveTo>
                  <a:pt x="212533" y="53949"/>
                </a:moveTo>
                <a:lnTo>
                  <a:pt x="212445" y="53979"/>
                </a:lnTo>
                <a:lnTo>
                  <a:pt x="212063" y="54479"/>
                </a:lnTo>
                <a:lnTo>
                  <a:pt x="211710" y="55008"/>
                </a:lnTo>
                <a:lnTo>
                  <a:pt x="211710" y="55097"/>
                </a:lnTo>
                <a:lnTo>
                  <a:pt x="211739" y="55155"/>
                </a:lnTo>
                <a:lnTo>
                  <a:pt x="211857" y="55155"/>
                </a:lnTo>
                <a:lnTo>
                  <a:pt x="211886" y="55126"/>
                </a:lnTo>
                <a:lnTo>
                  <a:pt x="212239" y="54597"/>
                </a:lnTo>
                <a:lnTo>
                  <a:pt x="212622" y="54126"/>
                </a:lnTo>
                <a:lnTo>
                  <a:pt x="212622" y="54038"/>
                </a:lnTo>
                <a:lnTo>
                  <a:pt x="212592" y="53979"/>
                </a:lnTo>
                <a:lnTo>
                  <a:pt x="212533" y="53949"/>
                </a:lnTo>
                <a:close/>
                <a:moveTo>
                  <a:pt x="143258" y="54302"/>
                </a:moveTo>
                <a:lnTo>
                  <a:pt x="143170" y="54332"/>
                </a:lnTo>
                <a:lnTo>
                  <a:pt x="142728" y="54773"/>
                </a:lnTo>
                <a:lnTo>
                  <a:pt x="142258" y="55155"/>
                </a:lnTo>
                <a:lnTo>
                  <a:pt x="142228" y="55244"/>
                </a:lnTo>
                <a:lnTo>
                  <a:pt x="142258" y="55303"/>
                </a:lnTo>
                <a:lnTo>
                  <a:pt x="142287" y="55332"/>
                </a:lnTo>
                <a:lnTo>
                  <a:pt x="142317" y="55361"/>
                </a:lnTo>
                <a:lnTo>
                  <a:pt x="142405" y="55332"/>
                </a:lnTo>
                <a:lnTo>
                  <a:pt x="142875" y="54920"/>
                </a:lnTo>
                <a:lnTo>
                  <a:pt x="143317" y="54479"/>
                </a:lnTo>
                <a:lnTo>
                  <a:pt x="143346" y="54391"/>
                </a:lnTo>
                <a:lnTo>
                  <a:pt x="143317" y="54332"/>
                </a:lnTo>
                <a:lnTo>
                  <a:pt x="143258" y="54302"/>
                </a:lnTo>
                <a:close/>
                <a:moveTo>
                  <a:pt x="37653" y="54449"/>
                </a:moveTo>
                <a:lnTo>
                  <a:pt x="37565" y="54479"/>
                </a:lnTo>
                <a:lnTo>
                  <a:pt x="37506" y="54538"/>
                </a:lnTo>
                <a:lnTo>
                  <a:pt x="37536" y="54626"/>
                </a:lnTo>
                <a:lnTo>
                  <a:pt x="37889" y="55126"/>
                </a:lnTo>
                <a:lnTo>
                  <a:pt x="38300" y="55626"/>
                </a:lnTo>
                <a:lnTo>
                  <a:pt x="38389" y="55656"/>
                </a:lnTo>
                <a:lnTo>
                  <a:pt x="38448" y="55626"/>
                </a:lnTo>
                <a:lnTo>
                  <a:pt x="38477" y="55567"/>
                </a:lnTo>
                <a:lnTo>
                  <a:pt x="38448" y="55479"/>
                </a:lnTo>
                <a:lnTo>
                  <a:pt x="38065" y="55008"/>
                </a:lnTo>
                <a:lnTo>
                  <a:pt x="37712" y="54508"/>
                </a:lnTo>
                <a:lnTo>
                  <a:pt x="37653" y="54449"/>
                </a:lnTo>
                <a:close/>
                <a:moveTo>
                  <a:pt x="141346" y="55891"/>
                </a:moveTo>
                <a:lnTo>
                  <a:pt x="141287" y="55920"/>
                </a:lnTo>
                <a:lnTo>
                  <a:pt x="140228" y="56597"/>
                </a:lnTo>
                <a:lnTo>
                  <a:pt x="140169" y="56685"/>
                </a:lnTo>
                <a:lnTo>
                  <a:pt x="140199" y="56744"/>
                </a:lnTo>
                <a:lnTo>
                  <a:pt x="140228" y="56773"/>
                </a:lnTo>
                <a:lnTo>
                  <a:pt x="140287" y="56803"/>
                </a:lnTo>
                <a:lnTo>
                  <a:pt x="140346" y="56773"/>
                </a:lnTo>
                <a:lnTo>
                  <a:pt x="141405" y="56097"/>
                </a:lnTo>
                <a:lnTo>
                  <a:pt x="141434" y="56038"/>
                </a:lnTo>
                <a:lnTo>
                  <a:pt x="141405" y="55950"/>
                </a:lnTo>
                <a:lnTo>
                  <a:pt x="141346" y="55891"/>
                </a:lnTo>
                <a:close/>
                <a:moveTo>
                  <a:pt x="39301" y="56273"/>
                </a:moveTo>
                <a:lnTo>
                  <a:pt x="39242" y="56332"/>
                </a:lnTo>
                <a:lnTo>
                  <a:pt x="39212" y="56391"/>
                </a:lnTo>
                <a:lnTo>
                  <a:pt x="39242" y="56479"/>
                </a:lnTo>
                <a:lnTo>
                  <a:pt x="39771" y="56862"/>
                </a:lnTo>
                <a:lnTo>
                  <a:pt x="40301" y="57185"/>
                </a:lnTo>
                <a:lnTo>
                  <a:pt x="40389" y="57185"/>
                </a:lnTo>
                <a:lnTo>
                  <a:pt x="40418" y="57156"/>
                </a:lnTo>
                <a:lnTo>
                  <a:pt x="40448" y="57067"/>
                </a:lnTo>
                <a:lnTo>
                  <a:pt x="40389" y="57009"/>
                </a:lnTo>
                <a:lnTo>
                  <a:pt x="39889" y="56685"/>
                </a:lnTo>
                <a:lnTo>
                  <a:pt x="39389" y="56303"/>
                </a:lnTo>
                <a:lnTo>
                  <a:pt x="39301" y="56273"/>
                </a:lnTo>
                <a:close/>
                <a:moveTo>
                  <a:pt x="211210" y="56097"/>
                </a:moveTo>
                <a:lnTo>
                  <a:pt x="211180" y="56156"/>
                </a:lnTo>
                <a:lnTo>
                  <a:pt x="210974" y="56773"/>
                </a:lnTo>
                <a:lnTo>
                  <a:pt x="210857" y="57391"/>
                </a:lnTo>
                <a:lnTo>
                  <a:pt x="210886" y="57479"/>
                </a:lnTo>
                <a:lnTo>
                  <a:pt x="210945" y="57509"/>
                </a:lnTo>
                <a:lnTo>
                  <a:pt x="210974" y="57509"/>
                </a:lnTo>
                <a:lnTo>
                  <a:pt x="211033" y="57479"/>
                </a:lnTo>
                <a:lnTo>
                  <a:pt x="211062" y="57420"/>
                </a:lnTo>
                <a:lnTo>
                  <a:pt x="211180" y="56832"/>
                </a:lnTo>
                <a:lnTo>
                  <a:pt x="211357" y="56244"/>
                </a:lnTo>
                <a:lnTo>
                  <a:pt x="211357" y="56156"/>
                </a:lnTo>
                <a:lnTo>
                  <a:pt x="211298" y="56097"/>
                </a:lnTo>
                <a:close/>
                <a:moveTo>
                  <a:pt x="139257" y="57244"/>
                </a:moveTo>
                <a:lnTo>
                  <a:pt x="139169" y="57273"/>
                </a:lnTo>
                <a:lnTo>
                  <a:pt x="138110" y="57921"/>
                </a:lnTo>
                <a:lnTo>
                  <a:pt x="138051" y="57979"/>
                </a:lnTo>
                <a:lnTo>
                  <a:pt x="138051" y="58068"/>
                </a:lnTo>
                <a:lnTo>
                  <a:pt x="138110" y="58097"/>
                </a:lnTo>
                <a:lnTo>
                  <a:pt x="138139" y="58126"/>
                </a:lnTo>
                <a:lnTo>
                  <a:pt x="138198" y="58097"/>
                </a:lnTo>
                <a:lnTo>
                  <a:pt x="139287" y="57450"/>
                </a:lnTo>
                <a:lnTo>
                  <a:pt x="139316" y="57391"/>
                </a:lnTo>
                <a:lnTo>
                  <a:pt x="139316" y="57303"/>
                </a:lnTo>
                <a:lnTo>
                  <a:pt x="139257" y="57244"/>
                </a:lnTo>
                <a:close/>
                <a:moveTo>
                  <a:pt x="41389" y="57656"/>
                </a:moveTo>
                <a:lnTo>
                  <a:pt x="41301" y="57715"/>
                </a:lnTo>
                <a:lnTo>
                  <a:pt x="41301" y="57803"/>
                </a:lnTo>
                <a:lnTo>
                  <a:pt x="41330" y="57862"/>
                </a:lnTo>
                <a:lnTo>
                  <a:pt x="41801" y="58185"/>
                </a:lnTo>
                <a:lnTo>
                  <a:pt x="42213" y="58479"/>
                </a:lnTo>
                <a:lnTo>
                  <a:pt x="42360" y="58597"/>
                </a:lnTo>
                <a:lnTo>
                  <a:pt x="42448" y="58597"/>
                </a:lnTo>
                <a:lnTo>
                  <a:pt x="42507" y="58568"/>
                </a:lnTo>
                <a:lnTo>
                  <a:pt x="42507" y="58479"/>
                </a:lnTo>
                <a:lnTo>
                  <a:pt x="42478" y="58421"/>
                </a:lnTo>
                <a:lnTo>
                  <a:pt x="42330" y="58303"/>
                </a:lnTo>
                <a:lnTo>
                  <a:pt x="41948" y="58009"/>
                </a:lnTo>
                <a:lnTo>
                  <a:pt x="41448" y="57685"/>
                </a:lnTo>
                <a:lnTo>
                  <a:pt x="41389" y="57656"/>
                </a:lnTo>
                <a:close/>
                <a:moveTo>
                  <a:pt x="137022" y="58568"/>
                </a:moveTo>
                <a:lnTo>
                  <a:pt x="135963" y="59215"/>
                </a:lnTo>
                <a:lnTo>
                  <a:pt x="135904" y="59303"/>
                </a:lnTo>
                <a:lnTo>
                  <a:pt x="135933" y="59362"/>
                </a:lnTo>
                <a:lnTo>
                  <a:pt x="135963" y="59421"/>
                </a:lnTo>
                <a:lnTo>
                  <a:pt x="136080" y="59421"/>
                </a:lnTo>
                <a:lnTo>
                  <a:pt x="137139" y="58744"/>
                </a:lnTo>
                <a:lnTo>
                  <a:pt x="137169" y="58685"/>
                </a:lnTo>
                <a:lnTo>
                  <a:pt x="137169" y="58597"/>
                </a:lnTo>
                <a:lnTo>
                  <a:pt x="137110" y="58568"/>
                </a:lnTo>
                <a:close/>
                <a:moveTo>
                  <a:pt x="210915" y="58538"/>
                </a:moveTo>
                <a:lnTo>
                  <a:pt x="210857" y="58597"/>
                </a:lnTo>
                <a:lnTo>
                  <a:pt x="210827" y="58656"/>
                </a:lnTo>
                <a:lnTo>
                  <a:pt x="210857" y="58980"/>
                </a:lnTo>
                <a:lnTo>
                  <a:pt x="210974" y="59450"/>
                </a:lnTo>
                <a:lnTo>
                  <a:pt x="211121" y="59921"/>
                </a:lnTo>
                <a:lnTo>
                  <a:pt x="211151" y="59950"/>
                </a:lnTo>
                <a:lnTo>
                  <a:pt x="211210" y="59980"/>
                </a:lnTo>
                <a:lnTo>
                  <a:pt x="211239" y="59980"/>
                </a:lnTo>
                <a:lnTo>
                  <a:pt x="211298" y="59921"/>
                </a:lnTo>
                <a:lnTo>
                  <a:pt x="211298" y="59833"/>
                </a:lnTo>
                <a:lnTo>
                  <a:pt x="211180" y="59391"/>
                </a:lnTo>
                <a:lnTo>
                  <a:pt x="211062" y="58921"/>
                </a:lnTo>
                <a:lnTo>
                  <a:pt x="211033" y="58656"/>
                </a:lnTo>
                <a:lnTo>
                  <a:pt x="211004" y="58568"/>
                </a:lnTo>
                <a:lnTo>
                  <a:pt x="210915" y="58538"/>
                </a:lnTo>
                <a:close/>
                <a:moveTo>
                  <a:pt x="43331" y="59244"/>
                </a:moveTo>
                <a:lnTo>
                  <a:pt x="43272" y="59274"/>
                </a:lnTo>
                <a:lnTo>
                  <a:pt x="43213" y="59362"/>
                </a:lnTo>
                <a:lnTo>
                  <a:pt x="43242" y="59421"/>
                </a:lnTo>
                <a:lnTo>
                  <a:pt x="43654" y="59891"/>
                </a:lnTo>
                <a:lnTo>
                  <a:pt x="44037" y="60392"/>
                </a:lnTo>
                <a:lnTo>
                  <a:pt x="44066" y="60421"/>
                </a:lnTo>
                <a:lnTo>
                  <a:pt x="44184" y="60421"/>
                </a:lnTo>
                <a:lnTo>
                  <a:pt x="44213" y="60333"/>
                </a:lnTo>
                <a:lnTo>
                  <a:pt x="44213" y="60274"/>
                </a:lnTo>
                <a:lnTo>
                  <a:pt x="43831" y="59774"/>
                </a:lnTo>
                <a:lnTo>
                  <a:pt x="43419" y="59274"/>
                </a:lnTo>
                <a:lnTo>
                  <a:pt x="43331" y="59244"/>
                </a:lnTo>
                <a:close/>
                <a:moveTo>
                  <a:pt x="134992" y="59891"/>
                </a:moveTo>
                <a:lnTo>
                  <a:pt x="134904" y="59921"/>
                </a:lnTo>
                <a:lnTo>
                  <a:pt x="133845" y="60597"/>
                </a:lnTo>
                <a:lnTo>
                  <a:pt x="133815" y="60686"/>
                </a:lnTo>
                <a:lnTo>
                  <a:pt x="133845" y="60745"/>
                </a:lnTo>
                <a:lnTo>
                  <a:pt x="133874" y="60774"/>
                </a:lnTo>
                <a:lnTo>
                  <a:pt x="133903" y="60803"/>
                </a:lnTo>
                <a:lnTo>
                  <a:pt x="133992" y="60774"/>
                </a:lnTo>
                <a:lnTo>
                  <a:pt x="135021" y="60068"/>
                </a:lnTo>
                <a:lnTo>
                  <a:pt x="135051" y="60009"/>
                </a:lnTo>
                <a:lnTo>
                  <a:pt x="135051" y="59950"/>
                </a:lnTo>
                <a:lnTo>
                  <a:pt x="134992" y="59891"/>
                </a:lnTo>
                <a:close/>
                <a:moveTo>
                  <a:pt x="238626" y="60597"/>
                </a:moveTo>
                <a:lnTo>
                  <a:pt x="238096" y="60921"/>
                </a:lnTo>
                <a:lnTo>
                  <a:pt x="237567" y="61245"/>
                </a:lnTo>
                <a:lnTo>
                  <a:pt x="237508" y="61303"/>
                </a:lnTo>
                <a:lnTo>
                  <a:pt x="237508" y="61392"/>
                </a:lnTo>
                <a:lnTo>
                  <a:pt x="237567" y="61421"/>
                </a:lnTo>
                <a:lnTo>
                  <a:pt x="237596" y="61451"/>
                </a:lnTo>
                <a:lnTo>
                  <a:pt x="237655" y="61421"/>
                </a:lnTo>
                <a:lnTo>
                  <a:pt x="238214" y="61127"/>
                </a:lnTo>
                <a:lnTo>
                  <a:pt x="238743" y="60774"/>
                </a:lnTo>
                <a:lnTo>
                  <a:pt x="238802" y="60715"/>
                </a:lnTo>
                <a:lnTo>
                  <a:pt x="238773" y="60656"/>
                </a:lnTo>
                <a:lnTo>
                  <a:pt x="238714" y="60597"/>
                </a:lnTo>
                <a:close/>
                <a:moveTo>
                  <a:pt x="211768" y="60892"/>
                </a:moveTo>
                <a:lnTo>
                  <a:pt x="211710" y="60921"/>
                </a:lnTo>
                <a:lnTo>
                  <a:pt x="211651" y="60980"/>
                </a:lnTo>
                <a:lnTo>
                  <a:pt x="211680" y="61039"/>
                </a:lnTo>
                <a:lnTo>
                  <a:pt x="212033" y="61568"/>
                </a:lnTo>
                <a:lnTo>
                  <a:pt x="212445" y="62039"/>
                </a:lnTo>
                <a:lnTo>
                  <a:pt x="212474" y="62068"/>
                </a:lnTo>
                <a:lnTo>
                  <a:pt x="212533" y="62098"/>
                </a:lnTo>
                <a:lnTo>
                  <a:pt x="212592" y="62068"/>
                </a:lnTo>
                <a:lnTo>
                  <a:pt x="212622" y="61980"/>
                </a:lnTo>
                <a:lnTo>
                  <a:pt x="212592" y="61921"/>
                </a:lnTo>
                <a:lnTo>
                  <a:pt x="212210" y="61451"/>
                </a:lnTo>
                <a:lnTo>
                  <a:pt x="211857" y="60950"/>
                </a:lnTo>
                <a:lnTo>
                  <a:pt x="211768" y="60892"/>
                </a:lnTo>
                <a:close/>
                <a:moveTo>
                  <a:pt x="132844" y="61333"/>
                </a:moveTo>
                <a:lnTo>
                  <a:pt x="131844" y="62127"/>
                </a:lnTo>
                <a:lnTo>
                  <a:pt x="131815" y="62186"/>
                </a:lnTo>
                <a:lnTo>
                  <a:pt x="131844" y="62274"/>
                </a:lnTo>
                <a:lnTo>
                  <a:pt x="131874" y="62304"/>
                </a:lnTo>
                <a:lnTo>
                  <a:pt x="131933" y="62304"/>
                </a:lnTo>
                <a:lnTo>
                  <a:pt x="131991" y="62274"/>
                </a:lnTo>
                <a:lnTo>
                  <a:pt x="132962" y="61509"/>
                </a:lnTo>
                <a:lnTo>
                  <a:pt x="132992" y="61451"/>
                </a:lnTo>
                <a:lnTo>
                  <a:pt x="132992" y="61362"/>
                </a:lnTo>
                <a:lnTo>
                  <a:pt x="132903" y="61333"/>
                </a:lnTo>
                <a:close/>
                <a:moveTo>
                  <a:pt x="236449" y="61803"/>
                </a:moveTo>
                <a:lnTo>
                  <a:pt x="235301" y="62304"/>
                </a:lnTo>
                <a:lnTo>
                  <a:pt x="235243" y="62362"/>
                </a:lnTo>
                <a:lnTo>
                  <a:pt x="235243" y="62421"/>
                </a:lnTo>
                <a:lnTo>
                  <a:pt x="235272" y="62480"/>
                </a:lnTo>
                <a:lnTo>
                  <a:pt x="235331" y="62509"/>
                </a:lnTo>
                <a:lnTo>
                  <a:pt x="235390" y="62480"/>
                </a:lnTo>
                <a:lnTo>
                  <a:pt x="236537" y="61980"/>
                </a:lnTo>
                <a:lnTo>
                  <a:pt x="236596" y="61921"/>
                </a:lnTo>
                <a:lnTo>
                  <a:pt x="236596" y="61862"/>
                </a:lnTo>
                <a:lnTo>
                  <a:pt x="236537" y="61803"/>
                </a:lnTo>
                <a:close/>
                <a:moveTo>
                  <a:pt x="44831" y="61274"/>
                </a:moveTo>
                <a:lnTo>
                  <a:pt x="44743" y="61303"/>
                </a:lnTo>
                <a:lnTo>
                  <a:pt x="44684" y="61362"/>
                </a:lnTo>
                <a:lnTo>
                  <a:pt x="44684" y="61421"/>
                </a:lnTo>
                <a:lnTo>
                  <a:pt x="44978" y="61980"/>
                </a:lnTo>
                <a:lnTo>
                  <a:pt x="45213" y="62568"/>
                </a:lnTo>
                <a:lnTo>
                  <a:pt x="45243" y="62598"/>
                </a:lnTo>
                <a:lnTo>
                  <a:pt x="45302" y="62627"/>
                </a:lnTo>
                <a:lnTo>
                  <a:pt x="45360" y="62627"/>
                </a:lnTo>
                <a:lnTo>
                  <a:pt x="45419" y="62568"/>
                </a:lnTo>
                <a:lnTo>
                  <a:pt x="45419" y="62480"/>
                </a:lnTo>
                <a:lnTo>
                  <a:pt x="45154" y="61892"/>
                </a:lnTo>
                <a:lnTo>
                  <a:pt x="44890" y="61333"/>
                </a:lnTo>
                <a:lnTo>
                  <a:pt x="44831" y="61274"/>
                </a:lnTo>
                <a:close/>
                <a:moveTo>
                  <a:pt x="234125" y="62745"/>
                </a:moveTo>
                <a:lnTo>
                  <a:pt x="232948" y="63098"/>
                </a:lnTo>
                <a:lnTo>
                  <a:pt x="232889" y="63157"/>
                </a:lnTo>
                <a:lnTo>
                  <a:pt x="232889" y="63245"/>
                </a:lnTo>
                <a:lnTo>
                  <a:pt x="232919" y="63304"/>
                </a:lnTo>
                <a:lnTo>
                  <a:pt x="233007" y="63304"/>
                </a:lnTo>
                <a:lnTo>
                  <a:pt x="234213" y="62921"/>
                </a:lnTo>
                <a:lnTo>
                  <a:pt x="234272" y="62892"/>
                </a:lnTo>
                <a:lnTo>
                  <a:pt x="234272" y="62804"/>
                </a:lnTo>
                <a:lnTo>
                  <a:pt x="234213" y="62745"/>
                </a:lnTo>
                <a:close/>
                <a:moveTo>
                  <a:pt x="213445" y="62715"/>
                </a:moveTo>
                <a:lnTo>
                  <a:pt x="213386" y="62745"/>
                </a:lnTo>
                <a:lnTo>
                  <a:pt x="213357" y="62833"/>
                </a:lnTo>
                <a:lnTo>
                  <a:pt x="213386" y="62892"/>
                </a:lnTo>
                <a:lnTo>
                  <a:pt x="213916" y="63274"/>
                </a:lnTo>
                <a:lnTo>
                  <a:pt x="214475" y="63598"/>
                </a:lnTo>
                <a:lnTo>
                  <a:pt x="214504" y="63598"/>
                </a:lnTo>
                <a:lnTo>
                  <a:pt x="214563" y="63568"/>
                </a:lnTo>
                <a:lnTo>
                  <a:pt x="214592" y="63539"/>
                </a:lnTo>
                <a:lnTo>
                  <a:pt x="214622" y="63451"/>
                </a:lnTo>
                <a:lnTo>
                  <a:pt x="214563" y="63392"/>
                </a:lnTo>
                <a:lnTo>
                  <a:pt x="214033" y="63098"/>
                </a:lnTo>
                <a:lnTo>
                  <a:pt x="213533" y="62745"/>
                </a:lnTo>
                <a:lnTo>
                  <a:pt x="213445" y="62715"/>
                </a:lnTo>
                <a:close/>
                <a:moveTo>
                  <a:pt x="231742" y="63421"/>
                </a:moveTo>
                <a:lnTo>
                  <a:pt x="230536" y="63716"/>
                </a:lnTo>
                <a:lnTo>
                  <a:pt x="230448" y="63745"/>
                </a:lnTo>
                <a:lnTo>
                  <a:pt x="230448" y="63833"/>
                </a:lnTo>
                <a:lnTo>
                  <a:pt x="230477" y="63892"/>
                </a:lnTo>
                <a:lnTo>
                  <a:pt x="230536" y="63921"/>
                </a:lnTo>
                <a:lnTo>
                  <a:pt x="230565" y="63921"/>
                </a:lnTo>
                <a:lnTo>
                  <a:pt x="231801" y="63627"/>
                </a:lnTo>
                <a:lnTo>
                  <a:pt x="231860" y="63598"/>
                </a:lnTo>
                <a:lnTo>
                  <a:pt x="231860" y="63510"/>
                </a:lnTo>
                <a:lnTo>
                  <a:pt x="231830" y="63451"/>
                </a:lnTo>
                <a:lnTo>
                  <a:pt x="231742" y="63421"/>
                </a:lnTo>
                <a:close/>
                <a:moveTo>
                  <a:pt x="130991" y="62921"/>
                </a:moveTo>
                <a:lnTo>
                  <a:pt x="130903" y="62951"/>
                </a:lnTo>
                <a:lnTo>
                  <a:pt x="130432" y="63392"/>
                </a:lnTo>
                <a:lnTo>
                  <a:pt x="130021" y="63833"/>
                </a:lnTo>
                <a:lnTo>
                  <a:pt x="129991" y="63921"/>
                </a:lnTo>
                <a:lnTo>
                  <a:pt x="130021" y="63980"/>
                </a:lnTo>
                <a:lnTo>
                  <a:pt x="130079" y="64010"/>
                </a:lnTo>
                <a:lnTo>
                  <a:pt x="130138" y="64010"/>
                </a:lnTo>
                <a:lnTo>
                  <a:pt x="130168" y="63980"/>
                </a:lnTo>
                <a:lnTo>
                  <a:pt x="130579" y="63539"/>
                </a:lnTo>
                <a:lnTo>
                  <a:pt x="131050" y="63098"/>
                </a:lnTo>
                <a:lnTo>
                  <a:pt x="131079" y="63039"/>
                </a:lnTo>
                <a:lnTo>
                  <a:pt x="131050" y="62951"/>
                </a:lnTo>
                <a:lnTo>
                  <a:pt x="130991" y="62921"/>
                </a:lnTo>
                <a:close/>
                <a:moveTo>
                  <a:pt x="229301" y="63951"/>
                </a:moveTo>
                <a:lnTo>
                  <a:pt x="228065" y="64127"/>
                </a:lnTo>
                <a:lnTo>
                  <a:pt x="228006" y="64186"/>
                </a:lnTo>
                <a:lnTo>
                  <a:pt x="227977" y="64245"/>
                </a:lnTo>
                <a:lnTo>
                  <a:pt x="228006" y="64304"/>
                </a:lnTo>
                <a:lnTo>
                  <a:pt x="228065" y="64333"/>
                </a:lnTo>
                <a:lnTo>
                  <a:pt x="228094" y="64333"/>
                </a:lnTo>
                <a:lnTo>
                  <a:pt x="229330" y="64157"/>
                </a:lnTo>
                <a:lnTo>
                  <a:pt x="229389" y="64098"/>
                </a:lnTo>
                <a:lnTo>
                  <a:pt x="229418" y="64039"/>
                </a:lnTo>
                <a:lnTo>
                  <a:pt x="229359" y="63951"/>
                </a:lnTo>
                <a:close/>
                <a:moveTo>
                  <a:pt x="215681" y="63892"/>
                </a:moveTo>
                <a:lnTo>
                  <a:pt x="215622" y="63921"/>
                </a:lnTo>
                <a:lnTo>
                  <a:pt x="215563" y="63980"/>
                </a:lnTo>
                <a:lnTo>
                  <a:pt x="215563" y="64039"/>
                </a:lnTo>
                <a:lnTo>
                  <a:pt x="215622" y="64098"/>
                </a:lnTo>
                <a:lnTo>
                  <a:pt x="216210" y="64304"/>
                </a:lnTo>
                <a:lnTo>
                  <a:pt x="216828" y="64451"/>
                </a:lnTo>
                <a:lnTo>
                  <a:pt x="216916" y="64451"/>
                </a:lnTo>
                <a:lnTo>
                  <a:pt x="216946" y="64392"/>
                </a:lnTo>
                <a:lnTo>
                  <a:pt x="216946" y="64304"/>
                </a:lnTo>
                <a:lnTo>
                  <a:pt x="216887" y="64245"/>
                </a:lnTo>
                <a:lnTo>
                  <a:pt x="216269" y="64098"/>
                </a:lnTo>
                <a:lnTo>
                  <a:pt x="215681" y="63892"/>
                </a:lnTo>
                <a:close/>
                <a:moveTo>
                  <a:pt x="226830" y="64274"/>
                </a:moveTo>
                <a:lnTo>
                  <a:pt x="225565" y="64422"/>
                </a:lnTo>
                <a:lnTo>
                  <a:pt x="225506" y="64451"/>
                </a:lnTo>
                <a:lnTo>
                  <a:pt x="225476" y="64510"/>
                </a:lnTo>
                <a:lnTo>
                  <a:pt x="225506" y="64598"/>
                </a:lnTo>
                <a:lnTo>
                  <a:pt x="225594" y="64627"/>
                </a:lnTo>
                <a:lnTo>
                  <a:pt x="226830" y="64510"/>
                </a:lnTo>
                <a:lnTo>
                  <a:pt x="226918" y="64451"/>
                </a:lnTo>
                <a:lnTo>
                  <a:pt x="226947" y="64392"/>
                </a:lnTo>
                <a:lnTo>
                  <a:pt x="226888" y="64304"/>
                </a:lnTo>
                <a:lnTo>
                  <a:pt x="226830" y="64274"/>
                </a:lnTo>
                <a:close/>
                <a:moveTo>
                  <a:pt x="224329" y="64510"/>
                </a:moveTo>
                <a:lnTo>
                  <a:pt x="223094" y="64569"/>
                </a:lnTo>
                <a:lnTo>
                  <a:pt x="223005" y="64598"/>
                </a:lnTo>
                <a:lnTo>
                  <a:pt x="222976" y="64686"/>
                </a:lnTo>
                <a:lnTo>
                  <a:pt x="223005" y="64745"/>
                </a:lnTo>
                <a:lnTo>
                  <a:pt x="223094" y="64775"/>
                </a:lnTo>
                <a:lnTo>
                  <a:pt x="224359" y="64716"/>
                </a:lnTo>
                <a:lnTo>
                  <a:pt x="224417" y="64686"/>
                </a:lnTo>
                <a:lnTo>
                  <a:pt x="224447" y="64598"/>
                </a:lnTo>
                <a:lnTo>
                  <a:pt x="224417" y="64539"/>
                </a:lnTo>
                <a:lnTo>
                  <a:pt x="224329" y="64510"/>
                </a:lnTo>
                <a:close/>
                <a:moveTo>
                  <a:pt x="218093" y="64480"/>
                </a:moveTo>
                <a:lnTo>
                  <a:pt x="218034" y="64510"/>
                </a:lnTo>
                <a:lnTo>
                  <a:pt x="217975" y="64569"/>
                </a:lnTo>
                <a:lnTo>
                  <a:pt x="218005" y="64657"/>
                </a:lnTo>
                <a:lnTo>
                  <a:pt x="218064" y="64686"/>
                </a:lnTo>
                <a:lnTo>
                  <a:pt x="218681" y="64775"/>
                </a:lnTo>
                <a:lnTo>
                  <a:pt x="219328" y="64804"/>
                </a:lnTo>
                <a:lnTo>
                  <a:pt x="219417" y="64775"/>
                </a:lnTo>
                <a:lnTo>
                  <a:pt x="219446" y="64716"/>
                </a:lnTo>
                <a:lnTo>
                  <a:pt x="219417" y="64627"/>
                </a:lnTo>
                <a:lnTo>
                  <a:pt x="219328" y="64598"/>
                </a:lnTo>
                <a:lnTo>
                  <a:pt x="218711" y="64539"/>
                </a:lnTo>
                <a:lnTo>
                  <a:pt x="218093" y="64480"/>
                </a:lnTo>
                <a:close/>
                <a:moveTo>
                  <a:pt x="221829" y="64627"/>
                </a:moveTo>
                <a:lnTo>
                  <a:pt x="220770" y="64657"/>
                </a:lnTo>
                <a:lnTo>
                  <a:pt x="220593" y="64657"/>
                </a:lnTo>
                <a:lnTo>
                  <a:pt x="220505" y="64686"/>
                </a:lnTo>
                <a:lnTo>
                  <a:pt x="220476" y="64745"/>
                </a:lnTo>
                <a:lnTo>
                  <a:pt x="220505" y="64833"/>
                </a:lnTo>
                <a:lnTo>
                  <a:pt x="220593" y="64863"/>
                </a:lnTo>
                <a:lnTo>
                  <a:pt x="220770" y="64863"/>
                </a:lnTo>
                <a:lnTo>
                  <a:pt x="221829" y="64833"/>
                </a:lnTo>
                <a:lnTo>
                  <a:pt x="221917" y="64804"/>
                </a:lnTo>
                <a:lnTo>
                  <a:pt x="221946" y="64716"/>
                </a:lnTo>
                <a:lnTo>
                  <a:pt x="221917" y="64657"/>
                </a:lnTo>
                <a:lnTo>
                  <a:pt x="221829" y="64627"/>
                </a:lnTo>
                <a:close/>
                <a:moveTo>
                  <a:pt x="45655" y="63627"/>
                </a:moveTo>
                <a:lnTo>
                  <a:pt x="45596" y="63657"/>
                </a:lnTo>
                <a:lnTo>
                  <a:pt x="45566" y="63745"/>
                </a:lnTo>
                <a:lnTo>
                  <a:pt x="45655" y="64127"/>
                </a:lnTo>
                <a:lnTo>
                  <a:pt x="45713" y="64510"/>
                </a:lnTo>
                <a:lnTo>
                  <a:pt x="45713" y="64510"/>
                </a:lnTo>
                <a:lnTo>
                  <a:pt x="45272" y="64480"/>
                </a:lnTo>
                <a:lnTo>
                  <a:pt x="44831" y="64480"/>
                </a:lnTo>
                <a:lnTo>
                  <a:pt x="44772" y="64539"/>
                </a:lnTo>
                <a:lnTo>
                  <a:pt x="44743" y="64598"/>
                </a:lnTo>
                <a:lnTo>
                  <a:pt x="44772" y="64686"/>
                </a:lnTo>
                <a:lnTo>
                  <a:pt x="44831" y="64716"/>
                </a:lnTo>
                <a:lnTo>
                  <a:pt x="45743" y="64716"/>
                </a:lnTo>
                <a:lnTo>
                  <a:pt x="45743" y="64951"/>
                </a:lnTo>
                <a:lnTo>
                  <a:pt x="45772" y="65039"/>
                </a:lnTo>
                <a:lnTo>
                  <a:pt x="45860" y="65069"/>
                </a:lnTo>
                <a:lnTo>
                  <a:pt x="45919" y="65039"/>
                </a:lnTo>
                <a:lnTo>
                  <a:pt x="45949" y="64951"/>
                </a:lnTo>
                <a:lnTo>
                  <a:pt x="45949" y="64745"/>
                </a:lnTo>
                <a:lnTo>
                  <a:pt x="46155" y="64745"/>
                </a:lnTo>
                <a:lnTo>
                  <a:pt x="46184" y="64657"/>
                </a:lnTo>
                <a:lnTo>
                  <a:pt x="46184" y="64598"/>
                </a:lnTo>
                <a:lnTo>
                  <a:pt x="46096" y="64539"/>
                </a:lnTo>
                <a:lnTo>
                  <a:pt x="45919" y="64539"/>
                </a:lnTo>
                <a:lnTo>
                  <a:pt x="45860" y="64098"/>
                </a:lnTo>
                <a:lnTo>
                  <a:pt x="45772" y="63686"/>
                </a:lnTo>
                <a:lnTo>
                  <a:pt x="45743" y="63627"/>
                </a:lnTo>
                <a:close/>
                <a:moveTo>
                  <a:pt x="43566" y="64627"/>
                </a:moveTo>
                <a:lnTo>
                  <a:pt x="42948" y="64775"/>
                </a:lnTo>
                <a:lnTo>
                  <a:pt x="42360" y="64951"/>
                </a:lnTo>
                <a:lnTo>
                  <a:pt x="42301" y="65010"/>
                </a:lnTo>
                <a:lnTo>
                  <a:pt x="42272" y="65069"/>
                </a:lnTo>
                <a:lnTo>
                  <a:pt x="42330" y="65128"/>
                </a:lnTo>
                <a:lnTo>
                  <a:pt x="42389" y="65157"/>
                </a:lnTo>
                <a:lnTo>
                  <a:pt x="42419" y="65157"/>
                </a:lnTo>
                <a:lnTo>
                  <a:pt x="43007" y="64951"/>
                </a:lnTo>
                <a:lnTo>
                  <a:pt x="43625" y="64833"/>
                </a:lnTo>
                <a:lnTo>
                  <a:pt x="43684" y="64775"/>
                </a:lnTo>
                <a:lnTo>
                  <a:pt x="43684" y="64716"/>
                </a:lnTo>
                <a:lnTo>
                  <a:pt x="43654" y="64657"/>
                </a:lnTo>
                <a:lnTo>
                  <a:pt x="43566" y="64627"/>
                </a:lnTo>
                <a:close/>
                <a:moveTo>
                  <a:pt x="47331" y="64775"/>
                </a:moveTo>
                <a:lnTo>
                  <a:pt x="47272" y="64804"/>
                </a:lnTo>
                <a:lnTo>
                  <a:pt x="47214" y="64863"/>
                </a:lnTo>
                <a:lnTo>
                  <a:pt x="47214" y="64922"/>
                </a:lnTo>
                <a:lnTo>
                  <a:pt x="47302" y="64980"/>
                </a:lnTo>
                <a:lnTo>
                  <a:pt x="47890" y="65157"/>
                </a:lnTo>
                <a:lnTo>
                  <a:pt x="48449" y="65392"/>
                </a:lnTo>
                <a:lnTo>
                  <a:pt x="48508" y="65392"/>
                </a:lnTo>
                <a:lnTo>
                  <a:pt x="48567" y="65363"/>
                </a:lnTo>
                <a:lnTo>
                  <a:pt x="48596" y="65333"/>
                </a:lnTo>
                <a:lnTo>
                  <a:pt x="48596" y="65245"/>
                </a:lnTo>
                <a:lnTo>
                  <a:pt x="48537" y="65186"/>
                </a:lnTo>
                <a:lnTo>
                  <a:pt x="47949" y="64951"/>
                </a:lnTo>
                <a:lnTo>
                  <a:pt x="47331" y="64775"/>
                </a:lnTo>
                <a:close/>
                <a:moveTo>
                  <a:pt x="129256" y="64775"/>
                </a:moveTo>
                <a:lnTo>
                  <a:pt x="129197" y="64804"/>
                </a:lnTo>
                <a:lnTo>
                  <a:pt x="128814" y="65333"/>
                </a:lnTo>
                <a:lnTo>
                  <a:pt x="128491" y="65834"/>
                </a:lnTo>
                <a:lnTo>
                  <a:pt x="128461" y="65922"/>
                </a:lnTo>
                <a:lnTo>
                  <a:pt x="128520" y="65981"/>
                </a:lnTo>
                <a:lnTo>
                  <a:pt x="128579" y="66010"/>
                </a:lnTo>
                <a:lnTo>
                  <a:pt x="128609" y="65981"/>
                </a:lnTo>
                <a:lnTo>
                  <a:pt x="128667" y="65951"/>
                </a:lnTo>
                <a:lnTo>
                  <a:pt x="128991" y="65451"/>
                </a:lnTo>
                <a:lnTo>
                  <a:pt x="129373" y="64922"/>
                </a:lnTo>
                <a:lnTo>
                  <a:pt x="129373" y="64863"/>
                </a:lnTo>
                <a:lnTo>
                  <a:pt x="129344" y="64775"/>
                </a:lnTo>
                <a:close/>
                <a:moveTo>
                  <a:pt x="41183" y="65451"/>
                </a:moveTo>
                <a:lnTo>
                  <a:pt x="40654" y="65804"/>
                </a:lnTo>
                <a:lnTo>
                  <a:pt x="40154" y="66187"/>
                </a:lnTo>
                <a:lnTo>
                  <a:pt x="40095" y="66245"/>
                </a:lnTo>
                <a:lnTo>
                  <a:pt x="40124" y="66334"/>
                </a:lnTo>
                <a:lnTo>
                  <a:pt x="40154" y="66363"/>
                </a:lnTo>
                <a:lnTo>
                  <a:pt x="40213" y="66363"/>
                </a:lnTo>
                <a:lnTo>
                  <a:pt x="40271" y="66334"/>
                </a:lnTo>
                <a:lnTo>
                  <a:pt x="40771" y="65981"/>
                </a:lnTo>
                <a:lnTo>
                  <a:pt x="41301" y="65657"/>
                </a:lnTo>
                <a:lnTo>
                  <a:pt x="41330" y="65598"/>
                </a:lnTo>
                <a:lnTo>
                  <a:pt x="41330" y="65510"/>
                </a:lnTo>
                <a:lnTo>
                  <a:pt x="41272" y="65451"/>
                </a:lnTo>
                <a:close/>
                <a:moveTo>
                  <a:pt x="49596" y="65775"/>
                </a:moveTo>
                <a:lnTo>
                  <a:pt x="49508" y="65804"/>
                </a:lnTo>
                <a:lnTo>
                  <a:pt x="49508" y="65892"/>
                </a:lnTo>
                <a:lnTo>
                  <a:pt x="49567" y="65951"/>
                </a:lnTo>
                <a:lnTo>
                  <a:pt x="50067" y="66304"/>
                </a:lnTo>
                <a:lnTo>
                  <a:pt x="50538" y="66687"/>
                </a:lnTo>
                <a:lnTo>
                  <a:pt x="50596" y="66716"/>
                </a:lnTo>
                <a:lnTo>
                  <a:pt x="50655" y="66716"/>
                </a:lnTo>
                <a:lnTo>
                  <a:pt x="50685" y="66687"/>
                </a:lnTo>
                <a:lnTo>
                  <a:pt x="50714" y="66598"/>
                </a:lnTo>
                <a:lnTo>
                  <a:pt x="50685" y="66540"/>
                </a:lnTo>
                <a:lnTo>
                  <a:pt x="50185" y="66128"/>
                </a:lnTo>
                <a:lnTo>
                  <a:pt x="49655" y="65775"/>
                </a:lnTo>
                <a:close/>
                <a:moveTo>
                  <a:pt x="45831" y="66098"/>
                </a:moveTo>
                <a:lnTo>
                  <a:pt x="45743" y="66128"/>
                </a:lnTo>
                <a:lnTo>
                  <a:pt x="45713" y="66187"/>
                </a:lnTo>
                <a:lnTo>
                  <a:pt x="45625" y="66804"/>
                </a:lnTo>
                <a:lnTo>
                  <a:pt x="45449" y="67393"/>
                </a:lnTo>
                <a:lnTo>
                  <a:pt x="45449" y="67481"/>
                </a:lnTo>
                <a:lnTo>
                  <a:pt x="45507" y="67510"/>
                </a:lnTo>
                <a:lnTo>
                  <a:pt x="45537" y="67540"/>
                </a:lnTo>
                <a:lnTo>
                  <a:pt x="45596" y="67510"/>
                </a:lnTo>
                <a:lnTo>
                  <a:pt x="45655" y="67451"/>
                </a:lnTo>
                <a:lnTo>
                  <a:pt x="45743" y="67157"/>
                </a:lnTo>
                <a:lnTo>
                  <a:pt x="45802" y="66863"/>
                </a:lnTo>
                <a:lnTo>
                  <a:pt x="45919" y="66216"/>
                </a:lnTo>
                <a:lnTo>
                  <a:pt x="45890" y="66157"/>
                </a:lnTo>
                <a:lnTo>
                  <a:pt x="45831" y="66098"/>
                </a:lnTo>
                <a:close/>
                <a:moveTo>
                  <a:pt x="65363" y="67187"/>
                </a:moveTo>
                <a:lnTo>
                  <a:pt x="65275" y="67216"/>
                </a:lnTo>
                <a:lnTo>
                  <a:pt x="65216" y="67275"/>
                </a:lnTo>
                <a:lnTo>
                  <a:pt x="65246" y="67363"/>
                </a:lnTo>
                <a:lnTo>
                  <a:pt x="65305" y="67393"/>
                </a:lnTo>
                <a:lnTo>
                  <a:pt x="65569" y="67481"/>
                </a:lnTo>
                <a:lnTo>
                  <a:pt x="65834" y="67598"/>
                </a:lnTo>
                <a:lnTo>
                  <a:pt x="66099" y="67775"/>
                </a:lnTo>
                <a:lnTo>
                  <a:pt x="66334" y="67981"/>
                </a:lnTo>
                <a:lnTo>
                  <a:pt x="66393" y="68010"/>
                </a:lnTo>
                <a:lnTo>
                  <a:pt x="66481" y="67981"/>
                </a:lnTo>
                <a:lnTo>
                  <a:pt x="66511" y="67893"/>
                </a:lnTo>
                <a:lnTo>
                  <a:pt x="66481" y="67834"/>
                </a:lnTo>
                <a:lnTo>
                  <a:pt x="66217" y="67598"/>
                </a:lnTo>
                <a:lnTo>
                  <a:pt x="65922" y="67422"/>
                </a:lnTo>
                <a:lnTo>
                  <a:pt x="65658" y="67275"/>
                </a:lnTo>
                <a:lnTo>
                  <a:pt x="65363" y="67187"/>
                </a:lnTo>
                <a:close/>
                <a:moveTo>
                  <a:pt x="64069" y="67304"/>
                </a:moveTo>
                <a:lnTo>
                  <a:pt x="63804" y="67422"/>
                </a:lnTo>
                <a:lnTo>
                  <a:pt x="63510" y="67569"/>
                </a:lnTo>
                <a:lnTo>
                  <a:pt x="63245" y="67716"/>
                </a:lnTo>
                <a:lnTo>
                  <a:pt x="62951" y="67922"/>
                </a:lnTo>
                <a:lnTo>
                  <a:pt x="62892" y="67981"/>
                </a:lnTo>
                <a:lnTo>
                  <a:pt x="62922" y="68069"/>
                </a:lnTo>
                <a:lnTo>
                  <a:pt x="62951" y="68099"/>
                </a:lnTo>
                <a:lnTo>
                  <a:pt x="63069" y="68099"/>
                </a:lnTo>
                <a:lnTo>
                  <a:pt x="63334" y="67893"/>
                </a:lnTo>
                <a:lnTo>
                  <a:pt x="63628" y="67746"/>
                </a:lnTo>
                <a:lnTo>
                  <a:pt x="63893" y="67628"/>
                </a:lnTo>
                <a:lnTo>
                  <a:pt x="64128" y="67510"/>
                </a:lnTo>
                <a:lnTo>
                  <a:pt x="64187" y="67451"/>
                </a:lnTo>
                <a:lnTo>
                  <a:pt x="64187" y="67393"/>
                </a:lnTo>
                <a:lnTo>
                  <a:pt x="64157" y="67334"/>
                </a:lnTo>
                <a:lnTo>
                  <a:pt x="64069" y="67304"/>
                </a:lnTo>
                <a:close/>
                <a:moveTo>
                  <a:pt x="127961" y="66922"/>
                </a:moveTo>
                <a:lnTo>
                  <a:pt x="127903" y="66951"/>
                </a:lnTo>
                <a:lnTo>
                  <a:pt x="127638" y="67540"/>
                </a:lnTo>
                <a:lnTo>
                  <a:pt x="127461" y="68157"/>
                </a:lnTo>
                <a:lnTo>
                  <a:pt x="127461" y="68216"/>
                </a:lnTo>
                <a:lnTo>
                  <a:pt x="127520" y="68275"/>
                </a:lnTo>
                <a:lnTo>
                  <a:pt x="127608" y="68275"/>
                </a:lnTo>
                <a:lnTo>
                  <a:pt x="127667" y="68216"/>
                </a:lnTo>
                <a:lnTo>
                  <a:pt x="127844" y="67628"/>
                </a:lnTo>
                <a:lnTo>
                  <a:pt x="128079" y="67040"/>
                </a:lnTo>
                <a:lnTo>
                  <a:pt x="128079" y="66981"/>
                </a:lnTo>
                <a:lnTo>
                  <a:pt x="128020" y="66922"/>
                </a:lnTo>
                <a:close/>
                <a:moveTo>
                  <a:pt x="39330" y="67069"/>
                </a:moveTo>
                <a:lnTo>
                  <a:pt x="39271" y="67098"/>
                </a:lnTo>
                <a:lnTo>
                  <a:pt x="39095" y="67363"/>
                </a:lnTo>
                <a:lnTo>
                  <a:pt x="39006" y="67628"/>
                </a:lnTo>
                <a:lnTo>
                  <a:pt x="38918" y="67863"/>
                </a:lnTo>
                <a:lnTo>
                  <a:pt x="38889" y="68128"/>
                </a:lnTo>
                <a:lnTo>
                  <a:pt x="38889" y="68187"/>
                </a:lnTo>
                <a:lnTo>
                  <a:pt x="38889" y="68363"/>
                </a:lnTo>
                <a:lnTo>
                  <a:pt x="38948" y="68422"/>
                </a:lnTo>
                <a:lnTo>
                  <a:pt x="39006" y="68452"/>
                </a:lnTo>
                <a:lnTo>
                  <a:pt x="39095" y="68422"/>
                </a:lnTo>
                <a:lnTo>
                  <a:pt x="39095" y="68334"/>
                </a:lnTo>
                <a:lnTo>
                  <a:pt x="39095" y="68187"/>
                </a:lnTo>
                <a:lnTo>
                  <a:pt x="39095" y="68128"/>
                </a:lnTo>
                <a:lnTo>
                  <a:pt x="39124" y="67922"/>
                </a:lnTo>
                <a:lnTo>
                  <a:pt x="39183" y="67687"/>
                </a:lnTo>
                <a:lnTo>
                  <a:pt x="39301" y="67451"/>
                </a:lnTo>
                <a:lnTo>
                  <a:pt x="39448" y="67216"/>
                </a:lnTo>
                <a:lnTo>
                  <a:pt x="39448" y="67157"/>
                </a:lnTo>
                <a:lnTo>
                  <a:pt x="39418" y="67069"/>
                </a:lnTo>
                <a:close/>
                <a:moveTo>
                  <a:pt x="51479" y="67422"/>
                </a:moveTo>
                <a:lnTo>
                  <a:pt x="51391" y="67451"/>
                </a:lnTo>
                <a:lnTo>
                  <a:pt x="51361" y="67510"/>
                </a:lnTo>
                <a:lnTo>
                  <a:pt x="51391" y="67598"/>
                </a:lnTo>
                <a:lnTo>
                  <a:pt x="51655" y="67981"/>
                </a:lnTo>
                <a:lnTo>
                  <a:pt x="52067" y="68628"/>
                </a:lnTo>
                <a:lnTo>
                  <a:pt x="52097" y="68657"/>
                </a:lnTo>
                <a:lnTo>
                  <a:pt x="52156" y="68687"/>
                </a:lnTo>
                <a:lnTo>
                  <a:pt x="52214" y="68657"/>
                </a:lnTo>
                <a:lnTo>
                  <a:pt x="52244" y="68599"/>
                </a:lnTo>
                <a:lnTo>
                  <a:pt x="52244" y="68540"/>
                </a:lnTo>
                <a:lnTo>
                  <a:pt x="51832" y="67863"/>
                </a:lnTo>
                <a:lnTo>
                  <a:pt x="51538" y="67481"/>
                </a:lnTo>
                <a:lnTo>
                  <a:pt x="51479" y="67422"/>
                </a:lnTo>
                <a:close/>
                <a:moveTo>
                  <a:pt x="44949" y="68452"/>
                </a:moveTo>
                <a:lnTo>
                  <a:pt x="44890" y="68481"/>
                </a:lnTo>
                <a:lnTo>
                  <a:pt x="44831" y="68569"/>
                </a:lnTo>
                <a:lnTo>
                  <a:pt x="44654" y="68805"/>
                </a:lnTo>
                <a:lnTo>
                  <a:pt x="44478" y="68981"/>
                </a:lnTo>
                <a:lnTo>
                  <a:pt x="44272" y="69187"/>
                </a:lnTo>
                <a:lnTo>
                  <a:pt x="44066" y="69363"/>
                </a:lnTo>
                <a:lnTo>
                  <a:pt x="44037" y="69422"/>
                </a:lnTo>
                <a:lnTo>
                  <a:pt x="44037" y="69511"/>
                </a:lnTo>
                <a:lnTo>
                  <a:pt x="44066" y="69540"/>
                </a:lnTo>
                <a:lnTo>
                  <a:pt x="44184" y="69540"/>
                </a:lnTo>
                <a:lnTo>
                  <a:pt x="44419" y="69334"/>
                </a:lnTo>
                <a:lnTo>
                  <a:pt x="44625" y="69128"/>
                </a:lnTo>
                <a:lnTo>
                  <a:pt x="44831" y="68922"/>
                </a:lnTo>
                <a:lnTo>
                  <a:pt x="45007" y="68687"/>
                </a:lnTo>
                <a:lnTo>
                  <a:pt x="45066" y="68599"/>
                </a:lnTo>
                <a:lnTo>
                  <a:pt x="45096" y="68510"/>
                </a:lnTo>
                <a:lnTo>
                  <a:pt x="45037" y="68452"/>
                </a:lnTo>
                <a:close/>
                <a:moveTo>
                  <a:pt x="62039" y="68716"/>
                </a:moveTo>
                <a:lnTo>
                  <a:pt x="61981" y="68746"/>
                </a:lnTo>
                <a:lnTo>
                  <a:pt x="61245" y="69540"/>
                </a:lnTo>
                <a:lnTo>
                  <a:pt x="61128" y="69658"/>
                </a:lnTo>
                <a:lnTo>
                  <a:pt x="61098" y="69746"/>
                </a:lnTo>
                <a:lnTo>
                  <a:pt x="61128" y="69805"/>
                </a:lnTo>
                <a:lnTo>
                  <a:pt x="61186" y="69834"/>
                </a:lnTo>
                <a:lnTo>
                  <a:pt x="61245" y="69834"/>
                </a:lnTo>
                <a:lnTo>
                  <a:pt x="61275" y="69805"/>
                </a:lnTo>
                <a:lnTo>
                  <a:pt x="61392" y="69687"/>
                </a:lnTo>
                <a:lnTo>
                  <a:pt x="62128" y="68893"/>
                </a:lnTo>
                <a:lnTo>
                  <a:pt x="62157" y="68834"/>
                </a:lnTo>
                <a:lnTo>
                  <a:pt x="62128" y="68746"/>
                </a:lnTo>
                <a:lnTo>
                  <a:pt x="62039" y="68716"/>
                </a:lnTo>
                <a:close/>
                <a:moveTo>
                  <a:pt x="67158" y="68805"/>
                </a:moveTo>
                <a:lnTo>
                  <a:pt x="67070" y="68834"/>
                </a:lnTo>
                <a:lnTo>
                  <a:pt x="67040" y="68893"/>
                </a:lnTo>
                <a:lnTo>
                  <a:pt x="67040" y="68981"/>
                </a:lnTo>
                <a:lnTo>
                  <a:pt x="67305" y="69511"/>
                </a:lnTo>
                <a:lnTo>
                  <a:pt x="67540" y="70099"/>
                </a:lnTo>
                <a:lnTo>
                  <a:pt x="67570" y="70158"/>
                </a:lnTo>
                <a:lnTo>
                  <a:pt x="67658" y="70158"/>
                </a:lnTo>
                <a:lnTo>
                  <a:pt x="67717" y="70099"/>
                </a:lnTo>
                <a:lnTo>
                  <a:pt x="67746" y="70040"/>
                </a:lnTo>
                <a:lnTo>
                  <a:pt x="67481" y="69422"/>
                </a:lnTo>
                <a:lnTo>
                  <a:pt x="67217" y="68863"/>
                </a:lnTo>
                <a:lnTo>
                  <a:pt x="67158" y="68805"/>
                </a:lnTo>
                <a:close/>
                <a:moveTo>
                  <a:pt x="39536" y="69334"/>
                </a:moveTo>
                <a:lnTo>
                  <a:pt x="39477" y="69363"/>
                </a:lnTo>
                <a:lnTo>
                  <a:pt x="39448" y="69452"/>
                </a:lnTo>
                <a:lnTo>
                  <a:pt x="39477" y="69511"/>
                </a:lnTo>
                <a:lnTo>
                  <a:pt x="39712" y="69746"/>
                </a:lnTo>
                <a:lnTo>
                  <a:pt x="39977" y="69922"/>
                </a:lnTo>
                <a:lnTo>
                  <a:pt x="40242" y="70099"/>
                </a:lnTo>
                <a:lnTo>
                  <a:pt x="40536" y="70217"/>
                </a:lnTo>
                <a:lnTo>
                  <a:pt x="40654" y="70217"/>
                </a:lnTo>
                <a:lnTo>
                  <a:pt x="40683" y="70158"/>
                </a:lnTo>
                <a:lnTo>
                  <a:pt x="40683" y="70069"/>
                </a:lnTo>
                <a:lnTo>
                  <a:pt x="40624" y="70040"/>
                </a:lnTo>
                <a:lnTo>
                  <a:pt x="40330" y="69893"/>
                </a:lnTo>
                <a:lnTo>
                  <a:pt x="40065" y="69746"/>
                </a:lnTo>
                <a:lnTo>
                  <a:pt x="39830" y="69569"/>
                </a:lnTo>
                <a:lnTo>
                  <a:pt x="39624" y="69363"/>
                </a:lnTo>
                <a:lnTo>
                  <a:pt x="39536" y="69334"/>
                </a:lnTo>
                <a:close/>
                <a:moveTo>
                  <a:pt x="43007" y="69952"/>
                </a:moveTo>
                <a:lnTo>
                  <a:pt x="42713" y="70069"/>
                </a:lnTo>
                <a:lnTo>
                  <a:pt x="42419" y="70128"/>
                </a:lnTo>
                <a:lnTo>
                  <a:pt x="42095" y="70187"/>
                </a:lnTo>
                <a:lnTo>
                  <a:pt x="41801" y="70217"/>
                </a:lnTo>
                <a:lnTo>
                  <a:pt x="41742" y="70246"/>
                </a:lnTo>
                <a:lnTo>
                  <a:pt x="41713" y="70305"/>
                </a:lnTo>
                <a:lnTo>
                  <a:pt x="41742" y="70393"/>
                </a:lnTo>
                <a:lnTo>
                  <a:pt x="41801" y="70422"/>
                </a:lnTo>
                <a:lnTo>
                  <a:pt x="41830" y="70422"/>
                </a:lnTo>
                <a:lnTo>
                  <a:pt x="42125" y="70393"/>
                </a:lnTo>
                <a:lnTo>
                  <a:pt x="42448" y="70334"/>
                </a:lnTo>
                <a:lnTo>
                  <a:pt x="42772" y="70246"/>
                </a:lnTo>
                <a:lnTo>
                  <a:pt x="43066" y="70158"/>
                </a:lnTo>
                <a:lnTo>
                  <a:pt x="43125" y="70099"/>
                </a:lnTo>
                <a:lnTo>
                  <a:pt x="43125" y="70011"/>
                </a:lnTo>
                <a:lnTo>
                  <a:pt x="43066" y="69952"/>
                </a:lnTo>
                <a:close/>
                <a:moveTo>
                  <a:pt x="52714" y="69569"/>
                </a:moveTo>
                <a:lnTo>
                  <a:pt x="52685" y="69628"/>
                </a:lnTo>
                <a:lnTo>
                  <a:pt x="52685" y="69716"/>
                </a:lnTo>
                <a:lnTo>
                  <a:pt x="52979" y="70128"/>
                </a:lnTo>
                <a:lnTo>
                  <a:pt x="53244" y="70481"/>
                </a:lnTo>
                <a:lnTo>
                  <a:pt x="53479" y="70717"/>
                </a:lnTo>
                <a:lnTo>
                  <a:pt x="53538" y="70746"/>
                </a:lnTo>
                <a:lnTo>
                  <a:pt x="53626" y="70717"/>
                </a:lnTo>
                <a:lnTo>
                  <a:pt x="53656" y="70658"/>
                </a:lnTo>
                <a:lnTo>
                  <a:pt x="53626" y="70570"/>
                </a:lnTo>
                <a:lnTo>
                  <a:pt x="53391" y="70334"/>
                </a:lnTo>
                <a:lnTo>
                  <a:pt x="53126" y="70011"/>
                </a:lnTo>
                <a:lnTo>
                  <a:pt x="52862" y="69599"/>
                </a:lnTo>
                <a:lnTo>
                  <a:pt x="52803" y="69569"/>
                </a:lnTo>
                <a:close/>
                <a:moveTo>
                  <a:pt x="127226" y="69305"/>
                </a:moveTo>
                <a:lnTo>
                  <a:pt x="127197" y="69393"/>
                </a:lnTo>
                <a:lnTo>
                  <a:pt x="127167" y="69775"/>
                </a:lnTo>
                <a:lnTo>
                  <a:pt x="127138" y="70364"/>
                </a:lnTo>
                <a:lnTo>
                  <a:pt x="127138" y="70658"/>
                </a:lnTo>
                <a:lnTo>
                  <a:pt x="127167" y="70717"/>
                </a:lnTo>
                <a:lnTo>
                  <a:pt x="127255" y="70746"/>
                </a:lnTo>
                <a:lnTo>
                  <a:pt x="127314" y="70717"/>
                </a:lnTo>
                <a:lnTo>
                  <a:pt x="127344" y="70658"/>
                </a:lnTo>
                <a:lnTo>
                  <a:pt x="127344" y="70364"/>
                </a:lnTo>
                <a:lnTo>
                  <a:pt x="127373" y="69805"/>
                </a:lnTo>
                <a:lnTo>
                  <a:pt x="127402" y="69422"/>
                </a:lnTo>
                <a:lnTo>
                  <a:pt x="127373" y="69334"/>
                </a:lnTo>
                <a:lnTo>
                  <a:pt x="127314" y="69305"/>
                </a:lnTo>
                <a:close/>
                <a:moveTo>
                  <a:pt x="60333" y="70540"/>
                </a:moveTo>
                <a:lnTo>
                  <a:pt x="60245" y="70570"/>
                </a:lnTo>
                <a:lnTo>
                  <a:pt x="59833" y="70923"/>
                </a:lnTo>
                <a:lnTo>
                  <a:pt x="59421" y="71217"/>
                </a:lnTo>
                <a:lnTo>
                  <a:pt x="59274" y="71305"/>
                </a:lnTo>
                <a:lnTo>
                  <a:pt x="59245" y="71364"/>
                </a:lnTo>
                <a:lnTo>
                  <a:pt x="59245" y="71452"/>
                </a:lnTo>
                <a:lnTo>
                  <a:pt x="59274" y="71481"/>
                </a:lnTo>
                <a:lnTo>
                  <a:pt x="59333" y="71511"/>
                </a:lnTo>
                <a:lnTo>
                  <a:pt x="59392" y="71481"/>
                </a:lnTo>
                <a:lnTo>
                  <a:pt x="59539" y="71393"/>
                </a:lnTo>
                <a:lnTo>
                  <a:pt x="59951" y="71099"/>
                </a:lnTo>
                <a:lnTo>
                  <a:pt x="60392" y="70717"/>
                </a:lnTo>
                <a:lnTo>
                  <a:pt x="60422" y="70628"/>
                </a:lnTo>
                <a:lnTo>
                  <a:pt x="60422" y="70570"/>
                </a:lnTo>
                <a:lnTo>
                  <a:pt x="60333" y="70540"/>
                </a:lnTo>
                <a:close/>
                <a:moveTo>
                  <a:pt x="54509" y="71305"/>
                </a:moveTo>
                <a:lnTo>
                  <a:pt x="54450" y="71334"/>
                </a:lnTo>
                <a:lnTo>
                  <a:pt x="54450" y="71423"/>
                </a:lnTo>
                <a:lnTo>
                  <a:pt x="54479" y="71481"/>
                </a:lnTo>
                <a:lnTo>
                  <a:pt x="54774" y="71629"/>
                </a:lnTo>
                <a:lnTo>
                  <a:pt x="55068" y="71746"/>
                </a:lnTo>
                <a:lnTo>
                  <a:pt x="55362" y="71864"/>
                </a:lnTo>
                <a:lnTo>
                  <a:pt x="55685" y="71952"/>
                </a:lnTo>
                <a:lnTo>
                  <a:pt x="55774" y="71952"/>
                </a:lnTo>
                <a:lnTo>
                  <a:pt x="55803" y="71893"/>
                </a:lnTo>
                <a:lnTo>
                  <a:pt x="55803" y="71805"/>
                </a:lnTo>
                <a:lnTo>
                  <a:pt x="55744" y="71746"/>
                </a:lnTo>
                <a:lnTo>
                  <a:pt x="55421" y="71658"/>
                </a:lnTo>
                <a:lnTo>
                  <a:pt x="55156" y="71570"/>
                </a:lnTo>
                <a:lnTo>
                  <a:pt x="54862" y="71452"/>
                </a:lnTo>
                <a:lnTo>
                  <a:pt x="54597" y="71305"/>
                </a:lnTo>
                <a:close/>
                <a:moveTo>
                  <a:pt x="58156" y="71776"/>
                </a:moveTo>
                <a:lnTo>
                  <a:pt x="57862" y="71834"/>
                </a:lnTo>
                <a:lnTo>
                  <a:pt x="57568" y="71864"/>
                </a:lnTo>
                <a:lnTo>
                  <a:pt x="57274" y="71893"/>
                </a:lnTo>
                <a:lnTo>
                  <a:pt x="56980" y="71923"/>
                </a:lnTo>
                <a:lnTo>
                  <a:pt x="56950" y="71923"/>
                </a:lnTo>
                <a:lnTo>
                  <a:pt x="56862" y="71952"/>
                </a:lnTo>
                <a:lnTo>
                  <a:pt x="56833" y="72011"/>
                </a:lnTo>
                <a:lnTo>
                  <a:pt x="56862" y="72099"/>
                </a:lnTo>
                <a:lnTo>
                  <a:pt x="56950" y="72129"/>
                </a:lnTo>
                <a:lnTo>
                  <a:pt x="56980" y="72129"/>
                </a:lnTo>
                <a:lnTo>
                  <a:pt x="57303" y="72099"/>
                </a:lnTo>
                <a:lnTo>
                  <a:pt x="57598" y="72099"/>
                </a:lnTo>
                <a:lnTo>
                  <a:pt x="57921" y="72040"/>
                </a:lnTo>
                <a:lnTo>
                  <a:pt x="58215" y="71982"/>
                </a:lnTo>
                <a:lnTo>
                  <a:pt x="58274" y="71923"/>
                </a:lnTo>
                <a:lnTo>
                  <a:pt x="58274" y="71834"/>
                </a:lnTo>
                <a:lnTo>
                  <a:pt x="58245" y="71776"/>
                </a:lnTo>
                <a:close/>
                <a:moveTo>
                  <a:pt x="67982" y="71158"/>
                </a:moveTo>
                <a:lnTo>
                  <a:pt x="67923" y="71217"/>
                </a:lnTo>
                <a:lnTo>
                  <a:pt x="67893" y="71305"/>
                </a:lnTo>
                <a:lnTo>
                  <a:pt x="68187" y="72511"/>
                </a:lnTo>
                <a:lnTo>
                  <a:pt x="68217" y="72570"/>
                </a:lnTo>
                <a:lnTo>
                  <a:pt x="68305" y="72599"/>
                </a:lnTo>
                <a:lnTo>
                  <a:pt x="68364" y="72540"/>
                </a:lnTo>
                <a:lnTo>
                  <a:pt x="68393" y="72452"/>
                </a:lnTo>
                <a:lnTo>
                  <a:pt x="68099" y="71246"/>
                </a:lnTo>
                <a:lnTo>
                  <a:pt x="68070" y="71187"/>
                </a:lnTo>
                <a:lnTo>
                  <a:pt x="67982" y="71158"/>
                </a:lnTo>
                <a:close/>
                <a:moveTo>
                  <a:pt x="127373" y="71805"/>
                </a:moveTo>
                <a:lnTo>
                  <a:pt x="127285" y="71834"/>
                </a:lnTo>
                <a:lnTo>
                  <a:pt x="127285" y="71923"/>
                </a:lnTo>
                <a:lnTo>
                  <a:pt x="127373" y="72482"/>
                </a:lnTo>
                <a:lnTo>
                  <a:pt x="127520" y="73158"/>
                </a:lnTo>
                <a:lnTo>
                  <a:pt x="127579" y="73217"/>
                </a:lnTo>
                <a:lnTo>
                  <a:pt x="127667" y="73217"/>
                </a:lnTo>
                <a:lnTo>
                  <a:pt x="127726" y="73188"/>
                </a:lnTo>
                <a:lnTo>
                  <a:pt x="127726" y="73099"/>
                </a:lnTo>
                <a:lnTo>
                  <a:pt x="127579" y="72452"/>
                </a:lnTo>
                <a:lnTo>
                  <a:pt x="127491" y="71864"/>
                </a:lnTo>
                <a:lnTo>
                  <a:pt x="127432" y="71805"/>
                </a:lnTo>
                <a:close/>
                <a:moveTo>
                  <a:pt x="106517" y="73511"/>
                </a:moveTo>
                <a:lnTo>
                  <a:pt x="106193" y="73541"/>
                </a:lnTo>
                <a:lnTo>
                  <a:pt x="106134" y="73570"/>
                </a:lnTo>
                <a:lnTo>
                  <a:pt x="106105" y="73658"/>
                </a:lnTo>
                <a:lnTo>
                  <a:pt x="106134" y="73717"/>
                </a:lnTo>
                <a:lnTo>
                  <a:pt x="106223" y="73746"/>
                </a:lnTo>
                <a:lnTo>
                  <a:pt x="106517" y="73717"/>
                </a:lnTo>
                <a:lnTo>
                  <a:pt x="106811" y="73717"/>
                </a:lnTo>
                <a:lnTo>
                  <a:pt x="107135" y="73746"/>
                </a:lnTo>
                <a:lnTo>
                  <a:pt x="107429" y="73805"/>
                </a:lnTo>
                <a:lnTo>
                  <a:pt x="107458" y="73805"/>
                </a:lnTo>
                <a:lnTo>
                  <a:pt x="107517" y="73776"/>
                </a:lnTo>
                <a:lnTo>
                  <a:pt x="107546" y="73717"/>
                </a:lnTo>
                <a:lnTo>
                  <a:pt x="107546" y="73629"/>
                </a:lnTo>
                <a:lnTo>
                  <a:pt x="107488" y="73599"/>
                </a:lnTo>
                <a:lnTo>
                  <a:pt x="107135" y="73541"/>
                </a:lnTo>
                <a:lnTo>
                  <a:pt x="106811" y="73511"/>
                </a:lnTo>
                <a:close/>
                <a:moveTo>
                  <a:pt x="104958" y="73805"/>
                </a:moveTo>
                <a:lnTo>
                  <a:pt x="104369" y="73982"/>
                </a:lnTo>
                <a:lnTo>
                  <a:pt x="103781" y="74247"/>
                </a:lnTo>
                <a:lnTo>
                  <a:pt x="103722" y="74305"/>
                </a:lnTo>
                <a:lnTo>
                  <a:pt x="103722" y="74394"/>
                </a:lnTo>
                <a:lnTo>
                  <a:pt x="103752" y="74423"/>
                </a:lnTo>
                <a:lnTo>
                  <a:pt x="103811" y="74452"/>
                </a:lnTo>
                <a:lnTo>
                  <a:pt x="103869" y="74452"/>
                </a:lnTo>
                <a:lnTo>
                  <a:pt x="104458" y="74188"/>
                </a:lnTo>
                <a:lnTo>
                  <a:pt x="105017" y="73982"/>
                </a:lnTo>
                <a:lnTo>
                  <a:pt x="105075" y="73952"/>
                </a:lnTo>
                <a:lnTo>
                  <a:pt x="105075" y="73864"/>
                </a:lnTo>
                <a:lnTo>
                  <a:pt x="105046" y="73805"/>
                </a:lnTo>
                <a:close/>
                <a:moveTo>
                  <a:pt x="108605" y="73952"/>
                </a:moveTo>
                <a:lnTo>
                  <a:pt x="108547" y="74011"/>
                </a:lnTo>
                <a:lnTo>
                  <a:pt x="108547" y="74070"/>
                </a:lnTo>
                <a:lnTo>
                  <a:pt x="108605" y="74129"/>
                </a:lnTo>
                <a:lnTo>
                  <a:pt x="109164" y="74394"/>
                </a:lnTo>
                <a:lnTo>
                  <a:pt x="109694" y="74717"/>
                </a:lnTo>
                <a:lnTo>
                  <a:pt x="109812" y="74717"/>
                </a:lnTo>
                <a:lnTo>
                  <a:pt x="109841" y="74688"/>
                </a:lnTo>
                <a:lnTo>
                  <a:pt x="109870" y="74600"/>
                </a:lnTo>
                <a:lnTo>
                  <a:pt x="109812" y="74541"/>
                </a:lnTo>
                <a:lnTo>
                  <a:pt x="109253" y="74217"/>
                </a:lnTo>
                <a:lnTo>
                  <a:pt x="108694" y="73952"/>
                </a:lnTo>
                <a:close/>
                <a:moveTo>
                  <a:pt x="68511" y="73629"/>
                </a:moveTo>
                <a:lnTo>
                  <a:pt x="68423" y="73658"/>
                </a:lnTo>
                <a:lnTo>
                  <a:pt x="68423" y="73746"/>
                </a:lnTo>
                <a:lnTo>
                  <a:pt x="68629" y="74982"/>
                </a:lnTo>
                <a:lnTo>
                  <a:pt x="68658" y="75041"/>
                </a:lnTo>
                <a:lnTo>
                  <a:pt x="68717" y="75070"/>
                </a:lnTo>
                <a:lnTo>
                  <a:pt x="68746" y="75070"/>
                </a:lnTo>
                <a:lnTo>
                  <a:pt x="68805" y="75011"/>
                </a:lnTo>
                <a:lnTo>
                  <a:pt x="68835" y="74953"/>
                </a:lnTo>
                <a:lnTo>
                  <a:pt x="68629" y="73688"/>
                </a:lnTo>
                <a:lnTo>
                  <a:pt x="68570" y="73629"/>
                </a:lnTo>
                <a:close/>
                <a:moveTo>
                  <a:pt x="127903" y="74247"/>
                </a:moveTo>
                <a:lnTo>
                  <a:pt x="127844" y="74276"/>
                </a:lnTo>
                <a:lnTo>
                  <a:pt x="127844" y="74364"/>
                </a:lnTo>
                <a:lnTo>
                  <a:pt x="128138" y="75570"/>
                </a:lnTo>
                <a:lnTo>
                  <a:pt x="128167" y="75629"/>
                </a:lnTo>
                <a:lnTo>
                  <a:pt x="128226" y="75659"/>
                </a:lnTo>
                <a:lnTo>
                  <a:pt x="128256" y="75659"/>
                </a:lnTo>
                <a:lnTo>
                  <a:pt x="128314" y="75600"/>
                </a:lnTo>
                <a:lnTo>
                  <a:pt x="128344" y="75541"/>
                </a:lnTo>
                <a:lnTo>
                  <a:pt x="128050" y="74305"/>
                </a:lnTo>
                <a:lnTo>
                  <a:pt x="127991" y="74247"/>
                </a:lnTo>
                <a:close/>
                <a:moveTo>
                  <a:pt x="102663" y="74835"/>
                </a:moveTo>
                <a:lnTo>
                  <a:pt x="102104" y="75158"/>
                </a:lnTo>
                <a:lnTo>
                  <a:pt x="101575" y="75511"/>
                </a:lnTo>
                <a:lnTo>
                  <a:pt x="101546" y="75570"/>
                </a:lnTo>
                <a:lnTo>
                  <a:pt x="101546" y="75659"/>
                </a:lnTo>
                <a:lnTo>
                  <a:pt x="101604" y="75688"/>
                </a:lnTo>
                <a:lnTo>
                  <a:pt x="101693" y="75688"/>
                </a:lnTo>
                <a:lnTo>
                  <a:pt x="102222" y="75335"/>
                </a:lnTo>
                <a:lnTo>
                  <a:pt x="102752" y="75011"/>
                </a:lnTo>
                <a:lnTo>
                  <a:pt x="102810" y="74953"/>
                </a:lnTo>
                <a:lnTo>
                  <a:pt x="102781" y="74864"/>
                </a:lnTo>
                <a:lnTo>
                  <a:pt x="102722" y="74835"/>
                </a:lnTo>
                <a:close/>
                <a:moveTo>
                  <a:pt x="110753" y="75276"/>
                </a:moveTo>
                <a:lnTo>
                  <a:pt x="110694" y="75306"/>
                </a:lnTo>
                <a:lnTo>
                  <a:pt x="110665" y="75394"/>
                </a:lnTo>
                <a:lnTo>
                  <a:pt x="110694" y="75453"/>
                </a:lnTo>
                <a:lnTo>
                  <a:pt x="111135" y="75864"/>
                </a:lnTo>
                <a:lnTo>
                  <a:pt x="111606" y="76306"/>
                </a:lnTo>
                <a:lnTo>
                  <a:pt x="111665" y="76335"/>
                </a:lnTo>
                <a:lnTo>
                  <a:pt x="111753" y="76306"/>
                </a:lnTo>
                <a:lnTo>
                  <a:pt x="111782" y="76247"/>
                </a:lnTo>
                <a:lnTo>
                  <a:pt x="111753" y="76159"/>
                </a:lnTo>
                <a:lnTo>
                  <a:pt x="111282" y="75717"/>
                </a:lnTo>
                <a:lnTo>
                  <a:pt x="110841" y="75306"/>
                </a:lnTo>
                <a:lnTo>
                  <a:pt x="110753" y="75276"/>
                </a:lnTo>
                <a:close/>
                <a:moveTo>
                  <a:pt x="120960" y="76688"/>
                </a:moveTo>
                <a:lnTo>
                  <a:pt x="120784" y="76747"/>
                </a:lnTo>
                <a:lnTo>
                  <a:pt x="120490" y="76835"/>
                </a:lnTo>
                <a:lnTo>
                  <a:pt x="120254" y="76953"/>
                </a:lnTo>
                <a:lnTo>
                  <a:pt x="120195" y="77012"/>
                </a:lnTo>
                <a:lnTo>
                  <a:pt x="120195" y="77100"/>
                </a:lnTo>
                <a:lnTo>
                  <a:pt x="120225" y="77129"/>
                </a:lnTo>
                <a:lnTo>
                  <a:pt x="120343" y="77129"/>
                </a:lnTo>
                <a:lnTo>
                  <a:pt x="120578" y="77012"/>
                </a:lnTo>
                <a:lnTo>
                  <a:pt x="120813" y="76923"/>
                </a:lnTo>
                <a:lnTo>
                  <a:pt x="120990" y="76894"/>
                </a:lnTo>
                <a:lnTo>
                  <a:pt x="121313" y="76894"/>
                </a:lnTo>
                <a:lnTo>
                  <a:pt x="121490" y="76923"/>
                </a:lnTo>
                <a:lnTo>
                  <a:pt x="121549" y="76894"/>
                </a:lnTo>
                <a:lnTo>
                  <a:pt x="121607" y="76835"/>
                </a:lnTo>
                <a:lnTo>
                  <a:pt x="121578" y="76747"/>
                </a:lnTo>
                <a:lnTo>
                  <a:pt x="121519" y="76718"/>
                </a:lnTo>
                <a:lnTo>
                  <a:pt x="121343" y="76688"/>
                </a:lnTo>
                <a:close/>
                <a:moveTo>
                  <a:pt x="100663" y="76247"/>
                </a:moveTo>
                <a:lnTo>
                  <a:pt x="100575" y="76276"/>
                </a:lnTo>
                <a:lnTo>
                  <a:pt x="100134" y="76688"/>
                </a:lnTo>
                <a:lnTo>
                  <a:pt x="99663" y="77129"/>
                </a:lnTo>
                <a:lnTo>
                  <a:pt x="99633" y="77218"/>
                </a:lnTo>
                <a:lnTo>
                  <a:pt x="99663" y="77276"/>
                </a:lnTo>
                <a:lnTo>
                  <a:pt x="99751" y="77306"/>
                </a:lnTo>
                <a:lnTo>
                  <a:pt x="99810" y="77276"/>
                </a:lnTo>
                <a:lnTo>
                  <a:pt x="100281" y="76835"/>
                </a:lnTo>
                <a:lnTo>
                  <a:pt x="100722" y="76423"/>
                </a:lnTo>
                <a:lnTo>
                  <a:pt x="100751" y="76365"/>
                </a:lnTo>
                <a:lnTo>
                  <a:pt x="100722" y="76276"/>
                </a:lnTo>
                <a:lnTo>
                  <a:pt x="100663" y="76247"/>
                </a:lnTo>
                <a:close/>
                <a:moveTo>
                  <a:pt x="68893" y="76100"/>
                </a:moveTo>
                <a:lnTo>
                  <a:pt x="68805" y="76129"/>
                </a:lnTo>
                <a:lnTo>
                  <a:pt x="68805" y="76217"/>
                </a:lnTo>
                <a:lnTo>
                  <a:pt x="68952" y="77129"/>
                </a:lnTo>
                <a:lnTo>
                  <a:pt x="69040" y="77453"/>
                </a:lnTo>
                <a:lnTo>
                  <a:pt x="69070" y="77512"/>
                </a:lnTo>
                <a:lnTo>
                  <a:pt x="69129" y="77541"/>
                </a:lnTo>
                <a:lnTo>
                  <a:pt x="69158" y="77541"/>
                </a:lnTo>
                <a:lnTo>
                  <a:pt x="69246" y="77482"/>
                </a:lnTo>
                <a:lnTo>
                  <a:pt x="69246" y="77394"/>
                </a:lnTo>
                <a:lnTo>
                  <a:pt x="69158" y="77100"/>
                </a:lnTo>
                <a:lnTo>
                  <a:pt x="69011" y="76188"/>
                </a:lnTo>
                <a:lnTo>
                  <a:pt x="68952" y="76129"/>
                </a:lnTo>
                <a:lnTo>
                  <a:pt x="68893" y="76100"/>
                </a:lnTo>
                <a:close/>
                <a:moveTo>
                  <a:pt x="128432" y="76688"/>
                </a:moveTo>
                <a:lnTo>
                  <a:pt x="128373" y="76718"/>
                </a:lnTo>
                <a:lnTo>
                  <a:pt x="128344" y="76806"/>
                </a:lnTo>
                <a:lnTo>
                  <a:pt x="128403" y="77335"/>
                </a:lnTo>
                <a:lnTo>
                  <a:pt x="128403" y="77835"/>
                </a:lnTo>
                <a:lnTo>
                  <a:pt x="128403" y="77924"/>
                </a:lnTo>
                <a:lnTo>
                  <a:pt x="128403" y="78041"/>
                </a:lnTo>
                <a:lnTo>
                  <a:pt x="128432" y="78100"/>
                </a:lnTo>
                <a:lnTo>
                  <a:pt x="128520" y="78130"/>
                </a:lnTo>
                <a:lnTo>
                  <a:pt x="128579" y="78100"/>
                </a:lnTo>
                <a:lnTo>
                  <a:pt x="128609" y="78041"/>
                </a:lnTo>
                <a:lnTo>
                  <a:pt x="128609" y="77924"/>
                </a:lnTo>
                <a:lnTo>
                  <a:pt x="128609" y="77835"/>
                </a:lnTo>
                <a:lnTo>
                  <a:pt x="128609" y="77335"/>
                </a:lnTo>
                <a:lnTo>
                  <a:pt x="128550" y="76776"/>
                </a:lnTo>
                <a:lnTo>
                  <a:pt x="128520" y="76718"/>
                </a:lnTo>
                <a:lnTo>
                  <a:pt x="128432" y="76688"/>
                </a:lnTo>
                <a:close/>
                <a:moveTo>
                  <a:pt x="112459" y="77071"/>
                </a:moveTo>
                <a:lnTo>
                  <a:pt x="112400" y="77159"/>
                </a:lnTo>
                <a:lnTo>
                  <a:pt x="112430" y="77218"/>
                </a:lnTo>
                <a:lnTo>
                  <a:pt x="113077" y="78012"/>
                </a:lnTo>
                <a:lnTo>
                  <a:pt x="113253" y="78188"/>
                </a:lnTo>
                <a:lnTo>
                  <a:pt x="113283" y="78218"/>
                </a:lnTo>
                <a:lnTo>
                  <a:pt x="113312" y="78218"/>
                </a:lnTo>
                <a:lnTo>
                  <a:pt x="113400" y="78188"/>
                </a:lnTo>
                <a:lnTo>
                  <a:pt x="113430" y="78130"/>
                </a:lnTo>
                <a:lnTo>
                  <a:pt x="113400" y="78041"/>
                </a:lnTo>
                <a:lnTo>
                  <a:pt x="113253" y="77865"/>
                </a:lnTo>
                <a:lnTo>
                  <a:pt x="112606" y="77100"/>
                </a:lnTo>
                <a:lnTo>
                  <a:pt x="112518" y="77071"/>
                </a:lnTo>
                <a:close/>
                <a:moveTo>
                  <a:pt x="122549" y="77335"/>
                </a:moveTo>
                <a:lnTo>
                  <a:pt x="122490" y="77365"/>
                </a:lnTo>
                <a:lnTo>
                  <a:pt x="122461" y="77453"/>
                </a:lnTo>
                <a:lnTo>
                  <a:pt x="122490" y="77512"/>
                </a:lnTo>
                <a:lnTo>
                  <a:pt x="122666" y="77747"/>
                </a:lnTo>
                <a:lnTo>
                  <a:pt x="122814" y="78012"/>
                </a:lnTo>
                <a:lnTo>
                  <a:pt x="122961" y="78277"/>
                </a:lnTo>
                <a:lnTo>
                  <a:pt x="123078" y="78571"/>
                </a:lnTo>
                <a:lnTo>
                  <a:pt x="123108" y="78600"/>
                </a:lnTo>
                <a:lnTo>
                  <a:pt x="123167" y="78630"/>
                </a:lnTo>
                <a:lnTo>
                  <a:pt x="123196" y="78630"/>
                </a:lnTo>
                <a:lnTo>
                  <a:pt x="123255" y="78571"/>
                </a:lnTo>
                <a:lnTo>
                  <a:pt x="123255" y="78512"/>
                </a:lnTo>
                <a:lnTo>
                  <a:pt x="123137" y="78188"/>
                </a:lnTo>
                <a:lnTo>
                  <a:pt x="123019" y="77894"/>
                </a:lnTo>
                <a:lnTo>
                  <a:pt x="122843" y="77629"/>
                </a:lnTo>
                <a:lnTo>
                  <a:pt x="122637" y="77365"/>
                </a:lnTo>
                <a:lnTo>
                  <a:pt x="122549" y="77335"/>
                </a:lnTo>
                <a:close/>
                <a:moveTo>
                  <a:pt x="119372" y="77806"/>
                </a:moveTo>
                <a:lnTo>
                  <a:pt x="119313" y="77835"/>
                </a:lnTo>
                <a:lnTo>
                  <a:pt x="119313" y="77865"/>
                </a:lnTo>
                <a:lnTo>
                  <a:pt x="119136" y="78130"/>
                </a:lnTo>
                <a:lnTo>
                  <a:pt x="118989" y="78394"/>
                </a:lnTo>
                <a:lnTo>
                  <a:pt x="118901" y="78718"/>
                </a:lnTo>
                <a:lnTo>
                  <a:pt x="118813" y="79012"/>
                </a:lnTo>
                <a:lnTo>
                  <a:pt x="118813" y="79100"/>
                </a:lnTo>
                <a:lnTo>
                  <a:pt x="118901" y="79159"/>
                </a:lnTo>
                <a:lnTo>
                  <a:pt x="118989" y="79130"/>
                </a:lnTo>
                <a:lnTo>
                  <a:pt x="119019" y="79071"/>
                </a:lnTo>
                <a:lnTo>
                  <a:pt x="119078" y="78777"/>
                </a:lnTo>
                <a:lnTo>
                  <a:pt x="119195" y="78483"/>
                </a:lnTo>
                <a:lnTo>
                  <a:pt x="119313" y="78218"/>
                </a:lnTo>
                <a:lnTo>
                  <a:pt x="119489" y="77953"/>
                </a:lnTo>
                <a:lnTo>
                  <a:pt x="119489" y="77865"/>
                </a:lnTo>
                <a:lnTo>
                  <a:pt x="119460" y="77806"/>
                </a:lnTo>
                <a:close/>
                <a:moveTo>
                  <a:pt x="98898" y="78041"/>
                </a:moveTo>
                <a:lnTo>
                  <a:pt x="98810" y="78071"/>
                </a:lnTo>
                <a:lnTo>
                  <a:pt x="98016" y="79041"/>
                </a:lnTo>
                <a:lnTo>
                  <a:pt x="97986" y="79100"/>
                </a:lnTo>
                <a:lnTo>
                  <a:pt x="98045" y="79188"/>
                </a:lnTo>
                <a:lnTo>
                  <a:pt x="98133" y="79188"/>
                </a:lnTo>
                <a:lnTo>
                  <a:pt x="98192" y="79159"/>
                </a:lnTo>
                <a:lnTo>
                  <a:pt x="98986" y="78188"/>
                </a:lnTo>
                <a:lnTo>
                  <a:pt x="99016" y="78130"/>
                </a:lnTo>
                <a:lnTo>
                  <a:pt x="98957" y="78041"/>
                </a:lnTo>
                <a:close/>
                <a:moveTo>
                  <a:pt x="69629" y="78483"/>
                </a:moveTo>
                <a:lnTo>
                  <a:pt x="69570" y="78512"/>
                </a:lnTo>
                <a:lnTo>
                  <a:pt x="69511" y="78571"/>
                </a:lnTo>
                <a:lnTo>
                  <a:pt x="69511" y="78630"/>
                </a:lnTo>
                <a:lnTo>
                  <a:pt x="69805" y="79188"/>
                </a:lnTo>
                <a:lnTo>
                  <a:pt x="70188" y="79718"/>
                </a:lnTo>
                <a:lnTo>
                  <a:pt x="70217" y="79747"/>
                </a:lnTo>
                <a:lnTo>
                  <a:pt x="70335" y="79747"/>
                </a:lnTo>
                <a:lnTo>
                  <a:pt x="70364" y="79659"/>
                </a:lnTo>
                <a:lnTo>
                  <a:pt x="70364" y="79600"/>
                </a:lnTo>
                <a:lnTo>
                  <a:pt x="69982" y="79071"/>
                </a:lnTo>
                <a:lnTo>
                  <a:pt x="69688" y="78541"/>
                </a:lnTo>
                <a:lnTo>
                  <a:pt x="69629" y="78483"/>
                </a:lnTo>
                <a:close/>
                <a:moveTo>
                  <a:pt x="114136" y="78953"/>
                </a:moveTo>
                <a:lnTo>
                  <a:pt x="114077" y="78983"/>
                </a:lnTo>
                <a:lnTo>
                  <a:pt x="114018" y="79071"/>
                </a:lnTo>
                <a:lnTo>
                  <a:pt x="114047" y="79130"/>
                </a:lnTo>
                <a:lnTo>
                  <a:pt x="114518" y="79630"/>
                </a:lnTo>
                <a:lnTo>
                  <a:pt x="114930" y="80071"/>
                </a:lnTo>
                <a:lnTo>
                  <a:pt x="114989" y="80100"/>
                </a:lnTo>
                <a:lnTo>
                  <a:pt x="115077" y="80071"/>
                </a:lnTo>
                <a:lnTo>
                  <a:pt x="115106" y="79983"/>
                </a:lnTo>
                <a:lnTo>
                  <a:pt x="115077" y="79924"/>
                </a:lnTo>
                <a:lnTo>
                  <a:pt x="114665" y="79483"/>
                </a:lnTo>
                <a:lnTo>
                  <a:pt x="114224" y="79012"/>
                </a:lnTo>
                <a:lnTo>
                  <a:pt x="114136" y="78953"/>
                </a:lnTo>
                <a:close/>
                <a:moveTo>
                  <a:pt x="128314" y="79188"/>
                </a:moveTo>
                <a:lnTo>
                  <a:pt x="128256" y="79247"/>
                </a:lnTo>
                <a:lnTo>
                  <a:pt x="128108" y="79865"/>
                </a:lnTo>
                <a:lnTo>
                  <a:pt x="127903" y="80424"/>
                </a:lnTo>
                <a:lnTo>
                  <a:pt x="127903" y="80512"/>
                </a:lnTo>
                <a:lnTo>
                  <a:pt x="127961" y="80571"/>
                </a:lnTo>
                <a:lnTo>
                  <a:pt x="128050" y="80571"/>
                </a:lnTo>
                <a:lnTo>
                  <a:pt x="128079" y="80512"/>
                </a:lnTo>
                <a:lnTo>
                  <a:pt x="128314" y="79924"/>
                </a:lnTo>
                <a:lnTo>
                  <a:pt x="128461" y="79306"/>
                </a:lnTo>
                <a:lnTo>
                  <a:pt x="128461" y="79218"/>
                </a:lnTo>
                <a:lnTo>
                  <a:pt x="128373" y="79188"/>
                </a:lnTo>
                <a:close/>
                <a:moveTo>
                  <a:pt x="123284" y="79659"/>
                </a:moveTo>
                <a:lnTo>
                  <a:pt x="123196" y="79689"/>
                </a:lnTo>
                <a:lnTo>
                  <a:pt x="123167" y="79747"/>
                </a:lnTo>
                <a:lnTo>
                  <a:pt x="123078" y="80042"/>
                </a:lnTo>
                <a:lnTo>
                  <a:pt x="122990" y="80306"/>
                </a:lnTo>
                <a:lnTo>
                  <a:pt x="122814" y="80571"/>
                </a:lnTo>
                <a:lnTo>
                  <a:pt x="122637" y="80836"/>
                </a:lnTo>
                <a:lnTo>
                  <a:pt x="122637" y="80895"/>
                </a:lnTo>
                <a:lnTo>
                  <a:pt x="122666" y="80983"/>
                </a:lnTo>
                <a:lnTo>
                  <a:pt x="122784" y="80983"/>
                </a:lnTo>
                <a:lnTo>
                  <a:pt x="122814" y="80953"/>
                </a:lnTo>
                <a:lnTo>
                  <a:pt x="122990" y="80689"/>
                </a:lnTo>
                <a:lnTo>
                  <a:pt x="123167" y="80395"/>
                </a:lnTo>
                <a:lnTo>
                  <a:pt x="123284" y="80100"/>
                </a:lnTo>
                <a:lnTo>
                  <a:pt x="123372" y="79777"/>
                </a:lnTo>
                <a:lnTo>
                  <a:pt x="123343" y="79718"/>
                </a:lnTo>
                <a:lnTo>
                  <a:pt x="123284" y="79659"/>
                </a:lnTo>
                <a:close/>
                <a:moveTo>
                  <a:pt x="97310" y="79953"/>
                </a:moveTo>
                <a:lnTo>
                  <a:pt x="97221" y="80012"/>
                </a:lnTo>
                <a:lnTo>
                  <a:pt x="96427" y="80953"/>
                </a:lnTo>
                <a:lnTo>
                  <a:pt x="96398" y="81042"/>
                </a:lnTo>
                <a:lnTo>
                  <a:pt x="96427" y="81101"/>
                </a:lnTo>
                <a:lnTo>
                  <a:pt x="96515" y="81130"/>
                </a:lnTo>
                <a:lnTo>
                  <a:pt x="96545" y="81130"/>
                </a:lnTo>
                <a:lnTo>
                  <a:pt x="96574" y="81101"/>
                </a:lnTo>
                <a:lnTo>
                  <a:pt x="97398" y="80130"/>
                </a:lnTo>
                <a:lnTo>
                  <a:pt x="97427" y="80071"/>
                </a:lnTo>
                <a:lnTo>
                  <a:pt x="97368" y="79983"/>
                </a:lnTo>
                <a:lnTo>
                  <a:pt x="97310" y="79953"/>
                </a:lnTo>
                <a:close/>
                <a:moveTo>
                  <a:pt x="71070" y="80512"/>
                </a:moveTo>
                <a:lnTo>
                  <a:pt x="71011" y="80542"/>
                </a:lnTo>
                <a:lnTo>
                  <a:pt x="70982" y="80600"/>
                </a:lnTo>
                <a:lnTo>
                  <a:pt x="71011" y="80689"/>
                </a:lnTo>
                <a:lnTo>
                  <a:pt x="71453" y="81101"/>
                </a:lnTo>
                <a:lnTo>
                  <a:pt x="71923" y="81542"/>
                </a:lnTo>
                <a:lnTo>
                  <a:pt x="72041" y="81542"/>
                </a:lnTo>
                <a:lnTo>
                  <a:pt x="72070" y="81512"/>
                </a:lnTo>
                <a:lnTo>
                  <a:pt x="72100" y="81454"/>
                </a:lnTo>
                <a:lnTo>
                  <a:pt x="72070" y="81365"/>
                </a:lnTo>
                <a:lnTo>
                  <a:pt x="71600" y="80953"/>
                </a:lnTo>
                <a:lnTo>
                  <a:pt x="71158" y="80542"/>
                </a:lnTo>
                <a:lnTo>
                  <a:pt x="71070" y="80512"/>
                </a:lnTo>
                <a:close/>
                <a:moveTo>
                  <a:pt x="118842" y="80189"/>
                </a:moveTo>
                <a:lnTo>
                  <a:pt x="118783" y="80218"/>
                </a:lnTo>
                <a:lnTo>
                  <a:pt x="118754" y="80306"/>
                </a:lnTo>
                <a:lnTo>
                  <a:pt x="118813" y="80630"/>
                </a:lnTo>
                <a:lnTo>
                  <a:pt x="118872" y="80924"/>
                </a:lnTo>
                <a:lnTo>
                  <a:pt x="118960" y="81248"/>
                </a:lnTo>
                <a:lnTo>
                  <a:pt x="119078" y="81542"/>
                </a:lnTo>
                <a:lnTo>
                  <a:pt x="119136" y="81571"/>
                </a:lnTo>
                <a:lnTo>
                  <a:pt x="119195" y="81601"/>
                </a:lnTo>
                <a:lnTo>
                  <a:pt x="119225" y="81601"/>
                </a:lnTo>
                <a:lnTo>
                  <a:pt x="119284" y="81542"/>
                </a:lnTo>
                <a:lnTo>
                  <a:pt x="119284" y="81454"/>
                </a:lnTo>
                <a:lnTo>
                  <a:pt x="119166" y="81159"/>
                </a:lnTo>
                <a:lnTo>
                  <a:pt x="119078" y="80865"/>
                </a:lnTo>
                <a:lnTo>
                  <a:pt x="119019" y="80571"/>
                </a:lnTo>
                <a:lnTo>
                  <a:pt x="118960" y="80277"/>
                </a:lnTo>
                <a:lnTo>
                  <a:pt x="118931" y="80218"/>
                </a:lnTo>
                <a:lnTo>
                  <a:pt x="118842" y="80189"/>
                </a:lnTo>
                <a:close/>
                <a:moveTo>
                  <a:pt x="115930" y="80718"/>
                </a:moveTo>
                <a:lnTo>
                  <a:pt x="115842" y="80748"/>
                </a:lnTo>
                <a:lnTo>
                  <a:pt x="115812" y="80836"/>
                </a:lnTo>
                <a:lnTo>
                  <a:pt x="115871" y="80895"/>
                </a:lnTo>
                <a:lnTo>
                  <a:pt x="116401" y="81277"/>
                </a:lnTo>
                <a:lnTo>
                  <a:pt x="116930" y="81601"/>
                </a:lnTo>
                <a:lnTo>
                  <a:pt x="116960" y="81630"/>
                </a:lnTo>
                <a:lnTo>
                  <a:pt x="117018" y="81601"/>
                </a:lnTo>
                <a:lnTo>
                  <a:pt x="117048" y="81571"/>
                </a:lnTo>
                <a:lnTo>
                  <a:pt x="117077" y="81483"/>
                </a:lnTo>
                <a:lnTo>
                  <a:pt x="117018" y="81424"/>
                </a:lnTo>
                <a:lnTo>
                  <a:pt x="116489" y="81101"/>
                </a:lnTo>
                <a:lnTo>
                  <a:pt x="115989" y="80748"/>
                </a:lnTo>
                <a:lnTo>
                  <a:pt x="115930" y="80718"/>
                </a:lnTo>
                <a:close/>
                <a:moveTo>
                  <a:pt x="121813" y="81571"/>
                </a:moveTo>
                <a:lnTo>
                  <a:pt x="121725" y="81601"/>
                </a:lnTo>
                <a:lnTo>
                  <a:pt x="121460" y="81718"/>
                </a:lnTo>
                <a:lnTo>
                  <a:pt x="121166" y="81836"/>
                </a:lnTo>
                <a:lnTo>
                  <a:pt x="120872" y="81924"/>
                </a:lnTo>
                <a:lnTo>
                  <a:pt x="120578" y="82012"/>
                </a:lnTo>
                <a:lnTo>
                  <a:pt x="120519" y="82042"/>
                </a:lnTo>
                <a:lnTo>
                  <a:pt x="120490" y="82130"/>
                </a:lnTo>
                <a:lnTo>
                  <a:pt x="120519" y="82189"/>
                </a:lnTo>
                <a:lnTo>
                  <a:pt x="120607" y="82218"/>
                </a:lnTo>
                <a:lnTo>
                  <a:pt x="120931" y="82130"/>
                </a:lnTo>
                <a:lnTo>
                  <a:pt x="121254" y="82042"/>
                </a:lnTo>
                <a:lnTo>
                  <a:pt x="121549" y="81924"/>
                </a:lnTo>
                <a:lnTo>
                  <a:pt x="121813" y="81777"/>
                </a:lnTo>
                <a:lnTo>
                  <a:pt x="121872" y="81718"/>
                </a:lnTo>
                <a:lnTo>
                  <a:pt x="121872" y="81630"/>
                </a:lnTo>
                <a:lnTo>
                  <a:pt x="121813" y="81571"/>
                </a:lnTo>
                <a:close/>
                <a:moveTo>
                  <a:pt x="118077" y="81895"/>
                </a:moveTo>
                <a:lnTo>
                  <a:pt x="118019" y="81954"/>
                </a:lnTo>
                <a:lnTo>
                  <a:pt x="118019" y="82042"/>
                </a:lnTo>
                <a:lnTo>
                  <a:pt x="118077" y="82101"/>
                </a:lnTo>
                <a:lnTo>
                  <a:pt x="118401" y="82189"/>
                </a:lnTo>
                <a:lnTo>
                  <a:pt x="118725" y="82248"/>
                </a:lnTo>
                <a:lnTo>
                  <a:pt x="119019" y="82277"/>
                </a:lnTo>
                <a:lnTo>
                  <a:pt x="119342" y="82307"/>
                </a:lnTo>
                <a:lnTo>
                  <a:pt x="119431" y="82277"/>
                </a:lnTo>
                <a:lnTo>
                  <a:pt x="119460" y="82189"/>
                </a:lnTo>
                <a:lnTo>
                  <a:pt x="119431" y="82130"/>
                </a:lnTo>
                <a:lnTo>
                  <a:pt x="119372" y="82101"/>
                </a:lnTo>
                <a:lnTo>
                  <a:pt x="118754" y="82042"/>
                </a:lnTo>
                <a:lnTo>
                  <a:pt x="118136" y="81895"/>
                </a:lnTo>
                <a:close/>
                <a:moveTo>
                  <a:pt x="127373" y="81483"/>
                </a:moveTo>
                <a:lnTo>
                  <a:pt x="127314" y="81512"/>
                </a:lnTo>
                <a:lnTo>
                  <a:pt x="126932" y="82012"/>
                </a:lnTo>
                <a:lnTo>
                  <a:pt x="126520" y="82454"/>
                </a:lnTo>
                <a:lnTo>
                  <a:pt x="126491" y="82513"/>
                </a:lnTo>
                <a:lnTo>
                  <a:pt x="126520" y="82601"/>
                </a:lnTo>
                <a:lnTo>
                  <a:pt x="126608" y="82630"/>
                </a:lnTo>
                <a:lnTo>
                  <a:pt x="126667" y="82601"/>
                </a:lnTo>
                <a:lnTo>
                  <a:pt x="127108" y="82130"/>
                </a:lnTo>
                <a:lnTo>
                  <a:pt x="127491" y="81630"/>
                </a:lnTo>
                <a:lnTo>
                  <a:pt x="127520" y="81542"/>
                </a:lnTo>
                <a:lnTo>
                  <a:pt x="127461" y="81483"/>
                </a:lnTo>
                <a:close/>
                <a:moveTo>
                  <a:pt x="95633" y="81807"/>
                </a:moveTo>
                <a:lnTo>
                  <a:pt x="95574" y="81836"/>
                </a:lnTo>
                <a:lnTo>
                  <a:pt x="95074" y="82218"/>
                </a:lnTo>
                <a:lnTo>
                  <a:pt x="94574" y="82542"/>
                </a:lnTo>
                <a:lnTo>
                  <a:pt x="94515" y="82601"/>
                </a:lnTo>
                <a:lnTo>
                  <a:pt x="94515" y="82689"/>
                </a:lnTo>
                <a:lnTo>
                  <a:pt x="94574" y="82718"/>
                </a:lnTo>
                <a:lnTo>
                  <a:pt x="94603" y="82748"/>
                </a:lnTo>
                <a:lnTo>
                  <a:pt x="94662" y="82718"/>
                </a:lnTo>
                <a:lnTo>
                  <a:pt x="95221" y="82395"/>
                </a:lnTo>
                <a:lnTo>
                  <a:pt x="95692" y="82012"/>
                </a:lnTo>
                <a:lnTo>
                  <a:pt x="95721" y="81924"/>
                </a:lnTo>
                <a:lnTo>
                  <a:pt x="95721" y="81865"/>
                </a:lnTo>
                <a:lnTo>
                  <a:pt x="95633" y="81807"/>
                </a:lnTo>
                <a:close/>
                <a:moveTo>
                  <a:pt x="72982" y="82101"/>
                </a:moveTo>
                <a:lnTo>
                  <a:pt x="72923" y="82160"/>
                </a:lnTo>
                <a:lnTo>
                  <a:pt x="72894" y="82218"/>
                </a:lnTo>
                <a:lnTo>
                  <a:pt x="72953" y="82307"/>
                </a:lnTo>
                <a:lnTo>
                  <a:pt x="73453" y="82630"/>
                </a:lnTo>
                <a:lnTo>
                  <a:pt x="74012" y="82983"/>
                </a:lnTo>
                <a:lnTo>
                  <a:pt x="74100" y="82983"/>
                </a:lnTo>
                <a:lnTo>
                  <a:pt x="74159" y="82924"/>
                </a:lnTo>
                <a:lnTo>
                  <a:pt x="74159" y="82866"/>
                </a:lnTo>
                <a:lnTo>
                  <a:pt x="74100" y="82777"/>
                </a:lnTo>
                <a:lnTo>
                  <a:pt x="73571" y="82454"/>
                </a:lnTo>
                <a:lnTo>
                  <a:pt x="73071" y="82130"/>
                </a:lnTo>
                <a:lnTo>
                  <a:pt x="72982" y="82101"/>
                </a:lnTo>
                <a:close/>
                <a:moveTo>
                  <a:pt x="119842" y="82454"/>
                </a:moveTo>
                <a:lnTo>
                  <a:pt x="119784" y="82483"/>
                </a:lnTo>
                <a:lnTo>
                  <a:pt x="119725" y="82542"/>
                </a:lnTo>
                <a:lnTo>
                  <a:pt x="119754" y="82630"/>
                </a:lnTo>
                <a:lnTo>
                  <a:pt x="120078" y="82954"/>
                </a:lnTo>
                <a:lnTo>
                  <a:pt x="120401" y="83219"/>
                </a:lnTo>
                <a:lnTo>
                  <a:pt x="120754" y="83424"/>
                </a:lnTo>
                <a:lnTo>
                  <a:pt x="120813" y="83454"/>
                </a:lnTo>
                <a:lnTo>
                  <a:pt x="120843" y="83424"/>
                </a:lnTo>
                <a:lnTo>
                  <a:pt x="120901" y="83395"/>
                </a:lnTo>
                <a:lnTo>
                  <a:pt x="120901" y="83307"/>
                </a:lnTo>
                <a:lnTo>
                  <a:pt x="120843" y="83248"/>
                </a:lnTo>
                <a:lnTo>
                  <a:pt x="120548" y="83042"/>
                </a:lnTo>
                <a:lnTo>
                  <a:pt x="120225" y="82777"/>
                </a:lnTo>
                <a:lnTo>
                  <a:pt x="119931" y="82483"/>
                </a:lnTo>
                <a:lnTo>
                  <a:pt x="119842" y="82454"/>
                </a:lnTo>
                <a:close/>
                <a:moveTo>
                  <a:pt x="93456" y="83101"/>
                </a:moveTo>
                <a:lnTo>
                  <a:pt x="92868" y="83307"/>
                </a:lnTo>
                <a:lnTo>
                  <a:pt x="92279" y="83483"/>
                </a:lnTo>
                <a:lnTo>
                  <a:pt x="92221" y="83542"/>
                </a:lnTo>
                <a:lnTo>
                  <a:pt x="92191" y="83630"/>
                </a:lnTo>
                <a:lnTo>
                  <a:pt x="92250" y="83660"/>
                </a:lnTo>
                <a:lnTo>
                  <a:pt x="92309" y="83689"/>
                </a:lnTo>
                <a:lnTo>
                  <a:pt x="92338" y="83689"/>
                </a:lnTo>
                <a:lnTo>
                  <a:pt x="92956" y="83483"/>
                </a:lnTo>
                <a:lnTo>
                  <a:pt x="93515" y="83277"/>
                </a:lnTo>
                <a:lnTo>
                  <a:pt x="93574" y="83219"/>
                </a:lnTo>
                <a:lnTo>
                  <a:pt x="93574" y="83160"/>
                </a:lnTo>
                <a:lnTo>
                  <a:pt x="93515" y="83101"/>
                </a:lnTo>
                <a:close/>
                <a:moveTo>
                  <a:pt x="125549" y="83189"/>
                </a:moveTo>
                <a:lnTo>
                  <a:pt x="125284" y="83336"/>
                </a:lnTo>
                <a:lnTo>
                  <a:pt x="124990" y="83454"/>
                </a:lnTo>
                <a:lnTo>
                  <a:pt x="124696" y="83572"/>
                </a:lnTo>
                <a:lnTo>
                  <a:pt x="124402" y="83660"/>
                </a:lnTo>
                <a:lnTo>
                  <a:pt x="124343" y="83689"/>
                </a:lnTo>
                <a:lnTo>
                  <a:pt x="124343" y="83777"/>
                </a:lnTo>
                <a:lnTo>
                  <a:pt x="124373" y="83836"/>
                </a:lnTo>
                <a:lnTo>
                  <a:pt x="124431" y="83866"/>
                </a:lnTo>
                <a:lnTo>
                  <a:pt x="124461" y="83866"/>
                </a:lnTo>
                <a:lnTo>
                  <a:pt x="124784" y="83748"/>
                </a:lnTo>
                <a:lnTo>
                  <a:pt x="125079" y="83630"/>
                </a:lnTo>
                <a:lnTo>
                  <a:pt x="125373" y="83513"/>
                </a:lnTo>
                <a:lnTo>
                  <a:pt x="125637" y="83366"/>
                </a:lnTo>
                <a:lnTo>
                  <a:pt x="125696" y="83307"/>
                </a:lnTo>
                <a:lnTo>
                  <a:pt x="125696" y="83219"/>
                </a:lnTo>
                <a:lnTo>
                  <a:pt x="125637" y="83189"/>
                </a:lnTo>
                <a:close/>
                <a:moveTo>
                  <a:pt x="121902" y="83719"/>
                </a:moveTo>
                <a:lnTo>
                  <a:pt x="121872" y="83777"/>
                </a:lnTo>
                <a:lnTo>
                  <a:pt x="121872" y="83866"/>
                </a:lnTo>
                <a:lnTo>
                  <a:pt x="121931" y="83895"/>
                </a:lnTo>
                <a:lnTo>
                  <a:pt x="122490" y="84013"/>
                </a:lnTo>
                <a:lnTo>
                  <a:pt x="123078" y="84042"/>
                </a:lnTo>
                <a:lnTo>
                  <a:pt x="123196" y="84042"/>
                </a:lnTo>
                <a:lnTo>
                  <a:pt x="123284" y="84013"/>
                </a:lnTo>
                <a:lnTo>
                  <a:pt x="123314" y="83925"/>
                </a:lnTo>
                <a:lnTo>
                  <a:pt x="123284" y="83866"/>
                </a:lnTo>
                <a:lnTo>
                  <a:pt x="123196" y="83836"/>
                </a:lnTo>
                <a:lnTo>
                  <a:pt x="122902" y="83836"/>
                </a:lnTo>
                <a:lnTo>
                  <a:pt x="122578" y="83807"/>
                </a:lnTo>
                <a:lnTo>
                  <a:pt x="122284" y="83777"/>
                </a:lnTo>
                <a:lnTo>
                  <a:pt x="121990" y="83719"/>
                </a:lnTo>
                <a:close/>
                <a:moveTo>
                  <a:pt x="75130" y="83366"/>
                </a:moveTo>
                <a:lnTo>
                  <a:pt x="75071" y="83424"/>
                </a:lnTo>
                <a:lnTo>
                  <a:pt x="75071" y="83513"/>
                </a:lnTo>
                <a:lnTo>
                  <a:pt x="75130" y="83572"/>
                </a:lnTo>
                <a:lnTo>
                  <a:pt x="75953" y="83954"/>
                </a:lnTo>
                <a:lnTo>
                  <a:pt x="76277" y="84072"/>
                </a:lnTo>
                <a:lnTo>
                  <a:pt x="76365" y="84072"/>
                </a:lnTo>
                <a:lnTo>
                  <a:pt x="76395" y="84013"/>
                </a:lnTo>
                <a:lnTo>
                  <a:pt x="76395" y="83925"/>
                </a:lnTo>
                <a:lnTo>
                  <a:pt x="76336" y="83866"/>
                </a:lnTo>
                <a:lnTo>
                  <a:pt x="76042" y="83748"/>
                </a:lnTo>
                <a:lnTo>
                  <a:pt x="75218" y="83366"/>
                </a:lnTo>
                <a:close/>
                <a:moveTo>
                  <a:pt x="91073" y="83777"/>
                </a:moveTo>
                <a:lnTo>
                  <a:pt x="89838" y="84013"/>
                </a:lnTo>
                <a:lnTo>
                  <a:pt x="89779" y="84042"/>
                </a:lnTo>
                <a:lnTo>
                  <a:pt x="89750" y="84130"/>
                </a:lnTo>
                <a:lnTo>
                  <a:pt x="89779" y="84189"/>
                </a:lnTo>
                <a:lnTo>
                  <a:pt x="89838" y="84219"/>
                </a:lnTo>
                <a:lnTo>
                  <a:pt x="89867" y="84219"/>
                </a:lnTo>
                <a:lnTo>
                  <a:pt x="91103" y="83983"/>
                </a:lnTo>
                <a:lnTo>
                  <a:pt x="91162" y="83954"/>
                </a:lnTo>
                <a:lnTo>
                  <a:pt x="91191" y="83866"/>
                </a:lnTo>
                <a:lnTo>
                  <a:pt x="91132" y="83807"/>
                </a:lnTo>
                <a:lnTo>
                  <a:pt x="91073" y="83777"/>
                </a:lnTo>
                <a:close/>
                <a:moveTo>
                  <a:pt x="88602" y="84160"/>
                </a:moveTo>
                <a:lnTo>
                  <a:pt x="87514" y="84307"/>
                </a:lnTo>
                <a:lnTo>
                  <a:pt x="87367" y="84307"/>
                </a:lnTo>
                <a:lnTo>
                  <a:pt x="87279" y="84366"/>
                </a:lnTo>
                <a:lnTo>
                  <a:pt x="87249" y="84425"/>
                </a:lnTo>
                <a:lnTo>
                  <a:pt x="87308" y="84513"/>
                </a:lnTo>
                <a:lnTo>
                  <a:pt x="87514" y="84513"/>
                </a:lnTo>
                <a:lnTo>
                  <a:pt x="88632" y="84366"/>
                </a:lnTo>
                <a:lnTo>
                  <a:pt x="88691" y="84336"/>
                </a:lnTo>
                <a:lnTo>
                  <a:pt x="88720" y="84248"/>
                </a:lnTo>
                <a:lnTo>
                  <a:pt x="88661" y="84189"/>
                </a:lnTo>
                <a:lnTo>
                  <a:pt x="88602" y="84160"/>
                </a:lnTo>
                <a:close/>
                <a:moveTo>
                  <a:pt x="77424" y="84307"/>
                </a:moveTo>
                <a:lnTo>
                  <a:pt x="77395" y="84366"/>
                </a:lnTo>
                <a:lnTo>
                  <a:pt x="77395" y="84454"/>
                </a:lnTo>
                <a:lnTo>
                  <a:pt x="77454" y="84513"/>
                </a:lnTo>
                <a:lnTo>
                  <a:pt x="78071" y="84689"/>
                </a:lnTo>
                <a:lnTo>
                  <a:pt x="78660" y="84866"/>
                </a:lnTo>
                <a:lnTo>
                  <a:pt x="78689" y="84866"/>
                </a:lnTo>
                <a:lnTo>
                  <a:pt x="78748" y="84836"/>
                </a:lnTo>
                <a:lnTo>
                  <a:pt x="78777" y="84778"/>
                </a:lnTo>
                <a:lnTo>
                  <a:pt x="78777" y="84689"/>
                </a:lnTo>
                <a:lnTo>
                  <a:pt x="78718" y="84660"/>
                </a:lnTo>
                <a:lnTo>
                  <a:pt x="78130" y="84483"/>
                </a:lnTo>
                <a:lnTo>
                  <a:pt x="77512" y="84307"/>
                </a:lnTo>
                <a:close/>
                <a:moveTo>
                  <a:pt x="86102" y="84483"/>
                </a:moveTo>
                <a:lnTo>
                  <a:pt x="84866" y="84660"/>
                </a:lnTo>
                <a:lnTo>
                  <a:pt x="84808" y="84689"/>
                </a:lnTo>
                <a:lnTo>
                  <a:pt x="84778" y="84778"/>
                </a:lnTo>
                <a:lnTo>
                  <a:pt x="84808" y="84836"/>
                </a:lnTo>
                <a:lnTo>
                  <a:pt x="84896" y="84866"/>
                </a:lnTo>
                <a:lnTo>
                  <a:pt x="86131" y="84689"/>
                </a:lnTo>
                <a:lnTo>
                  <a:pt x="86190" y="84630"/>
                </a:lnTo>
                <a:lnTo>
                  <a:pt x="86220" y="84572"/>
                </a:lnTo>
                <a:lnTo>
                  <a:pt x="86190" y="84483"/>
                </a:lnTo>
                <a:close/>
                <a:moveTo>
                  <a:pt x="79925" y="84895"/>
                </a:moveTo>
                <a:lnTo>
                  <a:pt x="79866" y="84925"/>
                </a:lnTo>
                <a:lnTo>
                  <a:pt x="79807" y="84983"/>
                </a:lnTo>
                <a:lnTo>
                  <a:pt x="79836" y="85072"/>
                </a:lnTo>
                <a:lnTo>
                  <a:pt x="79895" y="85101"/>
                </a:lnTo>
                <a:lnTo>
                  <a:pt x="80542" y="85189"/>
                </a:lnTo>
                <a:lnTo>
                  <a:pt x="81160" y="85248"/>
                </a:lnTo>
                <a:lnTo>
                  <a:pt x="81219" y="85219"/>
                </a:lnTo>
                <a:lnTo>
                  <a:pt x="81248" y="85131"/>
                </a:lnTo>
                <a:lnTo>
                  <a:pt x="81248" y="85072"/>
                </a:lnTo>
                <a:lnTo>
                  <a:pt x="81160" y="85042"/>
                </a:lnTo>
                <a:lnTo>
                  <a:pt x="80542" y="84983"/>
                </a:lnTo>
                <a:lnTo>
                  <a:pt x="79925" y="84895"/>
                </a:lnTo>
                <a:close/>
                <a:moveTo>
                  <a:pt x="83631" y="84895"/>
                </a:moveTo>
                <a:lnTo>
                  <a:pt x="83013" y="84983"/>
                </a:lnTo>
                <a:lnTo>
                  <a:pt x="82396" y="85042"/>
                </a:lnTo>
                <a:lnTo>
                  <a:pt x="82337" y="85072"/>
                </a:lnTo>
                <a:lnTo>
                  <a:pt x="82307" y="85160"/>
                </a:lnTo>
                <a:lnTo>
                  <a:pt x="82337" y="85219"/>
                </a:lnTo>
                <a:lnTo>
                  <a:pt x="82396" y="85248"/>
                </a:lnTo>
                <a:lnTo>
                  <a:pt x="82425" y="85248"/>
                </a:lnTo>
                <a:lnTo>
                  <a:pt x="83043" y="85189"/>
                </a:lnTo>
                <a:lnTo>
                  <a:pt x="83660" y="85101"/>
                </a:lnTo>
                <a:lnTo>
                  <a:pt x="83749" y="85072"/>
                </a:lnTo>
                <a:lnTo>
                  <a:pt x="83749" y="84983"/>
                </a:lnTo>
                <a:lnTo>
                  <a:pt x="83719" y="84925"/>
                </a:lnTo>
                <a:lnTo>
                  <a:pt x="83631" y="848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7" name="Google Shape;347;p15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5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9" name="Google Shape;349;p15"/>
          <p:cNvSpPr txBox="1">
            <a:spLocks noGrp="1"/>
          </p:cNvSpPr>
          <p:nvPr>
            <p:ph type="title"/>
          </p:nvPr>
        </p:nvSpPr>
        <p:spPr>
          <a:xfrm>
            <a:off x="1739700" y="3942200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subTitle" idx="1"/>
          </p:nvPr>
        </p:nvSpPr>
        <p:spPr>
          <a:xfrm>
            <a:off x="1739550" y="1968325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" name="Google Shape;352;p16"/>
          <p:cNvGrpSpPr/>
          <p:nvPr/>
        </p:nvGrpSpPr>
        <p:grpSpPr>
          <a:xfrm>
            <a:off x="-4661465" y="-1944513"/>
            <a:ext cx="14807568" cy="7506073"/>
            <a:chOff x="-4661465" y="-1944513"/>
            <a:chExt cx="14807568" cy="7506073"/>
          </a:xfrm>
        </p:grpSpPr>
        <p:sp>
          <p:nvSpPr>
            <p:cNvPr id="353" name="Google Shape;353;p16"/>
            <p:cNvSpPr/>
            <p:nvPr/>
          </p:nvSpPr>
          <p:spPr>
            <a:xfrm rot="-9827274">
              <a:off x="3994771" y="-1153204"/>
              <a:ext cx="5972346" cy="213250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-9827274">
              <a:off x="-4482479" y="2637746"/>
              <a:ext cx="5972346" cy="213250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5" name="Google Shape;355;p16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6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58" name="Google Shape;358;p16"/>
          <p:cNvGrpSpPr/>
          <p:nvPr/>
        </p:nvGrpSpPr>
        <p:grpSpPr>
          <a:xfrm rot="-7217910">
            <a:off x="-323748" y="2022520"/>
            <a:ext cx="877141" cy="1094264"/>
            <a:chOff x="1038950" y="5414525"/>
            <a:chExt cx="877150" cy="1094275"/>
          </a:xfrm>
        </p:grpSpPr>
        <p:sp>
          <p:nvSpPr>
            <p:cNvPr id="359" name="Google Shape;359;p16"/>
            <p:cNvSpPr/>
            <p:nvPr/>
          </p:nvSpPr>
          <p:spPr>
            <a:xfrm>
              <a:off x="1355275" y="5612850"/>
              <a:ext cx="208600" cy="800200"/>
            </a:xfrm>
            <a:custGeom>
              <a:avLst/>
              <a:gdLst/>
              <a:ahLst/>
              <a:cxnLst/>
              <a:rect l="l" t="t" r="r" b="b"/>
              <a:pathLst>
                <a:path w="8344" h="32008" extrusionOk="0">
                  <a:moveTo>
                    <a:pt x="4309" y="1"/>
                  </a:moveTo>
                  <a:lnTo>
                    <a:pt x="0" y="548"/>
                  </a:lnTo>
                  <a:lnTo>
                    <a:pt x="4035" y="32008"/>
                  </a:lnTo>
                  <a:lnTo>
                    <a:pt x="8344" y="31461"/>
                  </a:lnTo>
                  <a:lnTo>
                    <a:pt x="43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1163775" y="5653900"/>
              <a:ext cx="512950" cy="111150"/>
            </a:xfrm>
            <a:custGeom>
              <a:avLst/>
              <a:gdLst/>
              <a:ahLst/>
              <a:cxnLst/>
              <a:rect l="l" t="t" r="r" b="b"/>
              <a:pathLst>
                <a:path w="20518" h="4446" extrusionOk="0">
                  <a:moveTo>
                    <a:pt x="20244" y="0"/>
                  </a:moveTo>
                  <a:lnTo>
                    <a:pt x="0" y="2599"/>
                  </a:lnTo>
                  <a:lnTo>
                    <a:pt x="274" y="4446"/>
                  </a:lnTo>
                  <a:lnTo>
                    <a:pt x="20518" y="1847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1509150" y="6035175"/>
              <a:ext cx="359075" cy="471925"/>
            </a:xfrm>
            <a:custGeom>
              <a:avLst/>
              <a:gdLst/>
              <a:ahLst/>
              <a:cxnLst/>
              <a:rect l="l" t="t" r="r" b="b"/>
              <a:pathLst>
                <a:path w="14363" h="18877" extrusionOk="0">
                  <a:moveTo>
                    <a:pt x="14089" y="0"/>
                  </a:moveTo>
                  <a:lnTo>
                    <a:pt x="13884" y="821"/>
                  </a:lnTo>
                  <a:lnTo>
                    <a:pt x="13610" y="1642"/>
                  </a:lnTo>
                  <a:lnTo>
                    <a:pt x="13268" y="2394"/>
                  </a:lnTo>
                  <a:lnTo>
                    <a:pt x="12926" y="3215"/>
                  </a:lnTo>
                  <a:lnTo>
                    <a:pt x="12516" y="3967"/>
                  </a:lnTo>
                  <a:lnTo>
                    <a:pt x="12037" y="4651"/>
                  </a:lnTo>
                  <a:lnTo>
                    <a:pt x="11558" y="5335"/>
                  </a:lnTo>
                  <a:lnTo>
                    <a:pt x="11011" y="6019"/>
                  </a:lnTo>
                  <a:lnTo>
                    <a:pt x="10464" y="6703"/>
                  </a:lnTo>
                  <a:lnTo>
                    <a:pt x="9849" y="7250"/>
                  </a:lnTo>
                  <a:lnTo>
                    <a:pt x="9165" y="7865"/>
                  </a:lnTo>
                  <a:lnTo>
                    <a:pt x="8549" y="8413"/>
                  </a:lnTo>
                  <a:lnTo>
                    <a:pt x="7797" y="8891"/>
                  </a:lnTo>
                  <a:lnTo>
                    <a:pt x="7113" y="9302"/>
                  </a:lnTo>
                  <a:lnTo>
                    <a:pt x="6361" y="9712"/>
                  </a:lnTo>
                  <a:lnTo>
                    <a:pt x="5608" y="10122"/>
                  </a:lnTo>
                  <a:lnTo>
                    <a:pt x="4241" y="10601"/>
                  </a:lnTo>
                  <a:lnTo>
                    <a:pt x="2736" y="11217"/>
                  </a:lnTo>
                  <a:lnTo>
                    <a:pt x="1984" y="11559"/>
                  </a:lnTo>
                  <a:lnTo>
                    <a:pt x="1368" y="11901"/>
                  </a:lnTo>
                  <a:lnTo>
                    <a:pt x="753" y="12379"/>
                  </a:lnTo>
                  <a:lnTo>
                    <a:pt x="274" y="12926"/>
                  </a:lnTo>
                  <a:lnTo>
                    <a:pt x="137" y="13268"/>
                  </a:lnTo>
                  <a:lnTo>
                    <a:pt x="0" y="13542"/>
                  </a:lnTo>
                  <a:lnTo>
                    <a:pt x="0" y="13884"/>
                  </a:lnTo>
                  <a:lnTo>
                    <a:pt x="0" y="14226"/>
                  </a:lnTo>
                  <a:lnTo>
                    <a:pt x="69" y="14910"/>
                  </a:lnTo>
                  <a:lnTo>
                    <a:pt x="137" y="15662"/>
                  </a:lnTo>
                  <a:lnTo>
                    <a:pt x="274" y="16346"/>
                  </a:lnTo>
                  <a:lnTo>
                    <a:pt x="411" y="17235"/>
                  </a:lnTo>
                  <a:lnTo>
                    <a:pt x="547" y="18056"/>
                  </a:lnTo>
                  <a:lnTo>
                    <a:pt x="547" y="18466"/>
                  </a:lnTo>
                  <a:lnTo>
                    <a:pt x="547" y="18876"/>
                  </a:lnTo>
                  <a:lnTo>
                    <a:pt x="616" y="18876"/>
                  </a:lnTo>
                  <a:lnTo>
                    <a:pt x="1026" y="18124"/>
                  </a:lnTo>
                  <a:lnTo>
                    <a:pt x="1573" y="17440"/>
                  </a:lnTo>
                  <a:lnTo>
                    <a:pt x="2189" y="16825"/>
                  </a:lnTo>
                  <a:lnTo>
                    <a:pt x="2804" y="16346"/>
                  </a:lnTo>
                  <a:lnTo>
                    <a:pt x="3830" y="15594"/>
                  </a:lnTo>
                  <a:lnTo>
                    <a:pt x="4856" y="14978"/>
                  </a:lnTo>
                  <a:lnTo>
                    <a:pt x="6908" y="13679"/>
                  </a:lnTo>
                  <a:lnTo>
                    <a:pt x="9028" y="12311"/>
                  </a:lnTo>
                  <a:lnTo>
                    <a:pt x="10054" y="11559"/>
                  </a:lnTo>
                  <a:lnTo>
                    <a:pt x="11011" y="10738"/>
                  </a:lnTo>
                  <a:lnTo>
                    <a:pt x="11900" y="9917"/>
                  </a:lnTo>
                  <a:lnTo>
                    <a:pt x="12721" y="8960"/>
                  </a:lnTo>
                  <a:lnTo>
                    <a:pt x="13063" y="8413"/>
                  </a:lnTo>
                  <a:lnTo>
                    <a:pt x="13337" y="7934"/>
                  </a:lnTo>
                  <a:lnTo>
                    <a:pt x="13610" y="7387"/>
                  </a:lnTo>
                  <a:lnTo>
                    <a:pt x="13884" y="6771"/>
                  </a:lnTo>
                  <a:lnTo>
                    <a:pt x="14089" y="5951"/>
                  </a:lnTo>
                  <a:lnTo>
                    <a:pt x="14226" y="5130"/>
                  </a:lnTo>
                  <a:lnTo>
                    <a:pt x="14362" y="4309"/>
                  </a:lnTo>
                  <a:lnTo>
                    <a:pt x="14362" y="3420"/>
                  </a:lnTo>
                  <a:lnTo>
                    <a:pt x="14294" y="1710"/>
                  </a:lnTo>
                  <a:lnTo>
                    <a:pt x="140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748525" y="5975325"/>
              <a:ext cx="167575" cy="268475"/>
            </a:xfrm>
            <a:custGeom>
              <a:avLst/>
              <a:gdLst/>
              <a:ahLst/>
              <a:cxnLst/>
              <a:rect l="l" t="t" r="r" b="b"/>
              <a:pathLst>
                <a:path w="6703" h="10739" extrusionOk="0">
                  <a:moveTo>
                    <a:pt x="4787" y="1"/>
                  </a:moveTo>
                  <a:lnTo>
                    <a:pt x="4651" y="343"/>
                  </a:lnTo>
                  <a:lnTo>
                    <a:pt x="4309" y="1232"/>
                  </a:lnTo>
                  <a:lnTo>
                    <a:pt x="3693" y="2531"/>
                  </a:lnTo>
                  <a:lnTo>
                    <a:pt x="3283" y="3284"/>
                  </a:lnTo>
                  <a:lnTo>
                    <a:pt x="2736" y="4104"/>
                  </a:lnTo>
                  <a:lnTo>
                    <a:pt x="2257" y="4651"/>
                  </a:lnTo>
                  <a:lnTo>
                    <a:pt x="1778" y="5199"/>
                  </a:lnTo>
                  <a:lnTo>
                    <a:pt x="958" y="6156"/>
                  </a:lnTo>
                  <a:lnTo>
                    <a:pt x="0" y="6977"/>
                  </a:lnTo>
                  <a:lnTo>
                    <a:pt x="3146" y="7729"/>
                  </a:lnTo>
                  <a:lnTo>
                    <a:pt x="5198" y="10738"/>
                  </a:lnTo>
                  <a:lnTo>
                    <a:pt x="5471" y="10533"/>
                  </a:lnTo>
                  <a:lnTo>
                    <a:pt x="5677" y="10259"/>
                  </a:lnTo>
                  <a:lnTo>
                    <a:pt x="6019" y="9781"/>
                  </a:lnTo>
                  <a:lnTo>
                    <a:pt x="6292" y="9165"/>
                  </a:lnTo>
                  <a:lnTo>
                    <a:pt x="6497" y="8345"/>
                  </a:lnTo>
                  <a:lnTo>
                    <a:pt x="6634" y="7387"/>
                  </a:lnTo>
                  <a:lnTo>
                    <a:pt x="6702" y="6088"/>
                  </a:lnTo>
                  <a:lnTo>
                    <a:pt x="6566" y="4788"/>
                  </a:lnTo>
                  <a:lnTo>
                    <a:pt x="6292" y="3626"/>
                  </a:lnTo>
                  <a:lnTo>
                    <a:pt x="6019" y="2600"/>
                  </a:lnTo>
                  <a:lnTo>
                    <a:pt x="5677" y="1711"/>
                  </a:lnTo>
                  <a:lnTo>
                    <a:pt x="5335" y="958"/>
                  </a:lnTo>
                  <a:lnTo>
                    <a:pt x="5061" y="411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038950" y="6079625"/>
              <a:ext cx="174425" cy="263325"/>
            </a:xfrm>
            <a:custGeom>
              <a:avLst/>
              <a:gdLst/>
              <a:ahLst/>
              <a:cxnLst/>
              <a:rect l="l" t="t" r="r" b="b"/>
              <a:pathLst>
                <a:path w="6977" h="10533" extrusionOk="0">
                  <a:moveTo>
                    <a:pt x="616" y="1"/>
                  </a:moveTo>
                  <a:lnTo>
                    <a:pt x="480" y="479"/>
                  </a:lnTo>
                  <a:lnTo>
                    <a:pt x="274" y="1095"/>
                  </a:lnTo>
                  <a:lnTo>
                    <a:pt x="138" y="1847"/>
                  </a:lnTo>
                  <a:lnTo>
                    <a:pt x="69" y="2805"/>
                  </a:lnTo>
                  <a:lnTo>
                    <a:pt x="1" y="3899"/>
                  </a:lnTo>
                  <a:lnTo>
                    <a:pt x="69" y="5130"/>
                  </a:lnTo>
                  <a:lnTo>
                    <a:pt x="343" y="6361"/>
                  </a:lnTo>
                  <a:lnTo>
                    <a:pt x="616" y="7592"/>
                  </a:lnTo>
                  <a:lnTo>
                    <a:pt x="1027" y="8550"/>
                  </a:lnTo>
                  <a:lnTo>
                    <a:pt x="1505" y="9233"/>
                  </a:lnTo>
                  <a:lnTo>
                    <a:pt x="1916" y="9781"/>
                  </a:lnTo>
                  <a:lnTo>
                    <a:pt x="2258" y="10123"/>
                  </a:lnTo>
                  <a:lnTo>
                    <a:pt x="2600" y="10396"/>
                  </a:lnTo>
                  <a:lnTo>
                    <a:pt x="2873" y="10533"/>
                  </a:lnTo>
                  <a:lnTo>
                    <a:pt x="4104" y="7113"/>
                  </a:lnTo>
                  <a:lnTo>
                    <a:pt x="6977" y="5540"/>
                  </a:lnTo>
                  <a:lnTo>
                    <a:pt x="5882" y="4993"/>
                  </a:lnTo>
                  <a:lnTo>
                    <a:pt x="4788" y="4309"/>
                  </a:lnTo>
                  <a:lnTo>
                    <a:pt x="4241" y="3899"/>
                  </a:lnTo>
                  <a:lnTo>
                    <a:pt x="3626" y="3420"/>
                  </a:lnTo>
                  <a:lnTo>
                    <a:pt x="2873" y="2805"/>
                  </a:lnTo>
                  <a:lnTo>
                    <a:pt x="2258" y="2121"/>
                  </a:lnTo>
                  <a:lnTo>
                    <a:pt x="1369" y="1027"/>
                  </a:lnTo>
                  <a:lnTo>
                    <a:pt x="753" y="274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076575" y="6035175"/>
              <a:ext cx="789950" cy="471925"/>
            </a:xfrm>
            <a:custGeom>
              <a:avLst/>
              <a:gdLst/>
              <a:ahLst/>
              <a:cxnLst/>
              <a:rect l="l" t="t" r="r" b="b"/>
              <a:pathLst>
                <a:path w="31598" h="18877" extrusionOk="0">
                  <a:moveTo>
                    <a:pt x="31324" y="0"/>
                  </a:moveTo>
                  <a:lnTo>
                    <a:pt x="31118" y="821"/>
                  </a:lnTo>
                  <a:lnTo>
                    <a:pt x="30845" y="1642"/>
                  </a:lnTo>
                  <a:lnTo>
                    <a:pt x="30503" y="2463"/>
                  </a:lnTo>
                  <a:lnTo>
                    <a:pt x="30161" y="3215"/>
                  </a:lnTo>
                  <a:lnTo>
                    <a:pt x="29751" y="3967"/>
                  </a:lnTo>
                  <a:lnTo>
                    <a:pt x="29272" y="4651"/>
                  </a:lnTo>
                  <a:lnTo>
                    <a:pt x="28793" y="5403"/>
                  </a:lnTo>
                  <a:lnTo>
                    <a:pt x="28246" y="6019"/>
                  </a:lnTo>
                  <a:lnTo>
                    <a:pt x="27699" y="6703"/>
                  </a:lnTo>
                  <a:lnTo>
                    <a:pt x="27083" y="7318"/>
                  </a:lnTo>
                  <a:lnTo>
                    <a:pt x="26468" y="7865"/>
                  </a:lnTo>
                  <a:lnTo>
                    <a:pt x="25784" y="8413"/>
                  </a:lnTo>
                  <a:lnTo>
                    <a:pt x="25100" y="8891"/>
                  </a:lnTo>
                  <a:lnTo>
                    <a:pt x="24348" y="9370"/>
                  </a:lnTo>
                  <a:lnTo>
                    <a:pt x="23595" y="9780"/>
                  </a:lnTo>
                  <a:lnTo>
                    <a:pt x="22843" y="10122"/>
                  </a:lnTo>
                  <a:lnTo>
                    <a:pt x="21475" y="10669"/>
                  </a:lnTo>
                  <a:lnTo>
                    <a:pt x="19971" y="11217"/>
                  </a:lnTo>
                  <a:lnTo>
                    <a:pt x="19287" y="11559"/>
                  </a:lnTo>
                  <a:lnTo>
                    <a:pt x="18603" y="11901"/>
                  </a:lnTo>
                  <a:lnTo>
                    <a:pt x="17987" y="12379"/>
                  </a:lnTo>
                  <a:lnTo>
                    <a:pt x="17577" y="12926"/>
                  </a:lnTo>
                  <a:lnTo>
                    <a:pt x="17303" y="13268"/>
                  </a:lnTo>
                  <a:lnTo>
                    <a:pt x="17167" y="13679"/>
                  </a:lnTo>
                  <a:lnTo>
                    <a:pt x="16893" y="13337"/>
                  </a:lnTo>
                  <a:lnTo>
                    <a:pt x="16619" y="13063"/>
                  </a:lnTo>
                  <a:lnTo>
                    <a:pt x="16004" y="12653"/>
                  </a:lnTo>
                  <a:lnTo>
                    <a:pt x="15320" y="12379"/>
                  </a:lnTo>
                  <a:lnTo>
                    <a:pt x="14636" y="12106"/>
                  </a:lnTo>
                  <a:lnTo>
                    <a:pt x="13815" y="11969"/>
                  </a:lnTo>
                  <a:lnTo>
                    <a:pt x="12242" y="11832"/>
                  </a:lnTo>
                  <a:lnTo>
                    <a:pt x="10806" y="11627"/>
                  </a:lnTo>
                  <a:lnTo>
                    <a:pt x="9917" y="11490"/>
                  </a:lnTo>
                  <a:lnTo>
                    <a:pt x="9096" y="11285"/>
                  </a:lnTo>
                  <a:lnTo>
                    <a:pt x="8276" y="11011"/>
                  </a:lnTo>
                  <a:lnTo>
                    <a:pt x="7523" y="10738"/>
                  </a:lnTo>
                  <a:lnTo>
                    <a:pt x="6703" y="10396"/>
                  </a:lnTo>
                  <a:lnTo>
                    <a:pt x="5950" y="9986"/>
                  </a:lnTo>
                  <a:lnTo>
                    <a:pt x="5198" y="9575"/>
                  </a:lnTo>
                  <a:lnTo>
                    <a:pt x="4514" y="9096"/>
                  </a:lnTo>
                  <a:lnTo>
                    <a:pt x="3830" y="8549"/>
                  </a:lnTo>
                  <a:lnTo>
                    <a:pt x="3146" y="8002"/>
                  </a:lnTo>
                  <a:lnTo>
                    <a:pt x="2531" y="7455"/>
                  </a:lnTo>
                  <a:lnTo>
                    <a:pt x="1984" y="6840"/>
                  </a:lnTo>
                  <a:lnTo>
                    <a:pt x="1437" y="6156"/>
                  </a:lnTo>
                  <a:lnTo>
                    <a:pt x="890" y="5472"/>
                  </a:lnTo>
                  <a:lnTo>
                    <a:pt x="411" y="4788"/>
                  </a:lnTo>
                  <a:lnTo>
                    <a:pt x="0" y="4036"/>
                  </a:lnTo>
                  <a:lnTo>
                    <a:pt x="0" y="4036"/>
                  </a:lnTo>
                  <a:lnTo>
                    <a:pt x="274" y="5745"/>
                  </a:lnTo>
                  <a:lnTo>
                    <a:pt x="616" y="7455"/>
                  </a:lnTo>
                  <a:lnTo>
                    <a:pt x="821" y="8276"/>
                  </a:lnTo>
                  <a:lnTo>
                    <a:pt x="1163" y="9028"/>
                  </a:lnTo>
                  <a:lnTo>
                    <a:pt x="1505" y="9780"/>
                  </a:lnTo>
                  <a:lnTo>
                    <a:pt x="1915" y="10533"/>
                  </a:lnTo>
                  <a:lnTo>
                    <a:pt x="2326" y="11011"/>
                  </a:lnTo>
                  <a:lnTo>
                    <a:pt x="2736" y="11490"/>
                  </a:lnTo>
                  <a:lnTo>
                    <a:pt x="3146" y="11901"/>
                  </a:lnTo>
                  <a:lnTo>
                    <a:pt x="3625" y="12311"/>
                  </a:lnTo>
                  <a:lnTo>
                    <a:pt x="4583" y="13063"/>
                  </a:lnTo>
                  <a:lnTo>
                    <a:pt x="5677" y="13679"/>
                  </a:lnTo>
                  <a:lnTo>
                    <a:pt x="6840" y="14226"/>
                  </a:lnTo>
                  <a:lnTo>
                    <a:pt x="8002" y="14636"/>
                  </a:lnTo>
                  <a:lnTo>
                    <a:pt x="10396" y="15457"/>
                  </a:lnTo>
                  <a:lnTo>
                    <a:pt x="12721" y="16141"/>
                  </a:lnTo>
                  <a:lnTo>
                    <a:pt x="13884" y="16551"/>
                  </a:lnTo>
                  <a:lnTo>
                    <a:pt x="15046" y="16961"/>
                  </a:lnTo>
                  <a:lnTo>
                    <a:pt x="15799" y="17303"/>
                  </a:lnTo>
                  <a:lnTo>
                    <a:pt x="16551" y="17714"/>
                  </a:lnTo>
                  <a:lnTo>
                    <a:pt x="17235" y="18192"/>
                  </a:lnTo>
                  <a:lnTo>
                    <a:pt x="17782" y="18808"/>
                  </a:lnTo>
                  <a:lnTo>
                    <a:pt x="17782" y="18876"/>
                  </a:lnTo>
                  <a:lnTo>
                    <a:pt x="17850" y="18876"/>
                  </a:lnTo>
                  <a:lnTo>
                    <a:pt x="18261" y="18124"/>
                  </a:lnTo>
                  <a:lnTo>
                    <a:pt x="18808" y="17440"/>
                  </a:lnTo>
                  <a:lnTo>
                    <a:pt x="19423" y="16825"/>
                  </a:lnTo>
                  <a:lnTo>
                    <a:pt x="20107" y="16346"/>
                  </a:lnTo>
                  <a:lnTo>
                    <a:pt x="21065" y="15594"/>
                  </a:lnTo>
                  <a:lnTo>
                    <a:pt x="22091" y="14978"/>
                  </a:lnTo>
                  <a:lnTo>
                    <a:pt x="24142" y="13679"/>
                  </a:lnTo>
                  <a:lnTo>
                    <a:pt x="26263" y="12311"/>
                  </a:lnTo>
                  <a:lnTo>
                    <a:pt x="27288" y="11559"/>
                  </a:lnTo>
                  <a:lnTo>
                    <a:pt x="28246" y="10738"/>
                  </a:lnTo>
                  <a:lnTo>
                    <a:pt x="29135" y="9917"/>
                  </a:lnTo>
                  <a:lnTo>
                    <a:pt x="29956" y="8960"/>
                  </a:lnTo>
                  <a:lnTo>
                    <a:pt x="30298" y="8481"/>
                  </a:lnTo>
                  <a:lnTo>
                    <a:pt x="30640" y="7934"/>
                  </a:lnTo>
                  <a:lnTo>
                    <a:pt x="30913" y="7387"/>
                  </a:lnTo>
                  <a:lnTo>
                    <a:pt x="31118" y="6771"/>
                  </a:lnTo>
                  <a:lnTo>
                    <a:pt x="31324" y="5951"/>
                  </a:lnTo>
                  <a:lnTo>
                    <a:pt x="31529" y="5130"/>
                  </a:lnTo>
                  <a:lnTo>
                    <a:pt x="31597" y="4309"/>
                  </a:lnTo>
                  <a:lnTo>
                    <a:pt x="31597" y="3420"/>
                  </a:lnTo>
                  <a:lnTo>
                    <a:pt x="31529" y="1710"/>
                  </a:lnTo>
                  <a:lnTo>
                    <a:pt x="31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415100" y="5706900"/>
              <a:ext cx="112875" cy="801900"/>
            </a:xfrm>
            <a:custGeom>
              <a:avLst/>
              <a:gdLst/>
              <a:ahLst/>
              <a:cxnLst/>
              <a:rect l="l" t="t" r="r" b="b"/>
              <a:pathLst>
                <a:path w="4515" h="32076" extrusionOk="0">
                  <a:moveTo>
                    <a:pt x="138" y="0"/>
                  </a:moveTo>
                  <a:lnTo>
                    <a:pt x="69" y="69"/>
                  </a:lnTo>
                  <a:lnTo>
                    <a:pt x="1" y="137"/>
                  </a:lnTo>
                  <a:lnTo>
                    <a:pt x="548" y="3830"/>
                  </a:lnTo>
                  <a:lnTo>
                    <a:pt x="1711" y="12242"/>
                  </a:lnTo>
                  <a:lnTo>
                    <a:pt x="4241" y="31939"/>
                  </a:lnTo>
                  <a:lnTo>
                    <a:pt x="4309" y="32076"/>
                  </a:lnTo>
                  <a:lnTo>
                    <a:pt x="4378" y="32076"/>
                  </a:lnTo>
                  <a:lnTo>
                    <a:pt x="4515" y="32007"/>
                  </a:lnTo>
                  <a:lnTo>
                    <a:pt x="4515" y="31939"/>
                  </a:lnTo>
                  <a:lnTo>
                    <a:pt x="2326" y="14978"/>
                  </a:lnTo>
                  <a:lnTo>
                    <a:pt x="958" y="4788"/>
                  </a:lnTo>
                  <a:lnTo>
                    <a:pt x="480" y="1437"/>
                  </a:lnTo>
                  <a:lnTo>
                    <a:pt x="274" y="6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276625" y="5414525"/>
              <a:ext cx="242800" cy="244525"/>
            </a:xfrm>
            <a:custGeom>
              <a:avLst/>
              <a:gdLst/>
              <a:ahLst/>
              <a:cxnLst/>
              <a:rect l="l" t="t" r="r" b="b"/>
              <a:pathLst>
                <a:path w="9712" h="9781" extrusionOk="0">
                  <a:moveTo>
                    <a:pt x="5130" y="1642"/>
                  </a:moveTo>
                  <a:lnTo>
                    <a:pt x="5745" y="1779"/>
                  </a:lnTo>
                  <a:lnTo>
                    <a:pt x="6292" y="1984"/>
                  </a:lnTo>
                  <a:lnTo>
                    <a:pt x="6839" y="2326"/>
                  </a:lnTo>
                  <a:lnTo>
                    <a:pt x="7318" y="2736"/>
                  </a:lnTo>
                  <a:lnTo>
                    <a:pt x="7660" y="3283"/>
                  </a:lnTo>
                  <a:lnTo>
                    <a:pt x="7934" y="3830"/>
                  </a:lnTo>
                  <a:lnTo>
                    <a:pt x="8070" y="4514"/>
                  </a:lnTo>
                  <a:lnTo>
                    <a:pt x="8070" y="5130"/>
                  </a:lnTo>
                  <a:lnTo>
                    <a:pt x="8002" y="5745"/>
                  </a:lnTo>
                  <a:lnTo>
                    <a:pt x="7797" y="6361"/>
                  </a:lnTo>
                  <a:lnTo>
                    <a:pt x="7455" y="6908"/>
                  </a:lnTo>
                  <a:lnTo>
                    <a:pt x="6976" y="7318"/>
                  </a:lnTo>
                  <a:lnTo>
                    <a:pt x="6497" y="7729"/>
                  </a:lnTo>
                  <a:lnTo>
                    <a:pt x="5950" y="8002"/>
                  </a:lnTo>
                  <a:lnTo>
                    <a:pt x="5266" y="8139"/>
                  </a:lnTo>
                  <a:lnTo>
                    <a:pt x="4651" y="8139"/>
                  </a:lnTo>
                  <a:lnTo>
                    <a:pt x="3967" y="8002"/>
                  </a:lnTo>
                  <a:lnTo>
                    <a:pt x="3420" y="7797"/>
                  </a:lnTo>
                  <a:lnTo>
                    <a:pt x="2873" y="7455"/>
                  </a:lnTo>
                  <a:lnTo>
                    <a:pt x="2394" y="7045"/>
                  </a:lnTo>
                  <a:lnTo>
                    <a:pt x="2052" y="6566"/>
                  </a:lnTo>
                  <a:lnTo>
                    <a:pt x="1778" y="5951"/>
                  </a:lnTo>
                  <a:lnTo>
                    <a:pt x="1642" y="5335"/>
                  </a:lnTo>
                  <a:lnTo>
                    <a:pt x="1642" y="4651"/>
                  </a:lnTo>
                  <a:lnTo>
                    <a:pt x="1710" y="4036"/>
                  </a:lnTo>
                  <a:lnTo>
                    <a:pt x="1984" y="3420"/>
                  </a:lnTo>
                  <a:lnTo>
                    <a:pt x="2325" y="2941"/>
                  </a:lnTo>
                  <a:lnTo>
                    <a:pt x="2736" y="2463"/>
                  </a:lnTo>
                  <a:lnTo>
                    <a:pt x="3215" y="2121"/>
                  </a:lnTo>
                  <a:lnTo>
                    <a:pt x="3830" y="1847"/>
                  </a:lnTo>
                  <a:lnTo>
                    <a:pt x="4446" y="1710"/>
                  </a:lnTo>
                  <a:lnTo>
                    <a:pt x="5130" y="1642"/>
                  </a:lnTo>
                  <a:close/>
                  <a:moveTo>
                    <a:pt x="4719" y="1"/>
                  </a:moveTo>
                  <a:lnTo>
                    <a:pt x="4240" y="69"/>
                  </a:lnTo>
                  <a:lnTo>
                    <a:pt x="3762" y="137"/>
                  </a:lnTo>
                  <a:lnTo>
                    <a:pt x="3283" y="274"/>
                  </a:lnTo>
                  <a:lnTo>
                    <a:pt x="2804" y="479"/>
                  </a:lnTo>
                  <a:lnTo>
                    <a:pt x="2394" y="684"/>
                  </a:lnTo>
                  <a:lnTo>
                    <a:pt x="1984" y="958"/>
                  </a:lnTo>
                  <a:lnTo>
                    <a:pt x="1642" y="1232"/>
                  </a:lnTo>
                  <a:lnTo>
                    <a:pt x="1300" y="1574"/>
                  </a:lnTo>
                  <a:lnTo>
                    <a:pt x="1026" y="1915"/>
                  </a:lnTo>
                  <a:lnTo>
                    <a:pt x="752" y="2326"/>
                  </a:lnTo>
                  <a:lnTo>
                    <a:pt x="479" y="2736"/>
                  </a:lnTo>
                  <a:lnTo>
                    <a:pt x="342" y="3147"/>
                  </a:lnTo>
                  <a:lnTo>
                    <a:pt x="137" y="3625"/>
                  </a:lnTo>
                  <a:lnTo>
                    <a:pt x="69" y="4036"/>
                  </a:lnTo>
                  <a:lnTo>
                    <a:pt x="0" y="4514"/>
                  </a:lnTo>
                  <a:lnTo>
                    <a:pt x="0" y="5061"/>
                  </a:lnTo>
                  <a:lnTo>
                    <a:pt x="0" y="5540"/>
                  </a:lnTo>
                  <a:lnTo>
                    <a:pt x="137" y="6019"/>
                  </a:lnTo>
                  <a:lnTo>
                    <a:pt x="274" y="6498"/>
                  </a:lnTo>
                  <a:lnTo>
                    <a:pt x="411" y="6908"/>
                  </a:lnTo>
                  <a:lnTo>
                    <a:pt x="684" y="7387"/>
                  </a:lnTo>
                  <a:lnTo>
                    <a:pt x="889" y="7729"/>
                  </a:lnTo>
                  <a:lnTo>
                    <a:pt x="1231" y="8139"/>
                  </a:lnTo>
                  <a:lnTo>
                    <a:pt x="1505" y="8481"/>
                  </a:lnTo>
                  <a:lnTo>
                    <a:pt x="1915" y="8755"/>
                  </a:lnTo>
                  <a:lnTo>
                    <a:pt x="2257" y="9028"/>
                  </a:lnTo>
                  <a:lnTo>
                    <a:pt x="2667" y="9233"/>
                  </a:lnTo>
                  <a:lnTo>
                    <a:pt x="3078" y="9439"/>
                  </a:lnTo>
                  <a:lnTo>
                    <a:pt x="3557" y="9575"/>
                  </a:lnTo>
                  <a:lnTo>
                    <a:pt x="4035" y="9712"/>
                  </a:lnTo>
                  <a:lnTo>
                    <a:pt x="4514" y="9780"/>
                  </a:lnTo>
                  <a:lnTo>
                    <a:pt x="4993" y="9780"/>
                  </a:lnTo>
                  <a:lnTo>
                    <a:pt x="5471" y="9712"/>
                  </a:lnTo>
                  <a:lnTo>
                    <a:pt x="5950" y="9644"/>
                  </a:lnTo>
                  <a:lnTo>
                    <a:pt x="6429" y="9507"/>
                  </a:lnTo>
                  <a:lnTo>
                    <a:pt x="6908" y="9302"/>
                  </a:lnTo>
                  <a:lnTo>
                    <a:pt x="7318" y="9097"/>
                  </a:lnTo>
                  <a:lnTo>
                    <a:pt x="7728" y="8891"/>
                  </a:lnTo>
                  <a:lnTo>
                    <a:pt x="8070" y="8549"/>
                  </a:lnTo>
                  <a:lnTo>
                    <a:pt x="8412" y="8207"/>
                  </a:lnTo>
                  <a:lnTo>
                    <a:pt x="8686" y="7866"/>
                  </a:lnTo>
                  <a:lnTo>
                    <a:pt x="8959" y="7524"/>
                  </a:lnTo>
                  <a:lnTo>
                    <a:pt x="9233" y="7113"/>
                  </a:lnTo>
                  <a:lnTo>
                    <a:pt x="9438" y="6634"/>
                  </a:lnTo>
                  <a:lnTo>
                    <a:pt x="9575" y="6224"/>
                  </a:lnTo>
                  <a:lnTo>
                    <a:pt x="9643" y="5745"/>
                  </a:lnTo>
                  <a:lnTo>
                    <a:pt x="9712" y="5267"/>
                  </a:lnTo>
                  <a:lnTo>
                    <a:pt x="9712" y="4788"/>
                  </a:lnTo>
                  <a:lnTo>
                    <a:pt x="9712" y="4309"/>
                  </a:lnTo>
                  <a:lnTo>
                    <a:pt x="9575" y="3762"/>
                  </a:lnTo>
                  <a:lnTo>
                    <a:pt x="9438" y="3352"/>
                  </a:lnTo>
                  <a:lnTo>
                    <a:pt x="9301" y="2873"/>
                  </a:lnTo>
                  <a:lnTo>
                    <a:pt x="9096" y="2463"/>
                  </a:lnTo>
                  <a:lnTo>
                    <a:pt x="8823" y="2052"/>
                  </a:lnTo>
                  <a:lnTo>
                    <a:pt x="8549" y="1710"/>
                  </a:lnTo>
                  <a:lnTo>
                    <a:pt x="8207" y="1368"/>
                  </a:lnTo>
                  <a:lnTo>
                    <a:pt x="7865" y="1026"/>
                  </a:lnTo>
                  <a:lnTo>
                    <a:pt x="7455" y="753"/>
                  </a:lnTo>
                  <a:lnTo>
                    <a:pt x="7044" y="548"/>
                  </a:lnTo>
                  <a:lnTo>
                    <a:pt x="6634" y="343"/>
                  </a:lnTo>
                  <a:lnTo>
                    <a:pt x="6155" y="206"/>
                  </a:lnTo>
                  <a:lnTo>
                    <a:pt x="5677" y="137"/>
                  </a:lnTo>
                  <a:lnTo>
                    <a:pt x="5198" y="69"/>
                  </a:lnTo>
                  <a:lnTo>
                    <a:pt x="47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649350" y="5626550"/>
              <a:ext cx="92350" cy="92350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1984" y="0"/>
                  </a:moveTo>
                  <a:lnTo>
                    <a:pt x="1642" y="68"/>
                  </a:lnTo>
                  <a:lnTo>
                    <a:pt x="1231" y="137"/>
                  </a:lnTo>
                  <a:lnTo>
                    <a:pt x="958" y="274"/>
                  </a:lnTo>
                  <a:lnTo>
                    <a:pt x="616" y="479"/>
                  </a:lnTo>
                  <a:lnTo>
                    <a:pt x="411" y="752"/>
                  </a:lnTo>
                  <a:lnTo>
                    <a:pt x="206" y="1026"/>
                  </a:lnTo>
                  <a:lnTo>
                    <a:pt x="69" y="1368"/>
                  </a:lnTo>
                  <a:lnTo>
                    <a:pt x="0" y="1710"/>
                  </a:lnTo>
                  <a:lnTo>
                    <a:pt x="0" y="2120"/>
                  </a:lnTo>
                  <a:lnTo>
                    <a:pt x="137" y="2462"/>
                  </a:lnTo>
                  <a:lnTo>
                    <a:pt x="274" y="2804"/>
                  </a:lnTo>
                  <a:lnTo>
                    <a:pt x="479" y="3078"/>
                  </a:lnTo>
                  <a:lnTo>
                    <a:pt x="753" y="3351"/>
                  </a:lnTo>
                  <a:lnTo>
                    <a:pt x="1026" y="3556"/>
                  </a:lnTo>
                  <a:lnTo>
                    <a:pt x="1368" y="3625"/>
                  </a:lnTo>
                  <a:lnTo>
                    <a:pt x="1710" y="3693"/>
                  </a:lnTo>
                  <a:lnTo>
                    <a:pt x="2121" y="3693"/>
                  </a:lnTo>
                  <a:lnTo>
                    <a:pt x="2463" y="3625"/>
                  </a:lnTo>
                  <a:lnTo>
                    <a:pt x="2804" y="3488"/>
                  </a:lnTo>
                  <a:lnTo>
                    <a:pt x="3078" y="3283"/>
                  </a:lnTo>
                  <a:lnTo>
                    <a:pt x="3352" y="3009"/>
                  </a:lnTo>
                  <a:lnTo>
                    <a:pt x="3488" y="2736"/>
                  </a:lnTo>
                  <a:lnTo>
                    <a:pt x="3625" y="2394"/>
                  </a:lnTo>
                  <a:lnTo>
                    <a:pt x="3694" y="1983"/>
                  </a:lnTo>
                  <a:lnTo>
                    <a:pt x="3694" y="1641"/>
                  </a:lnTo>
                  <a:lnTo>
                    <a:pt x="3625" y="1299"/>
                  </a:lnTo>
                  <a:lnTo>
                    <a:pt x="3488" y="958"/>
                  </a:lnTo>
                  <a:lnTo>
                    <a:pt x="3283" y="684"/>
                  </a:lnTo>
                  <a:lnTo>
                    <a:pt x="3010" y="410"/>
                  </a:lnTo>
                  <a:lnTo>
                    <a:pt x="2668" y="205"/>
                  </a:lnTo>
                  <a:lnTo>
                    <a:pt x="2326" y="68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1098800" y="5698350"/>
              <a:ext cx="92350" cy="92350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1574" y="0"/>
                  </a:moveTo>
                  <a:lnTo>
                    <a:pt x="1232" y="69"/>
                  </a:lnTo>
                  <a:lnTo>
                    <a:pt x="890" y="206"/>
                  </a:lnTo>
                  <a:lnTo>
                    <a:pt x="616" y="411"/>
                  </a:lnTo>
                  <a:lnTo>
                    <a:pt x="342" y="684"/>
                  </a:lnTo>
                  <a:lnTo>
                    <a:pt x="206" y="1026"/>
                  </a:lnTo>
                  <a:lnTo>
                    <a:pt x="69" y="1300"/>
                  </a:lnTo>
                  <a:lnTo>
                    <a:pt x="1" y="1710"/>
                  </a:lnTo>
                  <a:lnTo>
                    <a:pt x="1" y="2052"/>
                  </a:lnTo>
                  <a:lnTo>
                    <a:pt x="69" y="2463"/>
                  </a:lnTo>
                  <a:lnTo>
                    <a:pt x="206" y="2736"/>
                  </a:lnTo>
                  <a:lnTo>
                    <a:pt x="411" y="3078"/>
                  </a:lnTo>
                  <a:lnTo>
                    <a:pt x="684" y="3283"/>
                  </a:lnTo>
                  <a:lnTo>
                    <a:pt x="1026" y="3488"/>
                  </a:lnTo>
                  <a:lnTo>
                    <a:pt x="1300" y="3625"/>
                  </a:lnTo>
                  <a:lnTo>
                    <a:pt x="1710" y="3694"/>
                  </a:lnTo>
                  <a:lnTo>
                    <a:pt x="2052" y="3694"/>
                  </a:lnTo>
                  <a:lnTo>
                    <a:pt x="2463" y="3557"/>
                  </a:lnTo>
                  <a:lnTo>
                    <a:pt x="2736" y="3420"/>
                  </a:lnTo>
                  <a:lnTo>
                    <a:pt x="3078" y="3215"/>
                  </a:lnTo>
                  <a:lnTo>
                    <a:pt x="3283" y="2941"/>
                  </a:lnTo>
                  <a:lnTo>
                    <a:pt x="3488" y="2668"/>
                  </a:lnTo>
                  <a:lnTo>
                    <a:pt x="3625" y="2326"/>
                  </a:lnTo>
                  <a:lnTo>
                    <a:pt x="3694" y="1984"/>
                  </a:lnTo>
                  <a:lnTo>
                    <a:pt x="3694" y="1573"/>
                  </a:lnTo>
                  <a:lnTo>
                    <a:pt x="3557" y="1231"/>
                  </a:lnTo>
                  <a:lnTo>
                    <a:pt x="3420" y="890"/>
                  </a:lnTo>
                  <a:lnTo>
                    <a:pt x="3215" y="616"/>
                  </a:lnTo>
                  <a:lnTo>
                    <a:pt x="2941" y="342"/>
                  </a:lnTo>
                  <a:lnTo>
                    <a:pt x="2668" y="206"/>
                  </a:lnTo>
                  <a:lnTo>
                    <a:pt x="2326" y="69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521125" y="5975325"/>
              <a:ext cx="353950" cy="528350"/>
            </a:xfrm>
            <a:custGeom>
              <a:avLst/>
              <a:gdLst/>
              <a:ahLst/>
              <a:cxnLst/>
              <a:rect l="l" t="t" r="r" b="b"/>
              <a:pathLst>
                <a:path w="14158" h="21134" extrusionOk="0">
                  <a:moveTo>
                    <a:pt x="13952" y="1"/>
                  </a:moveTo>
                  <a:lnTo>
                    <a:pt x="13815" y="69"/>
                  </a:lnTo>
                  <a:lnTo>
                    <a:pt x="13815" y="138"/>
                  </a:lnTo>
                  <a:lnTo>
                    <a:pt x="13883" y="1437"/>
                  </a:lnTo>
                  <a:lnTo>
                    <a:pt x="13815" y="2668"/>
                  </a:lnTo>
                  <a:lnTo>
                    <a:pt x="13747" y="3831"/>
                  </a:lnTo>
                  <a:lnTo>
                    <a:pt x="13542" y="4857"/>
                  </a:lnTo>
                  <a:lnTo>
                    <a:pt x="13268" y="5814"/>
                  </a:lnTo>
                  <a:lnTo>
                    <a:pt x="12994" y="6772"/>
                  </a:lnTo>
                  <a:lnTo>
                    <a:pt x="12652" y="7592"/>
                  </a:lnTo>
                  <a:lnTo>
                    <a:pt x="12242" y="8345"/>
                  </a:lnTo>
                  <a:lnTo>
                    <a:pt x="11832" y="9097"/>
                  </a:lnTo>
                  <a:lnTo>
                    <a:pt x="11353" y="9712"/>
                  </a:lnTo>
                  <a:lnTo>
                    <a:pt x="10806" y="10328"/>
                  </a:lnTo>
                  <a:lnTo>
                    <a:pt x="10327" y="10943"/>
                  </a:lnTo>
                  <a:lnTo>
                    <a:pt x="9164" y="11901"/>
                  </a:lnTo>
                  <a:lnTo>
                    <a:pt x="8002" y="12790"/>
                  </a:lnTo>
                  <a:lnTo>
                    <a:pt x="6839" y="13542"/>
                  </a:lnTo>
                  <a:lnTo>
                    <a:pt x="5608" y="14226"/>
                  </a:lnTo>
                  <a:lnTo>
                    <a:pt x="4240" y="15047"/>
                  </a:lnTo>
                  <a:lnTo>
                    <a:pt x="3556" y="15457"/>
                  </a:lnTo>
                  <a:lnTo>
                    <a:pt x="2873" y="15936"/>
                  </a:lnTo>
                  <a:lnTo>
                    <a:pt x="2052" y="16620"/>
                  </a:lnTo>
                  <a:lnTo>
                    <a:pt x="1505" y="17167"/>
                  </a:lnTo>
                  <a:lnTo>
                    <a:pt x="1026" y="17782"/>
                  </a:lnTo>
                  <a:lnTo>
                    <a:pt x="616" y="18466"/>
                  </a:lnTo>
                  <a:lnTo>
                    <a:pt x="274" y="19219"/>
                  </a:lnTo>
                  <a:lnTo>
                    <a:pt x="137" y="19697"/>
                  </a:lnTo>
                  <a:lnTo>
                    <a:pt x="68" y="20108"/>
                  </a:lnTo>
                  <a:lnTo>
                    <a:pt x="0" y="20586"/>
                  </a:lnTo>
                  <a:lnTo>
                    <a:pt x="0" y="20997"/>
                  </a:lnTo>
                  <a:lnTo>
                    <a:pt x="68" y="21134"/>
                  </a:lnTo>
                  <a:lnTo>
                    <a:pt x="274" y="21134"/>
                  </a:lnTo>
                  <a:lnTo>
                    <a:pt x="274" y="20997"/>
                  </a:lnTo>
                  <a:lnTo>
                    <a:pt x="274" y="20586"/>
                  </a:lnTo>
                  <a:lnTo>
                    <a:pt x="342" y="20108"/>
                  </a:lnTo>
                  <a:lnTo>
                    <a:pt x="547" y="19287"/>
                  </a:lnTo>
                  <a:lnTo>
                    <a:pt x="889" y="18603"/>
                  </a:lnTo>
                  <a:lnTo>
                    <a:pt x="1300" y="17919"/>
                  </a:lnTo>
                  <a:lnTo>
                    <a:pt x="1778" y="17304"/>
                  </a:lnTo>
                  <a:lnTo>
                    <a:pt x="2257" y="16825"/>
                  </a:lnTo>
                  <a:lnTo>
                    <a:pt x="3078" y="16141"/>
                  </a:lnTo>
                  <a:lnTo>
                    <a:pt x="3693" y="15662"/>
                  </a:lnTo>
                  <a:lnTo>
                    <a:pt x="4377" y="15252"/>
                  </a:lnTo>
                  <a:lnTo>
                    <a:pt x="5745" y="14431"/>
                  </a:lnTo>
                  <a:lnTo>
                    <a:pt x="6976" y="13747"/>
                  </a:lnTo>
                  <a:lnTo>
                    <a:pt x="8139" y="12995"/>
                  </a:lnTo>
                  <a:lnTo>
                    <a:pt x="9370" y="12106"/>
                  </a:lnTo>
                  <a:lnTo>
                    <a:pt x="9917" y="11627"/>
                  </a:lnTo>
                  <a:lnTo>
                    <a:pt x="10464" y="11080"/>
                  </a:lnTo>
                  <a:lnTo>
                    <a:pt x="11011" y="10533"/>
                  </a:lnTo>
                  <a:lnTo>
                    <a:pt x="11558" y="9917"/>
                  </a:lnTo>
                  <a:lnTo>
                    <a:pt x="12037" y="9234"/>
                  </a:lnTo>
                  <a:lnTo>
                    <a:pt x="12516" y="8481"/>
                  </a:lnTo>
                  <a:lnTo>
                    <a:pt x="12926" y="7729"/>
                  </a:lnTo>
                  <a:lnTo>
                    <a:pt x="13268" y="6840"/>
                  </a:lnTo>
                  <a:lnTo>
                    <a:pt x="13542" y="5951"/>
                  </a:lnTo>
                  <a:lnTo>
                    <a:pt x="13815" y="4925"/>
                  </a:lnTo>
                  <a:lnTo>
                    <a:pt x="14020" y="3831"/>
                  </a:lnTo>
                  <a:lnTo>
                    <a:pt x="14089" y="2736"/>
                  </a:lnTo>
                  <a:lnTo>
                    <a:pt x="14157" y="1437"/>
                  </a:lnTo>
                  <a:lnTo>
                    <a:pt x="14089" y="138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049225" y="6079625"/>
              <a:ext cx="477050" cy="424050"/>
            </a:xfrm>
            <a:custGeom>
              <a:avLst/>
              <a:gdLst/>
              <a:ahLst/>
              <a:cxnLst/>
              <a:rect l="l" t="t" r="r" b="b"/>
              <a:pathLst>
                <a:path w="19082" h="16962" extrusionOk="0">
                  <a:moveTo>
                    <a:pt x="137" y="1"/>
                  </a:moveTo>
                  <a:lnTo>
                    <a:pt x="69" y="69"/>
                  </a:lnTo>
                  <a:lnTo>
                    <a:pt x="0" y="137"/>
                  </a:lnTo>
                  <a:lnTo>
                    <a:pt x="342" y="1437"/>
                  </a:lnTo>
                  <a:lnTo>
                    <a:pt x="684" y="2668"/>
                  </a:lnTo>
                  <a:lnTo>
                    <a:pt x="1026" y="3694"/>
                  </a:lnTo>
                  <a:lnTo>
                    <a:pt x="1505" y="4720"/>
                  </a:lnTo>
                  <a:lnTo>
                    <a:pt x="1984" y="5609"/>
                  </a:lnTo>
                  <a:lnTo>
                    <a:pt x="2531" y="6429"/>
                  </a:lnTo>
                  <a:lnTo>
                    <a:pt x="3146" y="7182"/>
                  </a:lnTo>
                  <a:lnTo>
                    <a:pt x="3693" y="7797"/>
                  </a:lnTo>
                  <a:lnTo>
                    <a:pt x="4377" y="8413"/>
                  </a:lnTo>
                  <a:lnTo>
                    <a:pt x="4993" y="8960"/>
                  </a:lnTo>
                  <a:lnTo>
                    <a:pt x="5677" y="9439"/>
                  </a:lnTo>
                  <a:lnTo>
                    <a:pt x="6361" y="9849"/>
                  </a:lnTo>
                  <a:lnTo>
                    <a:pt x="7797" y="10533"/>
                  </a:lnTo>
                  <a:lnTo>
                    <a:pt x="9233" y="11148"/>
                  </a:lnTo>
                  <a:lnTo>
                    <a:pt x="10532" y="11559"/>
                  </a:lnTo>
                  <a:lnTo>
                    <a:pt x="11900" y="11901"/>
                  </a:lnTo>
                  <a:lnTo>
                    <a:pt x="13405" y="12311"/>
                  </a:lnTo>
                  <a:lnTo>
                    <a:pt x="14157" y="12585"/>
                  </a:lnTo>
                  <a:lnTo>
                    <a:pt x="14909" y="12858"/>
                  </a:lnTo>
                  <a:lnTo>
                    <a:pt x="15935" y="13337"/>
                  </a:lnTo>
                  <a:lnTo>
                    <a:pt x="16482" y="13679"/>
                  </a:lnTo>
                  <a:lnTo>
                    <a:pt x="17098" y="14158"/>
                  </a:lnTo>
                  <a:lnTo>
                    <a:pt x="17645" y="14705"/>
                  </a:lnTo>
                  <a:lnTo>
                    <a:pt x="18192" y="15320"/>
                  </a:lnTo>
                  <a:lnTo>
                    <a:pt x="18603" y="16073"/>
                  </a:lnTo>
                  <a:lnTo>
                    <a:pt x="18739" y="16414"/>
                  </a:lnTo>
                  <a:lnTo>
                    <a:pt x="18876" y="16893"/>
                  </a:lnTo>
                  <a:lnTo>
                    <a:pt x="18876" y="16962"/>
                  </a:lnTo>
                  <a:lnTo>
                    <a:pt x="19013" y="16962"/>
                  </a:lnTo>
                  <a:lnTo>
                    <a:pt x="19081" y="16893"/>
                  </a:lnTo>
                  <a:lnTo>
                    <a:pt x="19081" y="16825"/>
                  </a:lnTo>
                  <a:lnTo>
                    <a:pt x="19013" y="16346"/>
                  </a:lnTo>
                  <a:lnTo>
                    <a:pt x="18808" y="15936"/>
                  </a:lnTo>
                  <a:lnTo>
                    <a:pt x="18671" y="15525"/>
                  </a:lnTo>
                  <a:lnTo>
                    <a:pt x="18397" y="15183"/>
                  </a:lnTo>
                  <a:lnTo>
                    <a:pt x="17919" y="14500"/>
                  </a:lnTo>
                  <a:lnTo>
                    <a:pt x="17303" y="13952"/>
                  </a:lnTo>
                  <a:lnTo>
                    <a:pt x="16688" y="13474"/>
                  </a:lnTo>
                  <a:lnTo>
                    <a:pt x="16072" y="13063"/>
                  </a:lnTo>
                  <a:lnTo>
                    <a:pt x="15046" y="12585"/>
                  </a:lnTo>
                  <a:lnTo>
                    <a:pt x="14294" y="12311"/>
                  </a:lnTo>
                  <a:lnTo>
                    <a:pt x="13542" y="12106"/>
                  </a:lnTo>
                  <a:lnTo>
                    <a:pt x="11969" y="11627"/>
                  </a:lnTo>
                  <a:lnTo>
                    <a:pt x="10601" y="11285"/>
                  </a:lnTo>
                  <a:lnTo>
                    <a:pt x="9301" y="10875"/>
                  </a:lnTo>
                  <a:lnTo>
                    <a:pt x="7934" y="10328"/>
                  </a:lnTo>
                  <a:lnTo>
                    <a:pt x="6566" y="9644"/>
                  </a:lnTo>
                  <a:lnTo>
                    <a:pt x="5882" y="9165"/>
                  </a:lnTo>
                  <a:lnTo>
                    <a:pt x="5198" y="8755"/>
                  </a:lnTo>
                  <a:lnTo>
                    <a:pt x="4514" y="8208"/>
                  </a:lnTo>
                  <a:lnTo>
                    <a:pt x="3898" y="7592"/>
                  </a:lnTo>
                  <a:lnTo>
                    <a:pt x="3351" y="6977"/>
                  </a:lnTo>
                  <a:lnTo>
                    <a:pt x="2736" y="6224"/>
                  </a:lnTo>
                  <a:lnTo>
                    <a:pt x="2257" y="5472"/>
                  </a:lnTo>
                  <a:lnTo>
                    <a:pt x="1778" y="4583"/>
                  </a:lnTo>
                  <a:lnTo>
                    <a:pt x="1300" y="3625"/>
                  </a:lnTo>
                  <a:lnTo>
                    <a:pt x="889" y="2531"/>
                  </a:lnTo>
                  <a:lnTo>
                    <a:pt x="547" y="1368"/>
                  </a:lnTo>
                  <a:lnTo>
                    <a:pt x="274" y="137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1187700" y="5676125"/>
              <a:ext cx="465100" cy="65000"/>
            </a:xfrm>
            <a:custGeom>
              <a:avLst/>
              <a:gdLst/>
              <a:ahLst/>
              <a:cxnLst/>
              <a:rect l="l" t="t" r="r" b="b"/>
              <a:pathLst>
                <a:path w="18604" h="2600" extrusionOk="0">
                  <a:moveTo>
                    <a:pt x="18398" y="0"/>
                  </a:moveTo>
                  <a:lnTo>
                    <a:pt x="69" y="2326"/>
                  </a:lnTo>
                  <a:lnTo>
                    <a:pt x="1" y="2394"/>
                  </a:lnTo>
                  <a:lnTo>
                    <a:pt x="1" y="2531"/>
                  </a:lnTo>
                  <a:lnTo>
                    <a:pt x="1" y="2599"/>
                  </a:lnTo>
                  <a:lnTo>
                    <a:pt x="138" y="2599"/>
                  </a:lnTo>
                  <a:lnTo>
                    <a:pt x="18466" y="274"/>
                  </a:lnTo>
                  <a:lnTo>
                    <a:pt x="18535" y="206"/>
                  </a:lnTo>
                  <a:lnTo>
                    <a:pt x="18603" y="137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1276625" y="5416225"/>
              <a:ext cx="136800" cy="242825"/>
            </a:xfrm>
            <a:custGeom>
              <a:avLst/>
              <a:gdLst/>
              <a:ahLst/>
              <a:cxnLst/>
              <a:rect l="l" t="t" r="r" b="b"/>
              <a:pathLst>
                <a:path w="5472" h="9713" extrusionOk="0">
                  <a:moveTo>
                    <a:pt x="4240" y="1"/>
                  </a:moveTo>
                  <a:lnTo>
                    <a:pt x="3762" y="69"/>
                  </a:lnTo>
                  <a:lnTo>
                    <a:pt x="3283" y="206"/>
                  </a:lnTo>
                  <a:lnTo>
                    <a:pt x="2804" y="411"/>
                  </a:lnTo>
                  <a:lnTo>
                    <a:pt x="2394" y="616"/>
                  </a:lnTo>
                  <a:lnTo>
                    <a:pt x="1984" y="890"/>
                  </a:lnTo>
                  <a:lnTo>
                    <a:pt x="1642" y="1164"/>
                  </a:lnTo>
                  <a:lnTo>
                    <a:pt x="1300" y="1506"/>
                  </a:lnTo>
                  <a:lnTo>
                    <a:pt x="1026" y="1847"/>
                  </a:lnTo>
                  <a:lnTo>
                    <a:pt x="752" y="2258"/>
                  </a:lnTo>
                  <a:lnTo>
                    <a:pt x="479" y="2668"/>
                  </a:lnTo>
                  <a:lnTo>
                    <a:pt x="342" y="3079"/>
                  </a:lnTo>
                  <a:lnTo>
                    <a:pt x="137" y="3557"/>
                  </a:lnTo>
                  <a:lnTo>
                    <a:pt x="69" y="3968"/>
                  </a:lnTo>
                  <a:lnTo>
                    <a:pt x="0" y="4446"/>
                  </a:lnTo>
                  <a:lnTo>
                    <a:pt x="0" y="4993"/>
                  </a:lnTo>
                  <a:lnTo>
                    <a:pt x="0" y="5472"/>
                  </a:lnTo>
                  <a:lnTo>
                    <a:pt x="137" y="5951"/>
                  </a:lnTo>
                  <a:lnTo>
                    <a:pt x="274" y="6430"/>
                  </a:lnTo>
                  <a:lnTo>
                    <a:pt x="411" y="6840"/>
                  </a:lnTo>
                  <a:lnTo>
                    <a:pt x="684" y="7319"/>
                  </a:lnTo>
                  <a:lnTo>
                    <a:pt x="889" y="7661"/>
                  </a:lnTo>
                  <a:lnTo>
                    <a:pt x="1231" y="8071"/>
                  </a:lnTo>
                  <a:lnTo>
                    <a:pt x="1505" y="8413"/>
                  </a:lnTo>
                  <a:lnTo>
                    <a:pt x="1915" y="8687"/>
                  </a:lnTo>
                  <a:lnTo>
                    <a:pt x="2257" y="8960"/>
                  </a:lnTo>
                  <a:lnTo>
                    <a:pt x="2667" y="9165"/>
                  </a:lnTo>
                  <a:lnTo>
                    <a:pt x="3078" y="9371"/>
                  </a:lnTo>
                  <a:lnTo>
                    <a:pt x="3557" y="9507"/>
                  </a:lnTo>
                  <a:lnTo>
                    <a:pt x="4035" y="9644"/>
                  </a:lnTo>
                  <a:lnTo>
                    <a:pt x="4514" y="9712"/>
                  </a:lnTo>
                  <a:lnTo>
                    <a:pt x="4993" y="9712"/>
                  </a:lnTo>
                  <a:lnTo>
                    <a:pt x="5471" y="9644"/>
                  </a:lnTo>
                  <a:lnTo>
                    <a:pt x="5266" y="8071"/>
                  </a:lnTo>
                  <a:lnTo>
                    <a:pt x="4651" y="8071"/>
                  </a:lnTo>
                  <a:lnTo>
                    <a:pt x="3967" y="7934"/>
                  </a:lnTo>
                  <a:lnTo>
                    <a:pt x="3420" y="7729"/>
                  </a:lnTo>
                  <a:lnTo>
                    <a:pt x="2873" y="7387"/>
                  </a:lnTo>
                  <a:lnTo>
                    <a:pt x="2394" y="6977"/>
                  </a:lnTo>
                  <a:lnTo>
                    <a:pt x="2052" y="6498"/>
                  </a:lnTo>
                  <a:lnTo>
                    <a:pt x="1778" y="5883"/>
                  </a:lnTo>
                  <a:lnTo>
                    <a:pt x="1642" y="5267"/>
                  </a:lnTo>
                  <a:lnTo>
                    <a:pt x="1642" y="4583"/>
                  </a:lnTo>
                  <a:lnTo>
                    <a:pt x="1710" y="3968"/>
                  </a:lnTo>
                  <a:lnTo>
                    <a:pt x="1984" y="3352"/>
                  </a:lnTo>
                  <a:lnTo>
                    <a:pt x="2325" y="2873"/>
                  </a:lnTo>
                  <a:lnTo>
                    <a:pt x="2736" y="2395"/>
                  </a:lnTo>
                  <a:lnTo>
                    <a:pt x="3215" y="2053"/>
                  </a:lnTo>
                  <a:lnTo>
                    <a:pt x="3830" y="1779"/>
                  </a:lnTo>
                  <a:lnTo>
                    <a:pt x="4446" y="1642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1473250" y="5469250"/>
              <a:ext cx="29075" cy="58150"/>
            </a:xfrm>
            <a:custGeom>
              <a:avLst/>
              <a:gdLst/>
              <a:ahLst/>
              <a:cxnLst/>
              <a:rect l="l" t="t" r="r" b="b"/>
              <a:pathLst>
                <a:path w="1163" h="2326" extrusionOk="0">
                  <a:moveTo>
                    <a:pt x="137" y="0"/>
                  </a:moveTo>
                  <a:lnTo>
                    <a:pt x="69" y="68"/>
                  </a:lnTo>
                  <a:lnTo>
                    <a:pt x="0" y="137"/>
                  </a:lnTo>
                  <a:lnTo>
                    <a:pt x="69" y="205"/>
                  </a:lnTo>
                  <a:lnTo>
                    <a:pt x="342" y="684"/>
                  </a:lnTo>
                  <a:lnTo>
                    <a:pt x="616" y="1163"/>
                  </a:lnTo>
                  <a:lnTo>
                    <a:pt x="752" y="1710"/>
                  </a:lnTo>
                  <a:lnTo>
                    <a:pt x="889" y="2189"/>
                  </a:lnTo>
                  <a:lnTo>
                    <a:pt x="958" y="2325"/>
                  </a:lnTo>
                  <a:lnTo>
                    <a:pt x="1026" y="2325"/>
                  </a:lnTo>
                  <a:lnTo>
                    <a:pt x="1163" y="2257"/>
                  </a:lnTo>
                  <a:lnTo>
                    <a:pt x="1163" y="2189"/>
                  </a:lnTo>
                  <a:lnTo>
                    <a:pt x="1026" y="1641"/>
                  </a:lnTo>
                  <a:lnTo>
                    <a:pt x="821" y="1094"/>
                  </a:lnTo>
                  <a:lnTo>
                    <a:pt x="616" y="547"/>
                  </a:lnTo>
                  <a:lnTo>
                    <a:pt x="274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1322775" y="5606025"/>
              <a:ext cx="92350" cy="35925"/>
            </a:xfrm>
            <a:custGeom>
              <a:avLst/>
              <a:gdLst/>
              <a:ahLst/>
              <a:cxnLst/>
              <a:rect l="l" t="t" r="r" b="b"/>
              <a:pathLst>
                <a:path w="3694" h="1437" extrusionOk="0">
                  <a:moveTo>
                    <a:pt x="69" y="0"/>
                  </a:moveTo>
                  <a:lnTo>
                    <a:pt x="1" y="137"/>
                  </a:lnTo>
                  <a:lnTo>
                    <a:pt x="69" y="206"/>
                  </a:lnTo>
                  <a:lnTo>
                    <a:pt x="343" y="479"/>
                  </a:lnTo>
                  <a:lnTo>
                    <a:pt x="685" y="753"/>
                  </a:lnTo>
                  <a:lnTo>
                    <a:pt x="1437" y="1095"/>
                  </a:lnTo>
                  <a:lnTo>
                    <a:pt x="2189" y="1368"/>
                  </a:lnTo>
                  <a:lnTo>
                    <a:pt x="2600" y="1437"/>
                  </a:lnTo>
                  <a:lnTo>
                    <a:pt x="3557" y="1437"/>
                  </a:lnTo>
                  <a:lnTo>
                    <a:pt x="3625" y="1368"/>
                  </a:lnTo>
                  <a:lnTo>
                    <a:pt x="3694" y="1231"/>
                  </a:lnTo>
                  <a:lnTo>
                    <a:pt x="3625" y="1163"/>
                  </a:lnTo>
                  <a:lnTo>
                    <a:pt x="2600" y="1163"/>
                  </a:lnTo>
                  <a:lnTo>
                    <a:pt x="2189" y="1095"/>
                  </a:lnTo>
                  <a:lnTo>
                    <a:pt x="1779" y="958"/>
                  </a:lnTo>
                  <a:lnTo>
                    <a:pt x="1300" y="753"/>
                  </a:lnTo>
                  <a:lnTo>
                    <a:pt x="958" y="547"/>
                  </a:lnTo>
                  <a:lnTo>
                    <a:pt x="548" y="34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1645925" y="5652175"/>
              <a:ext cx="18825" cy="56450"/>
            </a:xfrm>
            <a:custGeom>
              <a:avLst/>
              <a:gdLst/>
              <a:ahLst/>
              <a:cxnLst/>
              <a:rect l="l" t="t" r="r" b="b"/>
              <a:pathLst>
                <a:path w="753" h="2258" extrusionOk="0">
                  <a:moveTo>
                    <a:pt x="274" y="1"/>
                  </a:moveTo>
                  <a:lnTo>
                    <a:pt x="206" y="69"/>
                  </a:lnTo>
                  <a:lnTo>
                    <a:pt x="69" y="343"/>
                  </a:lnTo>
                  <a:lnTo>
                    <a:pt x="69" y="685"/>
                  </a:lnTo>
                  <a:lnTo>
                    <a:pt x="1" y="958"/>
                  </a:lnTo>
                  <a:lnTo>
                    <a:pt x="69" y="1232"/>
                  </a:lnTo>
                  <a:lnTo>
                    <a:pt x="137" y="1506"/>
                  </a:lnTo>
                  <a:lnTo>
                    <a:pt x="206" y="1779"/>
                  </a:lnTo>
                  <a:lnTo>
                    <a:pt x="343" y="1984"/>
                  </a:lnTo>
                  <a:lnTo>
                    <a:pt x="548" y="2258"/>
                  </a:lnTo>
                  <a:lnTo>
                    <a:pt x="753" y="2258"/>
                  </a:lnTo>
                  <a:lnTo>
                    <a:pt x="753" y="2121"/>
                  </a:lnTo>
                  <a:lnTo>
                    <a:pt x="753" y="2053"/>
                  </a:lnTo>
                  <a:lnTo>
                    <a:pt x="479" y="1642"/>
                  </a:lnTo>
                  <a:lnTo>
                    <a:pt x="343" y="1164"/>
                  </a:lnTo>
                  <a:lnTo>
                    <a:pt x="343" y="685"/>
                  </a:lnTo>
                  <a:lnTo>
                    <a:pt x="479" y="206"/>
                  </a:lnTo>
                  <a:lnTo>
                    <a:pt x="479" y="138"/>
                  </a:lnTo>
                  <a:lnTo>
                    <a:pt x="411" y="69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184300" y="5718875"/>
              <a:ext cx="11975" cy="49600"/>
            </a:xfrm>
            <a:custGeom>
              <a:avLst/>
              <a:gdLst/>
              <a:ahLst/>
              <a:cxnLst/>
              <a:rect l="l" t="t" r="r" b="b"/>
              <a:pathLst>
                <a:path w="479" h="1984" extrusionOk="0">
                  <a:moveTo>
                    <a:pt x="68" y="0"/>
                  </a:moveTo>
                  <a:lnTo>
                    <a:pt x="0" y="69"/>
                  </a:lnTo>
                  <a:lnTo>
                    <a:pt x="0" y="205"/>
                  </a:lnTo>
                  <a:lnTo>
                    <a:pt x="137" y="616"/>
                  </a:lnTo>
                  <a:lnTo>
                    <a:pt x="205" y="1026"/>
                  </a:lnTo>
                  <a:lnTo>
                    <a:pt x="137" y="1436"/>
                  </a:lnTo>
                  <a:lnTo>
                    <a:pt x="0" y="1778"/>
                  </a:lnTo>
                  <a:lnTo>
                    <a:pt x="0" y="1915"/>
                  </a:lnTo>
                  <a:lnTo>
                    <a:pt x="68" y="1983"/>
                  </a:lnTo>
                  <a:lnTo>
                    <a:pt x="137" y="1983"/>
                  </a:lnTo>
                  <a:lnTo>
                    <a:pt x="205" y="1915"/>
                  </a:lnTo>
                  <a:lnTo>
                    <a:pt x="410" y="1505"/>
                  </a:lnTo>
                  <a:lnTo>
                    <a:pt x="479" y="1026"/>
                  </a:lnTo>
                  <a:lnTo>
                    <a:pt x="410" y="547"/>
                  </a:lnTo>
                  <a:lnTo>
                    <a:pt x="274" y="6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-7759856">
              <a:off x="1309037" y="5450200"/>
              <a:ext cx="29075" cy="58150"/>
            </a:xfrm>
            <a:custGeom>
              <a:avLst/>
              <a:gdLst/>
              <a:ahLst/>
              <a:cxnLst/>
              <a:rect l="l" t="t" r="r" b="b"/>
              <a:pathLst>
                <a:path w="1163" h="2326" extrusionOk="0">
                  <a:moveTo>
                    <a:pt x="137" y="0"/>
                  </a:moveTo>
                  <a:lnTo>
                    <a:pt x="69" y="68"/>
                  </a:lnTo>
                  <a:lnTo>
                    <a:pt x="0" y="137"/>
                  </a:lnTo>
                  <a:lnTo>
                    <a:pt x="69" y="205"/>
                  </a:lnTo>
                  <a:lnTo>
                    <a:pt x="342" y="684"/>
                  </a:lnTo>
                  <a:lnTo>
                    <a:pt x="616" y="1163"/>
                  </a:lnTo>
                  <a:lnTo>
                    <a:pt x="752" y="1710"/>
                  </a:lnTo>
                  <a:lnTo>
                    <a:pt x="889" y="2189"/>
                  </a:lnTo>
                  <a:lnTo>
                    <a:pt x="958" y="2325"/>
                  </a:lnTo>
                  <a:lnTo>
                    <a:pt x="1026" y="2325"/>
                  </a:lnTo>
                  <a:lnTo>
                    <a:pt x="1163" y="2257"/>
                  </a:lnTo>
                  <a:lnTo>
                    <a:pt x="1163" y="2189"/>
                  </a:lnTo>
                  <a:lnTo>
                    <a:pt x="1026" y="1641"/>
                  </a:lnTo>
                  <a:lnTo>
                    <a:pt x="821" y="1094"/>
                  </a:lnTo>
                  <a:lnTo>
                    <a:pt x="616" y="547"/>
                  </a:lnTo>
                  <a:lnTo>
                    <a:pt x="274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CUSTOM_10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7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7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82" name="Google Shape;382;p17"/>
          <p:cNvGrpSpPr/>
          <p:nvPr/>
        </p:nvGrpSpPr>
        <p:grpSpPr>
          <a:xfrm>
            <a:off x="-2775839" y="-1265118"/>
            <a:ext cx="13629830" cy="8738899"/>
            <a:chOff x="-2852039" y="-1265118"/>
            <a:chExt cx="13629830" cy="8738899"/>
          </a:xfrm>
        </p:grpSpPr>
        <p:sp>
          <p:nvSpPr>
            <p:cNvPr id="383" name="Google Shape;383;p17"/>
            <p:cNvSpPr/>
            <p:nvPr/>
          </p:nvSpPr>
          <p:spPr>
            <a:xfrm rot="5218131">
              <a:off x="6568998" y="707161"/>
              <a:ext cx="5972461" cy="2132290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 rot="-7478493">
              <a:off x="-3263637" y="3344596"/>
              <a:ext cx="5972801" cy="2132373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17"/>
          <p:cNvGrpSpPr/>
          <p:nvPr/>
        </p:nvGrpSpPr>
        <p:grpSpPr>
          <a:xfrm rot="-10357266" flipH="1">
            <a:off x="417177" y="4513254"/>
            <a:ext cx="2058552" cy="500127"/>
            <a:chOff x="6338650" y="61650"/>
            <a:chExt cx="1815800" cy="441150"/>
          </a:xfrm>
        </p:grpSpPr>
        <p:sp>
          <p:nvSpPr>
            <p:cNvPr id="386" name="Google Shape;386;p17"/>
            <p:cNvSpPr/>
            <p:nvPr/>
          </p:nvSpPr>
          <p:spPr>
            <a:xfrm>
              <a:off x="7656900" y="85600"/>
              <a:ext cx="487300" cy="136800"/>
            </a:xfrm>
            <a:custGeom>
              <a:avLst/>
              <a:gdLst/>
              <a:ahLst/>
              <a:cxnLst/>
              <a:rect l="l" t="t" r="r" b="b"/>
              <a:pathLst>
                <a:path w="19492" h="5472" extrusionOk="0">
                  <a:moveTo>
                    <a:pt x="19081" y="0"/>
                  </a:moveTo>
                  <a:lnTo>
                    <a:pt x="0" y="2804"/>
                  </a:lnTo>
                  <a:lnTo>
                    <a:pt x="342" y="5472"/>
                  </a:lnTo>
                  <a:lnTo>
                    <a:pt x="19492" y="2668"/>
                  </a:lnTo>
                  <a:lnTo>
                    <a:pt x="190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7412400" y="99275"/>
              <a:ext cx="379600" cy="198350"/>
            </a:xfrm>
            <a:custGeom>
              <a:avLst/>
              <a:gdLst/>
              <a:ahLst/>
              <a:cxnLst/>
              <a:rect l="l" t="t" r="r" b="b"/>
              <a:pathLst>
                <a:path w="15184" h="7934" extrusionOk="0">
                  <a:moveTo>
                    <a:pt x="14294" y="0"/>
                  </a:moveTo>
                  <a:lnTo>
                    <a:pt x="0" y="2121"/>
                  </a:lnTo>
                  <a:lnTo>
                    <a:pt x="889" y="7934"/>
                  </a:lnTo>
                  <a:lnTo>
                    <a:pt x="15183" y="5814"/>
                  </a:lnTo>
                  <a:lnTo>
                    <a:pt x="142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7010600" y="130050"/>
              <a:ext cx="459950" cy="244525"/>
            </a:xfrm>
            <a:custGeom>
              <a:avLst/>
              <a:gdLst/>
              <a:ahLst/>
              <a:cxnLst/>
              <a:rect l="l" t="t" r="r" b="b"/>
              <a:pathLst>
                <a:path w="18398" h="9781" extrusionOk="0">
                  <a:moveTo>
                    <a:pt x="16483" y="0"/>
                  </a:moveTo>
                  <a:lnTo>
                    <a:pt x="548" y="2394"/>
                  </a:lnTo>
                  <a:lnTo>
                    <a:pt x="342" y="2463"/>
                  </a:lnTo>
                  <a:lnTo>
                    <a:pt x="137" y="2668"/>
                  </a:lnTo>
                  <a:lnTo>
                    <a:pt x="0" y="2873"/>
                  </a:lnTo>
                  <a:lnTo>
                    <a:pt x="0" y="3146"/>
                  </a:lnTo>
                  <a:lnTo>
                    <a:pt x="890" y="9165"/>
                  </a:lnTo>
                  <a:lnTo>
                    <a:pt x="958" y="9438"/>
                  </a:lnTo>
                  <a:lnTo>
                    <a:pt x="1163" y="9644"/>
                  </a:lnTo>
                  <a:lnTo>
                    <a:pt x="1368" y="9780"/>
                  </a:lnTo>
                  <a:lnTo>
                    <a:pt x="1642" y="9780"/>
                  </a:lnTo>
                  <a:lnTo>
                    <a:pt x="17577" y="7387"/>
                  </a:lnTo>
                  <a:lnTo>
                    <a:pt x="17782" y="7318"/>
                  </a:lnTo>
                  <a:lnTo>
                    <a:pt x="17987" y="7181"/>
                  </a:lnTo>
                  <a:lnTo>
                    <a:pt x="18124" y="7045"/>
                  </a:lnTo>
                  <a:lnTo>
                    <a:pt x="18192" y="6840"/>
                  </a:lnTo>
                  <a:lnTo>
                    <a:pt x="18329" y="6019"/>
                  </a:lnTo>
                  <a:lnTo>
                    <a:pt x="18398" y="5198"/>
                  </a:lnTo>
                  <a:lnTo>
                    <a:pt x="18329" y="4377"/>
                  </a:lnTo>
                  <a:lnTo>
                    <a:pt x="18261" y="3625"/>
                  </a:lnTo>
                  <a:lnTo>
                    <a:pt x="18124" y="2804"/>
                  </a:lnTo>
                  <a:lnTo>
                    <a:pt x="17919" y="1984"/>
                  </a:lnTo>
                  <a:lnTo>
                    <a:pt x="17577" y="1231"/>
                  </a:lnTo>
                  <a:lnTo>
                    <a:pt x="17235" y="411"/>
                  </a:lnTo>
                  <a:lnTo>
                    <a:pt x="17098" y="206"/>
                  </a:lnTo>
                  <a:lnTo>
                    <a:pt x="16961" y="69"/>
                  </a:lnTo>
                  <a:lnTo>
                    <a:pt x="16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6972975" y="159125"/>
              <a:ext cx="140225" cy="244500"/>
            </a:xfrm>
            <a:custGeom>
              <a:avLst/>
              <a:gdLst/>
              <a:ahLst/>
              <a:cxnLst/>
              <a:rect l="l" t="t" r="r" b="b"/>
              <a:pathLst>
                <a:path w="5609" h="9780" extrusionOk="0">
                  <a:moveTo>
                    <a:pt x="3694" y="0"/>
                  </a:moveTo>
                  <a:lnTo>
                    <a:pt x="480" y="479"/>
                  </a:lnTo>
                  <a:lnTo>
                    <a:pt x="274" y="547"/>
                  </a:lnTo>
                  <a:lnTo>
                    <a:pt x="69" y="684"/>
                  </a:lnTo>
                  <a:lnTo>
                    <a:pt x="1" y="958"/>
                  </a:lnTo>
                  <a:lnTo>
                    <a:pt x="1" y="1163"/>
                  </a:lnTo>
                  <a:lnTo>
                    <a:pt x="1163" y="9301"/>
                  </a:lnTo>
                  <a:lnTo>
                    <a:pt x="1232" y="9506"/>
                  </a:lnTo>
                  <a:lnTo>
                    <a:pt x="1437" y="9643"/>
                  </a:lnTo>
                  <a:lnTo>
                    <a:pt x="1642" y="9780"/>
                  </a:lnTo>
                  <a:lnTo>
                    <a:pt x="1847" y="9780"/>
                  </a:lnTo>
                  <a:lnTo>
                    <a:pt x="5062" y="9301"/>
                  </a:lnTo>
                  <a:lnTo>
                    <a:pt x="5267" y="9233"/>
                  </a:lnTo>
                  <a:lnTo>
                    <a:pt x="5472" y="9096"/>
                  </a:lnTo>
                  <a:lnTo>
                    <a:pt x="5609" y="8891"/>
                  </a:lnTo>
                  <a:lnTo>
                    <a:pt x="5609" y="8617"/>
                  </a:lnTo>
                  <a:lnTo>
                    <a:pt x="4378" y="547"/>
                  </a:lnTo>
                  <a:lnTo>
                    <a:pt x="4309" y="274"/>
                  </a:lnTo>
                  <a:lnTo>
                    <a:pt x="4173" y="137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6484000" y="165950"/>
              <a:ext cx="571075" cy="312925"/>
            </a:xfrm>
            <a:custGeom>
              <a:avLst/>
              <a:gdLst/>
              <a:ahLst/>
              <a:cxnLst/>
              <a:rect l="l" t="t" r="r" b="b"/>
              <a:pathLst>
                <a:path w="22843" h="12517" extrusionOk="0">
                  <a:moveTo>
                    <a:pt x="21270" y="1"/>
                  </a:moveTo>
                  <a:lnTo>
                    <a:pt x="0" y="3147"/>
                  </a:lnTo>
                  <a:lnTo>
                    <a:pt x="1436" y="12516"/>
                  </a:lnTo>
                  <a:lnTo>
                    <a:pt x="22637" y="9370"/>
                  </a:lnTo>
                  <a:lnTo>
                    <a:pt x="22774" y="8071"/>
                  </a:lnTo>
                  <a:lnTo>
                    <a:pt x="22843" y="6840"/>
                  </a:lnTo>
                  <a:lnTo>
                    <a:pt x="22774" y="5609"/>
                  </a:lnTo>
                  <a:lnTo>
                    <a:pt x="22637" y="4446"/>
                  </a:lnTo>
                  <a:lnTo>
                    <a:pt x="22432" y="3283"/>
                  </a:lnTo>
                  <a:lnTo>
                    <a:pt x="22090" y="2189"/>
                  </a:lnTo>
                  <a:lnTo>
                    <a:pt x="21748" y="1095"/>
                  </a:lnTo>
                  <a:lnTo>
                    <a:pt x="212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6376275" y="232625"/>
              <a:ext cx="186375" cy="270175"/>
            </a:xfrm>
            <a:custGeom>
              <a:avLst/>
              <a:gdLst/>
              <a:ahLst/>
              <a:cxnLst/>
              <a:rect l="l" t="t" r="r" b="b"/>
              <a:pathLst>
                <a:path w="7455" h="10807" extrusionOk="0">
                  <a:moveTo>
                    <a:pt x="5266" y="1"/>
                  </a:moveTo>
                  <a:lnTo>
                    <a:pt x="0" y="753"/>
                  </a:lnTo>
                  <a:lnTo>
                    <a:pt x="1437" y="10807"/>
                  </a:lnTo>
                  <a:lnTo>
                    <a:pt x="6771" y="10054"/>
                  </a:lnTo>
                  <a:lnTo>
                    <a:pt x="6976" y="9986"/>
                  </a:lnTo>
                  <a:lnTo>
                    <a:pt x="7113" y="9849"/>
                  </a:lnTo>
                  <a:lnTo>
                    <a:pt x="7181" y="9644"/>
                  </a:lnTo>
                  <a:lnTo>
                    <a:pt x="7181" y="9439"/>
                  </a:lnTo>
                  <a:lnTo>
                    <a:pt x="7387" y="8208"/>
                  </a:lnTo>
                  <a:lnTo>
                    <a:pt x="7455" y="6908"/>
                  </a:lnTo>
                  <a:lnTo>
                    <a:pt x="7455" y="5746"/>
                  </a:lnTo>
                  <a:lnTo>
                    <a:pt x="7387" y="4583"/>
                  </a:lnTo>
                  <a:lnTo>
                    <a:pt x="7181" y="3489"/>
                  </a:lnTo>
                  <a:lnTo>
                    <a:pt x="6839" y="2395"/>
                  </a:lnTo>
                  <a:lnTo>
                    <a:pt x="6429" y="1369"/>
                  </a:lnTo>
                  <a:lnTo>
                    <a:pt x="5882" y="411"/>
                  </a:lnTo>
                  <a:lnTo>
                    <a:pt x="5814" y="206"/>
                  </a:lnTo>
                  <a:lnTo>
                    <a:pt x="5677" y="69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6518175" y="236050"/>
              <a:ext cx="49625" cy="239400"/>
            </a:xfrm>
            <a:custGeom>
              <a:avLst/>
              <a:gdLst/>
              <a:ahLst/>
              <a:cxnLst/>
              <a:rect l="l" t="t" r="r" b="b"/>
              <a:pathLst>
                <a:path w="1985" h="9576" extrusionOk="0">
                  <a:moveTo>
                    <a:pt x="69" y="1"/>
                  </a:moveTo>
                  <a:lnTo>
                    <a:pt x="1" y="69"/>
                  </a:lnTo>
                  <a:lnTo>
                    <a:pt x="69" y="206"/>
                  </a:lnTo>
                  <a:lnTo>
                    <a:pt x="616" y="1300"/>
                  </a:lnTo>
                  <a:lnTo>
                    <a:pt x="1027" y="2463"/>
                  </a:lnTo>
                  <a:lnTo>
                    <a:pt x="1369" y="3557"/>
                  </a:lnTo>
                  <a:lnTo>
                    <a:pt x="1574" y="4720"/>
                  </a:lnTo>
                  <a:lnTo>
                    <a:pt x="1711" y="5882"/>
                  </a:lnTo>
                  <a:lnTo>
                    <a:pt x="1711" y="7045"/>
                  </a:lnTo>
                  <a:lnTo>
                    <a:pt x="1642" y="8208"/>
                  </a:lnTo>
                  <a:lnTo>
                    <a:pt x="1437" y="9439"/>
                  </a:lnTo>
                  <a:lnTo>
                    <a:pt x="1437" y="9507"/>
                  </a:lnTo>
                  <a:lnTo>
                    <a:pt x="1505" y="9575"/>
                  </a:lnTo>
                  <a:lnTo>
                    <a:pt x="1642" y="9575"/>
                  </a:lnTo>
                  <a:lnTo>
                    <a:pt x="1711" y="9507"/>
                  </a:lnTo>
                  <a:lnTo>
                    <a:pt x="1916" y="8276"/>
                  </a:lnTo>
                  <a:lnTo>
                    <a:pt x="1984" y="7045"/>
                  </a:lnTo>
                  <a:lnTo>
                    <a:pt x="1984" y="5814"/>
                  </a:lnTo>
                  <a:lnTo>
                    <a:pt x="1847" y="4651"/>
                  </a:lnTo>
                  <a:lnTo>
                    <a:pt x="1642" y="3489"/>
                  </a:lnTo>
                  <a:lnTo>
                    <a:pt x="1300" y="2326"/>
                  </a:lnTo>
                  <a:lnTo>
                    <a:pt x="822" y="1232"/>
                  </a:lnTo>
                  <a:lnTo>
                    <a:pt x="274" y="69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7080700" y="167675"/>
              <a:ext cx="44475" cy="210325"/>
            </a:xfrm>
            <a:custGeom>
              <a:avLst/>
              <a:gdLst/>
              <a:ahLst/>
              <a:cxnLst/>
              <a:rect l="l" t="t" r="r" b="b"/>
              <a:pathLst>
                <a:path w="1779" h="8413" extrusionOk="0">
                  <a:moveTo>
                    <a:pt x="69" y="0"/>
                  </a:moveTo>
                  <a:lnTo>
                    <a:pt x="0" y="68"/>
                  </a:lnTo>
                  <a:lnTo>
                    <a:pt x="0" y="205"/>
                  </a:lnTo>
                  <a:lnTo>
                    <a:pt x="548" y="1163"/>
                  </a:lnTo>
                  <a:lnTo>
                    <a:pt x="958" y="2120"/>
                  </a:lnTo>
                  <a:lnTo>
                    <a:pt x="1232" y="3078"/>
                  </a:lnTo>
                  <a:lnTo>
                    <a:pt x="1437" y="4035"/>
                  </a:lnTo>
                  <a:lnTo>
                    <a:pt x="1505" y="5061"/>
                  </a:lnTo>
                  <a:lnTo>
                    <a:pt x="1505" y="6087"/>
                  </a:lnTo>
                  <a:lnTo>
                    <a:pt x="1368" y="7181"/>
                  </a:lnTo>
                  <a:lnTo>
                    <a:pt x="1163" y="8275"/>
                  </a:lnTo>
                  <a:lnTo>
                    <a:pt x="1163" y="8344"/>
                  </a:lnTo>
                  <a:lnTo>
                    <a:pt x="1232" y="8412"/>
                  </a:lnTo>
                  <a:lnTo>
                    <a:pt x="1368" y="8412"/>
                  </a:lnTo>
                  <a:lnTo>
                    <a:pt x="1437" y="8344"/>
                  </a:lnTo>
                  <a:lnTo>
                    <a:pt x="1642" y="7181"/>
                  </a:lnTo>
                  <a:lnTo>
                    <a:pt x="1779" y="6087"/>
                  </a:lnTo>
                  <a:lnTo>
                    <a:pt x="1779" y="5061"/>
                  </a:lnTo>
                  <a:lnTo>
                    <a:pt x="1710" y="4035"/>
                  </a:lnTo>
                  <a:lnTo>
                    <a:pt x="1505" y="3009"/>
                  </a:lnTo>
                  <a:lnTo>
                    <a:pt x="1232" y="1983"/>
                  </a:lnTo>
                  <a:lnTo>
                    <a:pt x="753" y="1026"/>
                  </a:lnTo>
                  <a:lnTo>
                    <a:pt x="206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7431200" y="124925"/>
              <a:ext cx="39350" cy="191525"/>
            </a:xfrm>
            <a:custGeom>
              <a:avLst/>
              <a:gdLst/>
              <a:ahLst/>
              <a:cxnLst/>
              <a:rect l="l" t="t" r="r" b="b"/>
              <a:pathLst>
                <a:path w="1574" h="7661" extrusionOk="0">
                  <a:moveTo>
                    <a:pt x="206" y="0"/>
                  </a:moveTo>
                  <a:lnTo>
                    <a:pt x="69" y="69"/>
                  </a:lnTo>
                  <a:lnTo>
                    <a:pt x="1" y="137"/>
                  </a:lnTo>
                  <a:lnTo>
                    <a:pt x="69" y="205"/>
                  </a:lnTo>
                  <a:lnTo>
                    <a:pt x="411" y="889"/>
                  </a:lnTo>
                  <a:lnTo>
                    <a:pt x="685" y="1710"/>
                  </a:lnTo>
                  <a:lnTo>
                    <a:pt x="958" y="2668"/>
                  </a:lnTo>
                  <a:lnTo>
                    <a:pt x="1163" y="3625"/>
                  </a:lnTo>
                  <a:lnTo>
                    <a:pt x="1300" y="4719"/>
                  </a:lnTo>
                  <a:lnTo>
                    <a:pt x="1300" y="5677"/>
                  </a:lnTo>
                  <a:lnTo>
                    <a:pt x="1300" y="6634"/>
                  </a:lnTo>
                  <a:lnTo>
                    <a:pt x="1095" y="7523"/>
                  </a:lnTo>
                  <a:lnTo>
                    <a:pt x="1163" y="7592"/>
                  </a:lnTo>
                  <a:lnTo>
                    <a:pt x="1232" y="7660"/>
                  </a:lnTo>
                  <a:lnTo>
                    <a:pt x="1368" y="7660"/>
                  </a:lnTo>
                  <a:lnTo>
                    <a:pt x="1368" y="7592"/>
                  </a:lnTo>
                  <a:lnTo>
                    <a:pt x="1574" y="6703"/>
                  </a:lnTo>
                  <a:lnTo>
                    <a:pt x="1574" y="5745"/>
                  </a:lnTo>
                  <a:lnTo>
                    <a:pt x="1574" y="4651"/>
                  </a:lnTo>
                  <a:lnTo>
                    <a:pt x="1437" y="3625"/>
                  </a:lnTo>
                  <a:lnTo>
                    <a:pt x="1232" y="2599"/>
                  </a:lnTo>
                  <a:lnTo>
                    <a:pt x="958" y="1642"/>
                  </a:lnTo>
                  <a:lnTo>
                    <a:pt x="616" y="753"/>
                  </a:lnTo>
                  <a:lnTo>
                    <a:pt x="274" y="6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7769750" y="116375"/>
              <a:ext cx="22250" cy="112875"/>
            </a:xfrm>
            <a:custGeom>
              <a:avLst/>
              <a:gdLst/>
              <a:ahLst/>
              <a:cxnLst/>
              <a:rect l="l" t="t" r="r" b="b"/>
              <a:pathLst>
                <a:path w="890" h="4515" extrusionOk="0">
                  <a:moveTo>
                    <a:pt x="0" y="0"/>
                  </a:moveTo>
                  <a:lnTo>
                    <a:pt x="0" y="137"/>
                  </a:lnTo>
                  <a:lnTo>
                    <a:pt x="616" y="4377"/>
                  </a:lnTo>
                  <a:lnTo>
                    <a:pt x="684" y="4446"/>
                  </a:lnTo>
                  <a:lnTo>
                    <a:pt x="752" y="4514"/>
                  </a:lnTo>
                  <a:lnTo>
                    <a:pt x="889" y="4446"/>
                  </a:lnTo>
                  <a:lnTo>
                    <a:pt x="889" y="4309"/>
                  </a:lnTo>
                  <a:lnTo>
                    <a:pt x="274" y="6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8120250" y="61650"/>
              <a:ext cx="34200" cy="114575"/>
            </a:xfrm>
            <a:custGeom>
              <a:avLst/>
              <a:gdLst/>
              <a:ahLst/>
              <a:cxnLst/>
              <a:rect l="l" t="t" r="r" b="b"/>
              <a:pathLst>
                <a:path w="1368" h="4583" extrusionOk="0">
                  <a:moveTo>
                    <a:pt x="342" y="1"/>
                  </a:moveTo>
                  <a:lnTo>
                    <a:pt x="205" y="69"/>
                  </a:lnTo>
                  <a:lnTo>
                    <a:pt x="69" y="138"/>
                  </a:lnTo>
                  <a:lnTo>
                    <a:pt x="0" y="274"/>
                  </a:lnTo>
                  <a:lnTo>
                    <a:pt x="0" y="480"/>
                  </a:lnTo>
                  <a:lnTo>
                    <a:pt x="616" y="4241"/>
                  </a:lnTo>
                  <a:lnTo>
                    <a:pt x="616" y="4378"/>
                  </a:lnTo>
                  <a:lnTo>
                    <a:pt x="752" y="4515"/>
                  </a:lnTo>
                  <a:lnTo>
                    <a:pt x="821" y="4583"/>
                  </a:lnTo>
                  <a:lnTo>
                    <a:pt x="1231" y="4583"/>
                  </a:lnTo>
                  <a:lnTo>
                    <a:pt x="1300" y="4446"/>
                  </a:lnTo>
                  <a:lnTo>
                    <a:pt x="1368" y="4309"/>
                  </a:lnTo>
                  <a:lnTo>
                    <a:pt x="1368" y="4173"/>
                  </a:lnTo>
                  <a:lnTo>
                    <a:pt x="821" y="343"/>
                  </a:lnTo>
                  <a:lnTo>
                    <a:pt x="752" y="206"/>
                  </a:lnTo>
                  <a:lnTo>
                    <a:pt x="684" y="6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6338650" y="251450"/>
              <a:ext cx="121425" cy="249650"/>
            </a:xfrm>
            <a:custGeom>
              <a:avLst/>
              <a:gdLst/>
              <a:ahLst/>
              <a:cxnLst/>
              <a:rect l="l" t="t" r="r" b="b"/>
              <a:pathLst>
                <a:path w="4857" h="9986" extrusionOk="0">
                  <a:moveTo>
                    <a:pt x="1642" y="0"/>
                  </a:moveTo>
                  <a:lnTo>
                    <a:pt x="1437" y="69"/>
                  </a:lnTo>
                  <a:lnTo>
                    <a:pt x="1232" y="137"/>
                  </a:lnTo>
                  <a:lnTo>
                    <a:pt x="1027" y="342"/>
                  </a:lnTo>
                  <a:lnTo>
                    <a:pt x="821" y="547"/>
                  </a:lnTo>
                  <a:lnTo>
                    <a:pt x="480" y="1026"/>
                  </a:lnTo>
                  <a:lnTo>
                    <a:pt x="206" y="1710"/>
                  </a:lnTo>
                  <a:lnTo>
                    <a:pt x="69" y="2462"/>
                  </a:lnTo>
                  <a:lnTo>
                    <a:pt x="1" y="3351"/>
                  </a:lnTo>
                  <a:lnTo>
                    <a:pt x="1" y="4309"/>
                  </a:lnTo>
                  <a:lnTo>
                    <a:pt x="69" y="5335"/>
                  </a:lnTo>
                  <a:lnTo>
                    <a:pt x="274" y="6361"/>
                  </a:lnTo>
                  <a:lnTo>
                    <a:pt x="548" y="7250"/>
                  </a:lnTo>
                  <a:lnTo>
                    <a:pt x="890" y="8070"/>
                  </a:lnTo>
                  <a:lnTo>
                    <a:pt x="1300" y="8754"/>
                  </a:lnTo>
                  <a:lnTo>
                    <a:pt x="1711" y="9370"/>
                  </a:lnTo>
                  <a:lnTo>
                    <a:pt x="2189" y="9712"/>
                  </a:lnTo>
                  <a:lnTo>
                    <a:pt x="2394" y="9849"/>
                  </a:lnTo>
                  <a:lnTo>
                    <a:pt x="2668" y="9985"/>
                  </a:lnTo>
                  <a:lnTo>
                    <a:pt x="3147" y="9985"/>
                  </a:lnTo>
                  <a:lnTo>
                    <a:pt x="3352" y="9917"/>
                  </a:lnTo>
                  <a:lnTo>
                    <a:pt x="3626" y="9849"/>
                  </a:lnTo>
                  <a:lnTo>
                    <a:pt x="3831" y="9643"/>
                  </a:lnTo>
                  <a:lnTo>
                    <a:pt x="3967" y="9507"/>
                  </a:lnTo>
                  <a:lnTo>
                    <a:pt x="4309" y="8959"/>
                  </a:lnTo>
                  <a:lnTo>
                    <a:pt x="4583" y="8276"/>
                  </a:lnTo>
                  <a:lnTo>
                    <a:pt x="4788" y="7523"/>
                  </a:lnTo>
                  <a:lnTo>
                    <a:pt x="4857" y="6634"/>
                  </a:lnTo>
                  <a:lnTo>
                    <a:pt x="4857" y="5677"/>
                  </a:lnTo>
                  <a:lnTo>
                    <a:pt x="4720" y="4651"/>
                  </a:lnTo>
                  <a:lnTo>
                    <a:pt x="4515" y="3625"/>
                  </a:lnTo>
                  <a:lnTo>
                    <a:pt x="4241" y="2736"/>
                  </a:lnTo>
                  <a:lnTo>
                    <a:pt x="3899" y="1915"/>
                  </a:lnTo>
                  <a:lnTo>
                    <a:pt x="3557" y="1231"/>
                  </a:lnTo>
                  <a:lnTo>
                    <a:pt x="3078" y="684"/>
                  </a:lnTo>
                  <a:lnTo>
                    <a:pt x="2600" y="274"/>
                  </a:lnTo>
                  <a:lnTo>
                    <a:pt x="2394" y="137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6357475" y="277100"/>
              <a:ext cx="82075" cy="198350"/>
            </a:xfrm>
            <a:custGeom>
              <a:avLst/>
              <a:gdLst/>
              <a:ahLst/>
              <a:cxnLst/>
              <a:rect l="l" t="t" r="r" b="b"/>
              <a:pathLst>
                <a:path w="3283" h="7934" extrusionOk="0">
                  <a:moveTo>
                    <a:pt x="1094" y="0"/>
                  </a:moveTo>
                  <a:lnTo>
                    <a:pt x="752" y="137"/>
                  </a:lnTo>
                  <a:lnTo>
                    <a:pt x="547" y="410"/>
                  </a:lnTo>
                  <a:lnTo>
                    <a:pt x="342" y="821"/>
                  </a:lnTo>
                  <a:lnTo>
                    <a:pt x="137" y="1368"/>
                  </a:lnTo>
                  <a:lnTo>
                    <a:pt x="68" y="1983"/>
                  </a:lnTo>
                  <a:lnTo>
                    <a:pt x="0" y="2667"/>
                  </a:lnTo>
                  <a:lnTo>
                    <a:pt x="68" y="3420"/>
                  </a:lnTo>
                  <a:lnTo>
                    <a:pt x="137" y="4172"/>
                  </a:lnTo>
                  <a:lnTo>
                    <a:pt x="274" y="4993"/>
                  </a:lnTo>
                  <a:lnTo>
                    <a:pt x="479" y="5745"/>
                  </a:lnTo>
                  <a:lnTo>
                    <a:pt x="684" y="6360"/>
                  </a:lnTo>
                  <a:lnTo>
                    <a:pt x="958" y="6908"/>
                  </a:lnTo>
                  <a:lnTo>
                    <a:pt x="1300" y="7386"/>
                  </a:lnTo>
                  <a:lnTo>
                    <a:pt x="1573" y="7728"/>
                  </a:lnTo>
                  <a:lnTo>
                    <a:pt x="1915" y="7865"/>
                  </a:lnTo>
                  <a:lnTo>
                    <a:pt x="2257" y="7933"/>
                  </a:lnTo>
                  <a:lnTo>
                    <a:pt x="2531" y="7797"/>
                  </a:lnTo>
                  <a:lnTo>
                    <a:pt x="2804" y="7523"/>
                  </a:lnTo>
                  <a:lnTo>
                    <a:pt x="3009" y="7113"/>
                  </a:lnTo>
                  <a:lnTo>
                    <a:pt x="3146" y="6634"/>
                  </a:lnTo>
                  <a:lnTo>
                    <a:pt x="3214" y="6018"/>
                  </a:lnTo>
                  <a:lnTo>
                    <a:pt x="3283" y="5335"/>
                  </a:lnTo>
                  <a:lnTo>
                    <a:pt x="3283" y="4514"/>
                  </a:lnTo>
                  <a:lnTo>
                    <a:pt x="3146" y="3762"/>
                  </a:lnTo>
                  <a:lnTo>
                    <a:pt x="3009" y="2941"/>
                  </a:lnTo>
                  <a:lnTo>
                    <a:pt x="2804" y="2257"/>
                  </a:lnTo>
                  <a:lnTo>
                    <a:pt x="2599" y="1573"/>
                  </a:lnTo>
                  <a:lnTo>
                    <a:pt x="2325" y="1026"/>
                  </a:lnTo>
                  <a:lnTo>
                    <a:pt x="2052" y="547"/>
                  </a:lnTo>
                  <a:lnTo>
                    <a:pt x="1710" y="274"/>
                  </a:lnTo>
                  <a:lnTo>
                    <a:pt x="1368" y="68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6766100" y="372825"/>
              <a:ext cx="271875" cy="47900"/>
            </a:xfrm>
            <a:custGeom>
              <a:avLst/>
              <a:gdLst/>
              <a:ahLst/>
              <a:cxnLst/>
              <a:rect l="l" t="t" r="r" b="b"/>
              <a:pathLst>
                <a:path w="10875" h="1916" extrusionOk="0">
                  <a:moveTo>
                    <a:pt x="10738" y="1"/>
                  </a:moveTo>
                  <a:lnTo>
                    <a:pt x="137" y="1642"/>
                  </a:lnTo>
                  <a:lnTo>
                    <a:pt x="1" y="1711"/>
                  </a:lnTo>
                  <a:lnTo>
                    <a:pt x="1" y="1779"/>
                  </a:lnTo>
                  <a:lnTo>
                    <a:pt x="69" y="1848"/>
                  </a:lnTo>
                  <a:lnTo>
                    <a:pt x="137" y="1916"/>
                  </a:lnTo>
                  <a:lnTo>
                    <a:pt x="10806" y="275"/>
                  </a:lnTo>
                  <a:lnTo>
                    <a:pt x="10875" y="206"/>
                  </a:lnTo>
                  <a:lnTo>
                    <a:pt x="10875" y="138"/>
                  </a:lnTo>
                  <a:lnTo>
                    <a:pt x="10806" y="69"/>
                  </a:lnTo>
                  <a:lnTo>
                    <a:pt x="107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6639575" y="372825"/>
              <a:ext cx="266750" cy="47900"/>
            </a:xfrm>
            <a:custGeom>
              <a:avLst/>
              <a:gdLst/>
              <a:ahLst/>
              <a:cxnLst/>
              <a:rect l="l" t="t" r="r" b="b"/>
              <a:pathLst>
                <a:path w="10670" h="1916" extrusionOk="0">
                  <a:moveTo>
                    <a:pt x="10464" y="1"/>
                  </a:moveTo>
                  <a:lnTo>
                    <a:pt x="69" y="1642"/>
                  </a:lnTo>
                  <a:lnTo>
                    <a:pt x="1" y="1711"/>
                  </a:lnTo>
                  <a:lnTo>
                    <a:pt x="1" y="1779"/>
                  </a:lnTo>
                  <a:lnTo>
                    <a:pt x="1" y="1848"/>
                  </a:lnTo>
                  <a:lnTo>
                    <a:pt x="137" y="1916"/>
                  </a:lnTo>
                  <a:lnTo>
                    <a:pt x="10533" y="275"/>
                  </a:lnTo>
                  <a:lnTo>
                    <a:pt x="10601" y="206"/>
                  </a:lnTo>
                  <a:lnTo>
                    <a:pt x="10670" y="138"/>
                  </a:lnTo>
                  <a:lnTo>
                    <a:pt x="10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6456625" y="372825"/>
              <a:ext cx="114575" cy="25675"/>
            </a:xfrm>
            <a:custGeom>
              <a:avLst/>
              <a:gdLst/>
              <a:ahLst/>
              <a:cxnLst/>
              <a:rect l="l" t="t" r="r" b="b"/>
              <a:pathLst>
                <a:path w="4583" h="1027" extrusionOk="0">
                  <a:moveTo>
                    <a:pt x="4446" y="1"/>
                  </a:moveTo>
                  <a:lnTo>
                    <a:pt x="138" y="822"/>
                  </a:lnTo>
                  <a:lnTo>
                    <a:pt x="1" y="822"/>
                  </a:lnTo>
                  <a:lnTo>
                    <a:pt x="1" y="958"/>
                  </a:lnTo>
                  <a:lnTo>
                    <a:pt x="69" y="1027"/>
                  </a:lnTo>
                  <a:lnTo>
                    <a:pt x="138" y="1027"/>
                  </a:lnTo>
                  <a:lnTo>
                    <a:pt x="4446" y="275"/>
                  </a:lnTo>
                  <a:lnTo>
                    <a:pt x="4583" y="206"/>
                  </a:lnTo>
                  <a:lnTo>
                    <a:pt x="4583" y="138"/>
                  </a:lnTo>
                  <a:lnTo>
                    <a:pt x="4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6449800" y="318125"/>
              <a:ext cx="107725" cy="27375"/>
            </a:xfrm>
            <a:custGeom>
              <a:avLst/>
              <a:gdLst/>
              <a:ahLst/>
              <a:cxnLst/>
              <a:rect l="l" t="t" r="r" b="b"/>
              <a:pathLst>
                <a:path w="4309" h="1095" extrusionOk="0">
                  <a:moveTo>
                    <a:pt x="4104" y="0"/>
                  </a:moveTo>
                  <a:lnTo>
                    <a:pt x="69" y="821"/>
                  </a:lnTo>
                  <a:lnTo>
                    <a:pt x="0" y="890"/>
                  </a:lnTo>
                  <a:lnTo>
                    <a:pt x="0" y="958"/>
                  </a:lnTo>
                  <a:lnTo>
                    <a:pt x="0" y="1026"/>
                  </a:lnTo>
                  <a:lnTo>
                    <a:pt x="137" y="1095"/>
                  </a:lnTo>
                  <a:lnTo>
                    <a:pt x="4172" y="274"/>
                  </a:lnTo>
                  <a:lnTo>
                    <a:pt x="4240" y="274"/>
                  </a:lnTo>
                  <a:lnTo>
                    <a:pt x="4309" y="137"/>
                  </a:lnTo>
                  <a:lnTo>
                    <a:pt x="4240" y="69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6427575" y="268550"/>
              <a:ext cx="114575" cy="25650"/>
            </a:xfrm>
            <a:custGeom>
              <a:avLst/>
              <a:gdLst/>
              <a:ahLst/>
              <a:cxnLst/>
              <a:rect l="l" t="t" r="r" b="b"/>
              <a:pathLst>
                <a:path w="4583" h="1026" extrusionOk="0">
                  <a:moveTo>
                    <a:pt x="4446" y="0"/>
                  </a:moveTo>
                  <a:lnTo>
                    <a:pt x="137" y="752"/>
                  </a:lnTo>
                  <a:lnTo>
                    <a:pt x="0" y="821"/>
                  </a:lnTo>
                  <a:lnTo>
                    <a:pt x="0" y="958"/>
                  </a:lnTo>
                  <a:lnTo>
                    <a:pt x="69" y="1026"/>
                  </a:lnTo>
                  <a:lnTo>
                    <a:pt x="137" y="1026"/>
                  </a:lnTo>
                  <a:lnTo>
                    <a:pt x="4446" y="274"/>
                  </a:lnTo>
                  <a:lnTo>
                    <a:pt x="4582" y="205"/>
                  </a:lnTo>
                  <a:lnTo>
                    <a:pt x="4582" y="69"/>
                  </a:lnTo>
                  <a:lnTo>
                    <a:pt x="4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6" name="Google Shape;406;p18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8"/>
          <p:cNvSpPr/>
          <p:nvPr/>
        </p:nvSpPr>
        <p:spPr>
          <a:xfrm rot="-2700243">
            <a:off x="5532168" y="2817066"/>
            <a:ext cx="5972129" cy="2132410"/>
          </a:xfrm>
          <a:custGeom>
            <a:avLst/>
            <a:gdLst/>
            <a:ahLst/>
            <a:cxnLst/>
            <a:rect l="l" t="t" r="r" b="b"/>
            <a:pathLst>
              <a:path w="238803" h="85249" extrusionOk="0">
                <a:moveTo>
                  <a:pt x="24328" y="0"/>
                </a:moveTo>
                <a:lnTo>
                  <a:pt x="23710" y="29"/>
                </a:lnTo>
                <a:lnTo>
                  <a:pt x="23063" y="59"/>
                </a:lnTo>
                <a:lnTo>
                  <a:pt x="23004" y="118"/>
                </a:lnTo>
                <a:lnTo>
                  <a:pt x="22975" y="176"/>
                </a:lnTo>
                <a:lnTo>
                  <a:pt x="23004" y="265"/>
                </a:lnTo>
                <a:lnTo>
                  <a:pt x="23092" y="294"/>
                </a:lnTo>
                <a:lnTo>
                  <a:pt x="23092" y="265"/>
                </a:lnTo>
                <a:lnTo>
                  <a:pt x="23710" y="235"/>
                </a:lnTo>
                <a:lnTo>
                  <a:pt x="24328" y="206"/>
                </a:lnTo>
                <a:lnTo>
                  <a:pt x="24416" y="176"/>
                </a:lnTo>
                <a:lnTo>
                  <a:pt x="24445" y="118"/>
                </a:lnTo>
                <a:lnTo>
                  <a:pt x="24416" y="29"/>
                </a:lnTo>
                <a:lnTo>
                  <a:pt x="24328" y="0"/>
                </a:lnTo>
                <a:close/>
                <a:moveTo>
                  <a:pt x="25593" y="0"/>
                </a:moveTo>
                <a:lnTo>
                  <a:pt x="25504" y="29"/>
                </a:lnTo>
                <a:lnTo>
                  <a:pt x="25475" y="118"/>
                </a:lnTo>
                <a:lnTo>
                  <a:pt x="25504" y="176"/>
                </a:lnTo>
                <a:lnTo>
                  <a:pt x="25593" y="206"/>
                </a:lnTo>
                <a:lnTo>
                  <a:pt x="26828" y="294"/>
                </a:lnTo>
                <a:lnTo>
                  <a:pt x="26916" y="265"/>
                </a:lnTo>
                <a:lnTo>
                  <a:pt x="26946" y="206"/>
                </a:lnTo>
                <a:lnTo>
                  <a:pt x="26916" y="118"/>
                </a:lnTo>
                <a:lnTo>
                  <a:pt x="26858" y="88"/>
                </a:lnTo>
                <a:lnTo>
                  <a:pt x="25593" y="0"/>
                </a:lnTo>
                <a:close/>
                <a:moveTo>
                  <a:pt x="1354" y="265"/>
                </a:moveTo>
                <a:lnTo>
                  <a:pt x="706" y="294"/>
                </a:lnTo>
                <a:lnTo>
                  <a:pt x="89" y="353"/>
                </a:lnTo>
                <a:lnTo>
                  <a:pt x="30" y="412"/>
                </a:lnTo>
                <a:lnTo>
                  <a:pt x="0" y="471"/>
                </a:lnTo>
                <a:lnTo>
                  <a:pt x="30" y="529"/>
                </a:lnTo>
                <a:lnTo>
                  <a:pt x="89" y="559"/>
                </a:lnTo>
                <a:lnTo>
                  <a:pt x="118" y="559"/>
                </a:lnTo>
                <a:lnTo>
                  <a:pt x="736" y="500"/>
                </a:lnTo>
                <a:lnTo>
                  <a:pt x="1354" y="471"/>
                </a:lnTo>
                <a:lnTo>
                  <a:pt x="1412" y="441"/>
                </a:lnTo>
                <a:lnTo>
                  <a:pt x="1442" y="353"/>
                </a:lnTo>
                <a:lnTo>
                  <a:pt x="1412" y="294"/>
                </a:lnTo>
                <a:lnTo>
                  <a:pt x="1354" y="265"/>
                </a:lnTo>
                <a:close/>
                <a:moveTo>
                  <a:pt x="2618" y="265"/>
                </a:moveTo>
                <a:lnTo>
                  <a:pt x="2530" y="294"/>
                </a:lnTo>
                <a:lnTo>
                  <a:pt x="2501" y="382"/>
                </a:lnTo>
                <a:lnTo>
                  <a:pt x="2530" y="441"/>
                </a:lnTo>
                <a:lnTo>
                  <a:pt x="2589" y="471"/>
                </a:lnTo>
                <a:lnTo>
                  <a:pt x="3207" y="529"/>
                </a:lnTo>
                <a:lnTo>
                  <a:pt x="3825" y="618"/>
                </a:lnTo>
                <a:lnTo>
                  <a:pt x="3854" y="618"/>
                </a:lnTo>
                <a:lnTo>
                  <a:pt x="3913" y="588"/>
                </a:lnTo>
                <a:lnTo>
                  <a:pt x="3942" y="529"/>
                </a:lnTo>
                <a:lnTo>
                  <a:pt x="3942" y="471"/>
                </a:lnTo>
                <a:lnTo>
                  <a:pt x="3854" y="412"/>
                </a:lnTo>
                <a:lnTo>
                  <a:pt x="3236" y="324"/>
                </a:lnTo>
                <a:lnTo>
                  <a:pt x="2618" y="265"/>
                </a:lnTo>
                <a:close/>
                <a:moveTo>
                  <a:pt x="21827" y="206"/>
                </a:moveTo>
                <a:lnTo>
                  <a:pt x="21210" y="324"/>
                </a:lnTo>
                <a:lnTo>
                  <a:pt x="20592" y="441"/>
                </a:lnTo>
                <a:lnTo>
                  <a:pt x="20533" y="500"/>
                </a:lnTo>
                <a:lnTo>
                  <a:pt x="20504" y="559"/>
                </a:lnTo>
                <a:lnTo>
                  <a:pt x="20533" y="618"/>
                </a:lnTo>
                <a:lnTo>
                  <a:pt x="20621" y="647"/>
                </a:lnTo>
                <a:lnTo>
                  <a:pt x="21239" y="529"/>
                </a:lnTo>
                <a:lnTo>
                  <a:pt x="21857" y="412"/>
                </a:lnTo>
                <a:lnTo>
                  <a:pt x="21916" y="382"/>
                </a:lnTo>
                <a:lnTo>
                  <a:pt x="21945" y="294"/>
                </a:lnTo>
                <a:lnTo>
                  <a:pt x="21916" y="235"/>
                </a:lnTo>
                <a:lnTo>
                  <a:pt x="21827" y="206"/>
                </a:lnTo>
                <a:close/>
                <a:moveTo>
                  <a:pt x="28005" y="235"/>
                </a:moveTo>
                <a:lnTo>
                  <a:pt x="27975" y="324"/>
                </a:lnTo>
                <a:lnTo>
                  <a:pt x="28005" y="382"/>
                </a:lnTo>
                <a:lnTo>
                  <a:pt x="28064" y="441"/>
                </a:lnTo>
                <a:lnTo>
                  <a:pt x="29299" y="647"/>
                </a:lnTo>
                <a:lnTo>
                  <a:pt x="29328" y="647"/>
                </a:lnTo>
                <a:lnTo>
                  <a:pt x="29387" y="618"/>
                </a:lnTo>
                <a:lnTo>
                  <a:pt x="29417" y="559"/>
                </a:lnTo>
                <a:lnTo>
                  <a:pt x="29417" y="471"/>
                </a:lnTo>
                <a:lnTo>
                  <a:pt x="29328" y="441"/>
                </a:lnTo>
                <a:lnTo>
                  <a:pt x="28093" y="235"/>
                </a:lnTo>
                <a:close/>
                <a:moveTo>
                  <a:pt x="30476" y="706"/>
                </a:moveTo>
                <a:lnTo>
                  <a:pt x="30446" y="765"/>
                </a:lnTo>
                <a:lnTo>
                  <a:pt x="30446" y="853"/>
                </a:lnTo>
                <a:lnTo>
                  <a:pt x="30505" y="912"/>
                </a:lnTo>
                <a:lnTo>
                  <a:pt x="31711" y="1235"/>
                </a:lnTo>
                <a:lnTo>
                  <a:pt x="31741" y="1235"/>
                </a:lnTo>
                <a:lnTo>
                  <a:pt x="31799" y="1206"/>
                </a:lnTo>
                <a:lnTo>
                  <a:pt x="31858" y="1147"/>
                </a:lnTo>
                <a:lnTo>
                  <a:pt x="31829" y="1088"/>
                </a:lnTo>
                <a:lnTo>
                  <a:pt x="31770" y="1030"/>
                </a:lnTo>
                <a:lnTo>
                  <a:pt x="30564" y="706"/>
                </a:lnTo>
                <a:close/>
                <a:moveTo>
                  <a:pt x="5089" y="677"/>
                </a:moveTo>
                <a:lnTo>
                  <a:pt x="5001" y="706"/>
                </a:lnTo>
                <a:lnTo>
                  <a:pt x="4972" y="765"/>
                </a:lnTo>
                <a:lnTo>
                  <a:pt x="4972" y="853"/>
                </a:lnTo>
                <a:lnTo>
                  <a:pt x="5031" y="882"/>
                </a:lnTo>
                <a:lnTo>
                  <a:pt x="5648" y="1059"/>
                </a:lnTo>
                <a:lnTo>
                  <a:pt x="6207" y="1265"/>
                </a:lnTo>
                <a:lnTo>
                  <a:pt x="6325" y="1265"/>
                </a:lnTo>
                <a:lnTo>
                  <a:pt x="6354" y="1206"/>
                </a:lnTo>
                <a:lnTo>
                  <a:pt x="6354" y="1118"/>
                </a:lnTo>
                <a:lnTo>
                  <a:pt x="6296" y="1088"/>
                </a:lnTo>
                <a:lnTo>
                  <a:pt x="5707" y="882"/>
                </a:lnTo>
                <a:lnTo>
                  <a:pt x="5089" y="677"/>
                </a:lnTo>
                <a:close/>
                <a:moveTo>
                  <a:pt x="19356" y="735"/>
                </a:moveTo>
                <a:lnTo>
                  <a:pt x="18768" y="941"/>
                </a:lnTo>
                <a:lnTo>
                  <a:pt x="18180" y="1147"/>
                </a:lnTo>
                <a:lnTo>
                  <a:pt x="18121" y="1177"/>
                </a:lnTo>
                <a:lnTo>
                  <a:pt x="18121" y="1265"/>
                </a:lnTo>
                <a:lnTo>
                  <a:pt x="18150" y="1324"/>
                </a:lnTo>
                <a:lnTo>
                  <a:pt x="18239" y="1324"/>
                </a:lnTo>
                <a:lnTo>
                  <a:pt x="18827" y="1118"/>
                </a:lnTo>
                <a:lnTo>
                  <a:pt x="19415" y="941"/>
                </a:lnTo>
                <a:lnTo>
                  <a:pt x="19474" y="882"/>
                </a:lnTo>
                <a:lnTo>
                  <a:pt x="19503" y="824"/>
                </a:lnTo>
                <a:lnTo>
                  <a:pt x="19445" y="765"/>
                </a:lnTo>
                <a:lnTo>
                  <a:pt x="19356" y="735"/>
                </a:lnTo>
                <a:close/>
                <a:moveTo>
                  <a:pt x="32888" y="1412"/>
                </a:moveTo>
                <a:lnTo>
                  <a:pt x="32829" y="1471"/>
                </a:lnTo>
                <a:lnTo>
                  <a:pt x="32858" y="1559"/>
                </a:lnTo>
                <a:lnTo>
                  <a:pt x="32917" y="1618"/>
                </a:lnTo>
                <a:lnTo>
                  <a:pt x="34065" y="2059"/>
                </a:lnTo>
                <a:lnTo>
                  <a:pt x="34123" y="2059"/>
                </a:lnTo>
                <a:lnTo>
                  <a:pt x="34182" y="2030"/>
                </a:lnTo>
                <a:lnTo>
                  <a:pt x="34212" y="2000"/>
                </a:lnTo>
                <a:lnTo>
                  <a:pt x="34212" y="1912"/>
                </a:lnTo>
                <a:lnTo>
                  <a:pt x="34153" y="1853"/>
                </a:lnTo>
                <a:lnTo>
                  <a:pt x="32976" y="1412"/>
                </a:lnTo>
                <a:close/>
                <a:moveTo>
                  <a:pt x="17003" y="1618"/>
                </a:moveTo>
                <a:lnTo>
                  <a:pt x="16444" y="1883"/>
                </a:lnTo>
                <a:lnTo>
                  <a:pt x="15885" y="2177"/>
                </a:lnTo>
                <a:lnTo>
                  <a:pt x="15826" y="2236"/>
                </a:lnTo>
                <a:lnTo>
                  <a:pt x="15826" y="2324"/>
                </a:lnTo>
                <a:lnTo>
                  <a:pt x="15885" y="2353"/>
                </a:lnTo>
                <a:lnTo>
                  <a:pt x="15973" y="2353"/>
                </a:lnTo>
                <a:lnTo>
                  <a:pt x="16532" y="2059"/>
                </a:lnTo>
                <a:lnTo>
                  <a:pt x="17091" y="1794"/>
                </a:lnTo>
                <a:lnTo>
                  <a:pt x="17150" y="1736"/>
                </a:lnTo>
                <a:lnTo>
                  <a:pt x="17150" y="1677"/>
                </a:lnTo>
                <a:lnTo>
                  <a:pt x="17091" y="1618"/>
                </a:lnTo>
                <a:close/>
                <a:moveTo>
                  <a:pt x="7384" y="1588"/>
                </a:moveTo>
                <a:lnTo>
                  <a:pt x="7325" y="1618"/>
                </a:lnTo>
                <a:lnTo>
                  <a:pt x="7296" y="1706"/>
                </a:lnTo>
                <a:lnTo>
                  <a:pt x="7355" y="1765"/>
                </a:lnTo>
                <a:lnTo>
                  <a:pt x="7913" y="2059"/>
                </a:lnTo>
                <a:lnTo>
                  <a:pt x="8443" y="2383"/>
                </a:lnTo>
                <a:lnTo>
                  <a:pt x="8531" y="2383"/>
                </a:lnTo>
                <a:lnTo>
                  <a:pt x="8590" y="2353"/>
                </a:lnTo>
                <a:lnTo>
                  <a:pt x="8590" y="2265"/>
                </a:lnTo>
                <a:lnTo>
                  <a:pt x="8561" y="2206"/>
                </a:lnTo>
                <a:lnTo>
                  <a:pt x="8002" y="1883"/>
                </a:lnTo>
                <a:lnTo>
                  <a:pt x="7443" y="1588"/>
                </a:lnTo>
                <a:close/>
                <a:moveTo>
                  <a:pt x="35241" y="2353"/>
                </a:moveTo>
                <a:lnTo>
                  <a:pt x="35182" y="2412"/>
                </a:lnTo>
                <a:lnTo>
                  <a:pt x="35153" y="2471"/>
                </a:lnTo>
                <a:lnTo>
                  <a:pt x="35212" y="2530"/>
                </a:lnTo>
                <a:lnTo>
                  <a:pt x="36330" y="3089"/>
                </a:lnTo>
                <a:lnTo>
                  <a:pt x="36447" y="3089"/>
                </a:lnTo>
                <a:lnTo>
                  <a:pt x="36477" y="3030"/>
                </a:lnTo>
                <a:lnTo>
                  <a:pt x="36477" y="2971"/>
                </a:lnTo>
                <a:lnTo>
                  <a:pt x="36447" y="2912"/>
                </a:lnTo>
                <a:lnTo>
                  <a:pt x="35300" y="2353"/>
                </a:lnTo>
                <a:close/>
                <a:moveTo>
                  <a:pt x="14885" y="2795"/>
                </a:moveTo>
                <a:lnTo>
                  <a:pt x="14797" y="2824"/>
                </a:lnTo>
                <a:lnTo>
                  <a:pt x="14267" y="3177"/>
                </a:lnTo>
                <a:lnTo>
                  <a:pt x="13767" y="3559"/>
                </a:lnTo>
                <a:lnTo>
                  <a:pt x="13738" y="3618"/>
                </a:lnTo>
                <a:lnTo>
                  <a:pt x="13738" y="3706"/>
                </a:lnTo>
                <a:lnTo>
                  <a:pt x="13797" y="3736"/>
                </a:lnTo>
                <a:lnTo>
                  <a:pt x="13826" y="3736"/>
                </a:lnTo>
                <a:lnTo>
                  <a:pt x="13885" y="3706"/>
                </a:lnTo>
                <a:lnTo>
                  <a:pt x="14385" y="3353"/>
                </a:lnTo>
                <a:lnTo>
                  <a:pt x="14914" y="3000"/>
                </a:lnTo>
                <a:lnTo>
                  <a:pt x="14944" y="2912"/>
                </a:lnTo>
                <a:lnTo>
                  <a:pt x="14944" y="2853"/>
                </a:lnTo>
                <a:lnTo>
                  <a:pt x="14885" y="2795"/>
                </a:lnTo>
                <a:close/>
                <a:moveTo>
                  <a:pt x="9502" y="2912"/>
                </a:moveTo>
                <a:lnTo>
                  <a:pt x="9443" y="2942"/>
                </a:lnTo>
                <a:lnTo>
                  <a:pt x="9414" y="3030"/>
                </a:lnTo>
                <a:lnTo>
                  <a:pt x="9443" y="3089"/>
                </a:lnTo>
                <a:lnTo>
                  <a:pt x="9943" y="3501"/>
                </a:lnTo>
                <a:lnTo>
                  <a:pt x="10384" y="3912"/>
                </a:lnTo>
                <a:lnTo>
                  <a:pt x="10473" y="3942"/>
                </a:lnTo>
                <a:lnTo>
                  <a:pt x="10531" y="3912"/>
                </a:lnTo>
                <a:lnTo>
                  <a:pt x="10561" y="3824"/>
                </a:lnTo>
                <a:lnTo>
                  <a:pt x="10531" y="3765"/>
                </a:lnTo>
                <a:lnTo>
                  <a:pt x="10061" y="3324"/>
                </a:lnTo>
                <a:lnTo>
                  <a:pt x="9590" y="2942"/>
                </a:lnTo>
                <a:lnTo>
                  <a:pt x="9502" y="2912"/>
                </a:lnTo>
                <a:close/>
                <a:moveTo>
                  <a:pt x="37477" y="3501"/>
                </a:moveTo>
                <a:lnTo>
                  <a:pt x="37389" y="3530"/>
                </a:lnTo>
                <a:lnTo>
                  <a:pt x="37389" y="3618"/>
                </a:lnTo>
                <a:lnTo>
                  <a:pt x="37447" y="3677"/>
                </a:lnTo>
                <a:lnTo>
                  <a:pt x="38506" y="4324"/>
                </a:lnTo>
                <a:lnTo>
                  <a:pt x="38565" y="4354"/>
                </a:lnTo>
                <a:lnTo>
                  <a:pt x="38624" y="4324"/>
                </a:lnTo>
                <a:lnTo>
                  <a:pt x="38653" y="4295"/>
                </a:lnTo>
                <a:lnTo>
                  <a:pt x="38653" y="4207"/>
                </a:lnTo>
                <a:lnTo>
                  <a:pt x="38624" y="4148"/>
                </a:lnTo>
                <a:lnTo>
                  <a:pt x="37536" y="3501"/>
                </a:lnTo>
                <a:close/>
                <a:moveTo>
                  <a:pt x="167320" y="4265"/>
                </a:moveTo>
                <a:lnTo>
                  <a:pt x="167232" y="4295"/>
                </a:lnTo>
                <a:lnTo>
                  <a:pt x="167203" y="4383"/>
                </a:lnTo>
                <a:lnTo>
                  <a:pt x="167232" y="4442"/>
                </a:lnTo>
                <a:lnTo>
                  <a:pt x="167320" y="4471"/>
                </a:lnTo>
                <a:lnTo>
                  <a:pt x="168556" y="4530"/>
                </a:lnTo>
                <a:lnTo>
                  <a:pt x="168644" y="4501"/>
                </a:lnTo>
                <a:lnTo>
                  <a:pt x="168674" y="4412"/>
                </a:lnTo>
                <a:lnTo>
                  <a:pt x="168644" y="4354"/>
                </a:lnTo>
                <a:lnTo>
                  <a:pt x="168556" y="4295"/>
                </a:lnTo>
                <a:lnTo>
                  <a:pt x="167320" y="4265"/>
                </a:lnTo>
                <a:close/>
                <a:moveTo>
                  <a:pt x="166055" y="4295"/>
                </a:moveTo>
                <a:lnTo>
                  <a:pt x="164791" y="4383"/>
                </a:lnTo>
                <a:lnTo>
                  <a:pt x="164732" y="4412"/>
                </a:lnTo>
                <a:lnTo>
                  <a:pt x="164702" y="4501"/>
                </a:lnTo>
                <a:lnTo>
                  <a:pt x="164732" y="4560"/>
                </a:lnTo>
                <a:lnTo>
                  <a:pt x="164820" y="4589"/>
                </a:lnTo>
                <a:lnTo>
                  <a:pt x="166055" y="4501"/>
                </a:lnTo>
                <a:lnTo>
                  <a:pt x="166144" y="4471"/>
                </a:lnTo>
                <a:lnTo>
                  <a:pt x="166173" y="4383"/>
                </a:lnTo>
                <a:lnTo>
                  <a:pt x="166114" y="4324"/>
                </a:lnTo>
                <a:lnTo>
                  <a:pt x="166055" y="4295"/>
                </a:lnTo>
                <a:close/>
                <a:moveTo>
                  <a:pt x="169821" y="4412"/>
                </a:moveTo>
                <a:lnTo>
                  <a:pt x="169733" y="4442"/>
                </a:lnTo>
                <a:lnTo>
                  <a:pt x="169703" y="4501"/>
                </a:lnTo>
                <a:lnTo>
                  <a:pt x="169733" y="4560"/>
                </a:lnTo>
                <a:lnTo>
                  <a:pt x="169791" y="4618"/>
                </a:lnTo>
                <a:lnTo>
                  <a:pt x="171027" y="4765"/>
                </a:lnTo>
                <a:lnTo>
                  <a:pt x="171056" y="4765"/>
                </a:lnTo>
                <a:lnTo>
                  <a:pt x="171115" y="4736"/>
                </a:lnTo>
                <a:lnTo>
                  <a:pt x="171145" y="4677"/>
                </a:lnTo>
                <a:lnTo>
                  <a:pt x="171145" y="4589"/>
                </a:lnTo>
                <a:lnTo>
                  <a:pt x="171056" y="4560"/>
                </a:lnTo>
                <a:lnTo>
                  <a:pt x="169821" y="4412"/>
                </a:lnTo>
                <a:close/>
                <a:moveTo>
                  <a:pt x="163555" y="4501"/>
                </a:moveTo>
                <a:lnTo>
                  <a:pt x="162320" y="4707"/>
                </a:lnTo>
                <a:lnTo>
                  <a:pt x="162231" y="4736"/>
                </a:lnTo>
                <a:lnTo>
                  <a:pt x="162231" y="4824"/>
                </a:lnTo>
                <a:lnTo>
                  <a:pt x="162261" y="4883"/>
                </a:lnTo>
                <a:lnTo>
                  <a:pt x="162320" y="4913"/>
                </a:lnTo>
                <a:lnTo>
                  <a:pt x="162349" y="4913"/>
                </a:lnTo>
                <a:lnTo>
                  <a:pt x="163585" y="4707"/>
                </a:lnTo>
                <a:lnTo>
                  <a:pt x="163643" y="4677"/>
                </a:lnTo>
                <a:lnTo>
                  <a:pt x="163673" y="4589"/>
                </a:lnTo>
                <a:lnTo>
                  <a:pt x="163614" y="4530"/>
                </a:lnTo>
                <a:lnTo>
                  <a:pt x="163555" y="4501"/>
                </a:lnTo>
                <a:close/>
                <a:moveTo>
                  <a:pt x="172321" y="4765"/>
                </a:moveTo>
                <a:lnTo>
                  <a:pt x="172233" y="4795"/>
                </a:lnTo>
                <a:lnTo>
                  <a:pt x="172174" y="4854"/>
                </a:lnTo>
                <a:lnTo>
                  <a:pt x="172203" y="4942"/>
                </a:lnTo>
                <a:lnTo>
                  <a:pt x="172262" y="4971"/>
                </a:lnTo>
                <a:lnTo>
                  <a:pt x="173468" y="5266"/>
                </a:lnTo>
                <a:lnTo>
                  <a:pt x="173498" y="5266"/>
                </a:lnTo>
                <a:lnTo>
                  <a:pt x="173557" y="5236"/>
                </a:lnTo>
                <a:lnTo>
                  <a:pt x="173615" y="5177"/>
                </a:lnTo>
                <a:lnTo>
                  <a:pt x="173586" y="5118"/>
                </a:lnTo>
                <a:lnTo>
                  <a:pt x="173527" y="5060"/>
                </a:lnTo>
                <a:lnTo>
                  <a:pt x="172321" y="4765"/>
                </a:lnTo>
                <a:close/>
                <a:moveTo>
                  <a:pt x="161084" y="4942"/>
                </a:moveTo>
                <a:lnTo>
                  <a:pt x="159849" y="5266"/>
                </a:lnTo>
                <a:lnTo>
                  <a:pt x="159790" y="5324"/>
                </a:lnTo>
                <a:lnTo>
                  <a:pt x="159790" y="5383"/>
                </a:lnTo>
                <a:lnTo>
                  <a:pt x="159819" y="5442"/>
                </a:lnTo>
                <a:lnTo>
                  <a:pt x="159878" y="5471"/>
                </a:lnTo>
                <a:lnTo>
                  <a:pt x="159907" y="5471"/>
                </a:lnTo>
                <a:lnTo>
                  <a:pt x="161114" y="5148"/>
                </a:lnTo>
                <a:lnTo>
                  <a:pt x="161202" y="5118"/>
                </a:lnTo>
                <a:lnTo>
                  <a:pt x="161202" y="5030"/>
                </a:lnTo>
                <a:lnTo>
                  <a:pt x="161143" y="4971"/>
                </a:lnTo>
                <a:lnTo>
                  <a:pt x="161084" y="4942"/>
                </a:lnTo>
                <a:close/>
                <a:moveTo>
                  <a:pt x="39595" y="4854"/>
                </a:moveTo>
                <a:lnTo>
                  <a:pt x="39507" y="4883"/>
                </a:lnTo>
                <a:lnTo>
                  <a:pt x="39507" y="4971"/>
                </a:lnTo>
                <a:lnTo>
                  <a:pt x="39536" y="5030"/>
                </a:lnTo>
                <a:lnTo>
                  <a:pt x="40536" y="5766"/>
                </a:lnTo>
                <a:lnTo>
                  <a:pt x="40595" y="5795"/>
                </a:lnTo>
                <a:lnTo>
                  <a:pt x="40654" y="5795"/>
                </a:lnTo>
                <a:lnTo>
                  <a:pt x="40683" y="5766"/>
                </a:lnTo>
                <a:lnTo>
                  <a:pt x="40713" y="5677"/>
                </a:lnTo>
                <a:lnTo>
                  <a:pt x="40654" y="5619"/>
                </a:lnTo>
                <a:lnTo>
                  <a:pt x="39654" y="4854"/>
                </a:lnTo>
                <a:close/>
                <a:moveTo>
                  <a:pt x="12885" y="4324"/>
                </a:moveTo>
                <a:lnTo>
                  <a:pt x="12797" y="4354"/>
                </a:lnTo>
                <a:lnTo>
                  <a:pt x="12326" y="4795"/>
                </a:lnTo>
                <a:lnTo>
                  <a:pt x="11885" y="5236"/>
                </a:lnTo>
                <a:lnTo>
                  <a:pt x="11885" y="5295"/>
                </a:lnTo>
                <a:lnTo>
                  <a:pt x="11385" y="4677"/>
                </a:lnTo>
                <a:lnTo>
                  <a:pt x="11326" y="4648"/>
                </a:lnTo>
                <a:lnTo>
                  <a:pt x="11237" y="4677"/>
                </a:lnTo>
                <a:lnTo>
                  <a:pt x="11208" y="4736"/>
                </a:lnTo>
                <a:lnTo>
                  <a:pt x="11237" y="4824"/>
                </a:lnTo>
                <a:lnTo>
                  <a:pt x="11620" y="5295"/>
                </a:lnTo>
                <a:lnTo>
                  <a:pt x="11973" y="5795"/>
                </a:lnTo>
                <a:lnTo>
                  <a:pt x="12032" y="5854"/>
                </a:lnTo>
                <a:lnTo>
                  <a:pt x="12061" y="5854"/>
                </a:lnTo>
                <a:lnTo>
                  <a:pt x="12120" y="5824"/>
                </a:lnTo>
                <a:lnTo>
                  <a:pt x="12179" y="5766"/>
                </a:lnTo>
                <a:lnTo>
                  <a:pt x="12149" y="5677"/>
                </a:lnTo>
                <a:lnTo>
                  <a:pt x="11973" y="5413"/>
                </a:lnTo>
                <a:lnTo>
                  <a:pt x="12002" y="5413"/>
                </a:lnTo>
                <a:lnTo>
                  <a:pt x="12061" y="5383"/>
                </a:lnTo>
                <a:lnTo>
                  <a:pt x="12473" y="4942"/>
                </a:lnTo>
                <a:lnTo>
                  <a:pt x="12944" y="4501"/>
                </a:lnTo>
                <a:lnTo>
                  <a:pt x="12973" y="4442"/>
                </a:lnTo>
                <a:lnTo>
                  <a:pt x="12944" y="4354"/>
                </a:lnTo>
                <a:lnTo>
                  <a:pt x="12885" y="4324"/>
                </a:lnTo>
                <a:close/>
                <a:moveTo>
                  <a:pt x="174674" y="5413"/>
                </a:moveTo>
                <a:lnTo>
                  <a:pt x="174616" y="5471"/>
                </a:lnTo>
                <a:lnTo>
                  <a:pt x="174616" y="5560"/>
                </a:lnTo>
                <a:lnTo>
                  <a:pt x="174674" y="5589"/>
                </a:lnTo>
                <a:lnTo>
                  <a:pt x="175851" y="6001"/>
                </a:lnTo>
                <a:lnTo>
                  <a:pt x="175969" y="6001"/>
                </a:lnTo>
                <a:lnTo>
                  <a:pt x="175998" y="5942"/>
                </a:lnTo>
                <a:lnTo>
                  <a:pt x="175998" y="5854"/>
                </a:lnTo>
                <a:lnTo>
                  <a:pt x="175939" y="5795"/>
                </a:lnTo>
                <a:lnTo>
                  <a:pt x="174733" y="5413"/>
                </a:lnTo>
                <a:close/>
                <a:moveTo>
                  <a:pt x="158643" y="5619"/>
                </a:moveTo>
                <a:lnTo>
                  <a:pt x="157466" y="6060"/>
                </a:lnTo>
                <a:lnTo>
                  <a:pt x="157407" y="6119"/>
                </a:lnTo>
                <a:lnTo>
                  <a:pt x="157407" y="6177"/>
                </a:lnTo>
                <a:lnTo>
                  <a:pt x="157437" y="6236"/>
                </a:lnTo>
                <a:lnTo>
                  <a:pt x="157495" y="6266"/>
                </a:lnTo>
                <a:lnTo>
                  <a:pt x="157554" y="6236"/>
                </a:lnTo>
                <a:lnTo>
                  <a:pt x="158731" y="5824"/>
                </a:lnTo>
                <a:lnTo>
                  <a:pt x="158790" y="5766"/>
                </a:lnTo>
                <a:lnTo>
                  <a:pt x="158790" y="5707"/>
                </a:lnTo>
                <a:lnTo>
                  <a:pt x="158731" y="5648"/>
                </a:lnTo>
                <a:lnTo>
                  <a:pt x="158643" y="5619"/>
                </a:lnTo>
                <a:close/>
                <a:moveTo>
                  <a:pt x="177028" y="6266"/>
                </a:moveTo>
                <a:lnTo>
                  <a:pt x="176969" y="6324"/>
                </a:lnTo>
                <a:lnTo>
                  <a:pt x="176969" y="6413"/>
                </a:lnTo>
                <a:lnTo>
                  <a:pt x="177028" y="6472"/>
                </a:lnTo>
                <a:lnTo>
                  <a:pt x="177587" y="6736"/>
                </a:lnTo>
                <a:lnTo>
                  <a:pt x="178146" y="7001"/>
                </a:lnTo>
                <a:lnTo>
                  <a:pt x="178234" y="7001"/>
                </a:lnTo>
                <a:lnTo>
                  <a:pt x="178293" y="6942"/>
                </a:lnTo>
                <a:lnTo>
                  <a:pt x="178293" y="6854"/>
                </a:lnTo>
                <a:lnTo>
                  <a:pt x="178234" y="6795"/>
                </a:lnTo>
                <a:lnTo>
                  <a:pt x="177675" y="6530"/>
                </a:lnTo>
                <a:lnTo>
                  <a:pt x="177087" y="6266"/>
                </a:lnTo>
                <a:close/>
                <a:moveTo>
                  <a:pt x="156319" y="6530"/>
                </a:moveTo>
                <a:lnTo>
                  <a:pt x="155171" y="7060"/>
                </a:lnTo>
                <a:lnTo>
                  <a:pt x="155113" y="7119"/>
                </a:lnTo>
                <a:lnTo>
                  <a:pt x="155113" y="7207"/>
                </a:lnTo>
                <a:lnTo>
                  <a:pt x="155171" y="7236"/>
                </a:lnTo>
                <a:lnTo>
                  <a:pt x="155230" y="7266"/>
                </a:lnTo>
                <a:lnTo>
                  <a:pt x="155260" y="7266"/>
                </a:lnTo>
                <a:lnTo>
                  <a:pt x="156378" y="6707"/>
                </a:lnTo>
                <a:lnTo>
                  <a:pt x="156436" y="6648"/>
                </a:lnTo>
                <a:lnTo>
                  <a:pt x="156436" y="6589"/>
                </a:lnTo>
                <a:lnTo>
                  <a:pt x="156378" y="6530"/>
                </a:lnTo>
                <a:close/>
                <a:moveTo>
                  <a:pt x="11149" y="6148"/>
                </a:moveTo>
                <a:lnTo>
                  <a:pt x="11061" y="6177"/>
                </a:lnTo>
                <a:lnTo>
                  <a:pt x="10679" y="6677"/>
                </a:lnTo>
                <a:lnTo>
                  <a:pt x="10326" y="7207"/>
                </a:lnTo>
                <a:lnTo>
                  <a:pt x="10296" y="7266"/>
                </a:lnTo>
                <a:lnTo>
                  <a:pt x="10355" y="7354"/>
                </a:lnTo>
                <a:lnTo>
                  <a:pt x="10443" y="7354"/>
                </a:lnTo>
                <a:lnTo>
                  <a:pt x="10473" y="7325"/>
                </a:lnTo>
                <a:lnTo>
                  <a:pt x="10855" y="6795"/>
                </a:lnTo>
                <a:lnTo>
                  <a:pt x="11237" y="6324"/>
                </a:lnTo>
                <a:lnTo>
                  <a:pt x="11267" y="6236"/>
                </a:lnTo>
                <a:lnTo>
                  <a:pt x="11208" y="6177"/>
                </a:lnTo>
                <a:lnTo>
                  <a:pt x="11149" y="6148"/>
                </a:lnTo>
                <a:close/>
                <a:moveTo>
                  <a:pt x="41566" y="6383"/>
                </a:moveTo>
                <a:lnTo>
                  <a:pt x="41477" y="6442"/>
                </a:lnTo>
                <a:lnTo>
                  <a:pt x="41448" y="6501"/>
                </a:lnTo>
                <a:lnTo>
                  <a:pt x="41507" y="6589"/>
                </a:lnTo>
                <a:lnTo>
                  <a:pt x="42419" y="7413"/>
                </a:lnTo>
                <a:lnTo>
                  <a:pt x="42478" y="7442"/>
                </a:lnTo>
                <a:lnTo>
                  <a:pt x="42566" y="7413"/>
                </a:lnTo>
                <a:lnTo>
                  <a:pt x="42595" y="7354"/>
                </a:lnTo>
                <a:lnTo>
                  <a:pt x="42566" y="7266"/>
                </a:lnTo>
                <a:lnTo>
                  <a:pt x="41625" y="6413"/>
                </a:lnTo>
                <a:lnTo>
                  <a:pt x="41566" y="6383"/>
                </a:lnTo>
                <a:close/>
                <a:moveTo>
                  <a:pt x="12767" y="6707"/>
                </a:moveTo>
                <a:lnTo>
                  <a:pt x="12679" y="6736"/>
                </a:lnTo>
                <a:lnTo>
                  <a:pt x="12620" y="6795"/>
                </a:lnTo>
                <a:lnTo>
                  <a:pt x="12620" y="6854"/>
                </a:lnTo>
                <a:lnTo>
                  <a:pt x="12914" y="7413"/>
                </a:lnTo>
                <a:lnTo>
                  <a:pt x="13179" y="7972"/>
                </a:lnTo>
                <a:lnTo>
                  <a:pt x="13208" y="8031"/>
                </a:lnTo>
                <a:lnTo>
                  <a:pt x="13267" y="8060"/>
                </a:lnTo>
                <a:lnTo>
                  <a:pt x="13326" y="8031"/>
                </a:lnTo>
                <a:lnTo>
                  <a:pt x="13355" y="7972"/>
                </a:lnTo>
                <a:lnTo>
                  <a:pt x="13355" y="7913"/>
                </a:lnTo>
                <a:lnTo>
                  <a:pt x="13120" y="7325"/>
                </a:lnTo>
                <a:lnTo>
                  <a:pt x="12826" y="6766"/>
                </a:lnTo>
                <a:lnTo>
                  <a:pt x="12767" y="6707"/>
                </a:lnTo>
                <a:close/>
                <a:moveTo>
                  <a:pt x="179263" y="7383"/>
                </a:moveTo>
                <a:lnTo>
                  <a:pt x="179205" y="7442"/>
                </a:lnTo>
                <a:lnTo>
                  <a:pt x="179205" y="7531"/>
                </a:lnTo>
                <a:lnTo>
                  <a:pt x="179234" y="7589"/>
                </a:lnTo>
                <a:lnTo>
                  <a:pt x="179793" y="7913"/>
                </a:lnTo>
                <a:lnTo>
                  <a:pt x="180293" y="8237"/>
                </a:lnTo>
                <a:lnTo>
                  <a:pt x="180352" y="8266"/>
                </a:lnTo>
                <a:lnTo>
                  <a:pt x="180411" y="8237"/>
                </a:lnTo>
                <a:lnTo>
                  <a:pt x="180440" y="8207"/>
                </a:lnTo>
                <a:lnTo>
                  <a:pt x="180469" y="8148"/>
                </a:lnTo>
                <a:lnTo>
                  <a:pt x="180411" y="8060"/>
                </a:lnTo>
                <a:lnTo>
                  <a:pt x="179881" y="7736"/>
                </a:lnTo>
                <a:lnTo>
                  <a:pt x="179352" y="7413"/>
                </a:lnTo>
                <a:lnTo>
                  <a:pt x="179263" y="7383"/>
                </a:lnTo>
                <a:close/>
                <a:moveTo>
                  <a:pt x="154054" y="7648"/>
                </a:moveTo>
                <a:lnTo>
                  <a:pt x="152995" y="8295"/>
                </a:lnTo>
                <a:lnTo>
                  <a:pt x="152936" y="8384"/>
                </a:lnTo>
                <a:lnTo>
                  <a:pt x="152965" y="8442"/>
                </a:lnTo>
                <a:lnTo>
                  <a:pt x="152995" y="8501"/>
                </a:lnTo>
                <a:lnTo>
                  <a:pt x="153053" y="8501"/>
                </a:lnTo>
                <a:lnTo>
                  <a:pt x="153083" y="8472"/>
                </a:lnTo>
                <a:lnTo>
                  <a:pt x="154171" y="7825"/>
                </a:lnTo>
                <a:lnTo>
                  <a:pt x="154201" y="7766"/>
                </a:lnTo>
                <a:lnTo>
                  <a:pt x="154201" y="7707"/>
                </a:lnTo>
                <a:lnTo>
                  <a:pt x="154142" y="7648"/>
                </a:lnTo>
                <a:close/>
                <a:moveTo>
                  <a:pt x="43360" y="8148"/>
                </a:moveTo>
                <a:lnTo>
                  <a:pt x="43272" y="8178"/>
                </a:lnTo>
                <a:lnTo>
                  <a:pt x="43242" y="8237"/>
                </a:lnTo>
                <a:lnTo>
                  <a:pt x="43272" y="8325"/>
                </a:lnTo>
                <a:lnTo>
                  <a:pt x="43684" y="8795"/>
                </a:lnTo>
                <a:lnTo>
                  <a:pt x="44095" y="9266"/>
                </a:lnTo>
                <a:lnTo>
                  <a:pt x="44125" y="9296"/>
                </a:lnTo>
                <a:lnTo>
                  <a:pt x="44184" y="9296"/>
                </a:lnTo>
                <a:lnTo>
                  <a:pt x="44243" y="9266"/>
                </a:lnTo>
                <a:lnTo>
                  <a:pt x="44272" y="9207"/>
                </a:lnTo>
                <a:lnTo>
                  <a:pt x="44243" y="9119"/>
                </a:lnTo>
                <a:lnTo>
                  <a:pt x="43860" y="8648"/>
                </a:lnTo>
                <a:lnTo>
                  <a:pt x="43419" y="8178"/>
                </a:lnTo>
                <a:lnTo>
                  <a:pt x="43360" y="8148"/>
                </a:lnTo>
                <a:close/>
                <a:moveTo>
                  <a:pt x="9708" y="8207"/>
                </a:moveTo>
                <a:lnTo>
                  <a:pt x="9649" y="8266"/>
                </a:lnTo>
                <a:lnTo>
                  <a:pt x="9355" y="8825"/>
                </a:lnTo>
                <a:lnTo>
                  <a:pt x="9061" y="9384"/>
                </a:lnTo>
                <a:lnTo>
                  <a:pt x="9061" y="9472"/>
                </a:lnTo>
                <a:lnTo>
                  <a:pt x="9119" y="9531"/>
                </a:lnTo>
                <a:lnTo>
                  <a:pt x="9149" y="9531"/>
                </a:lnTo>
                <a:lnTo>
                  <a:pt x="9208" y="9501"/>
                </a:lnTo>
                <a:lnTo>
                  <a:pt x="9267" y="9472"/>
                </a:lnTo>
                <a:lnTo>
                  <a:pt x="9531" y="8913"/>
                </a:lnTo>
                <a:lnTo>
                  <a:pt x="9825" y="8354"/>
                </a:lnTo>
                <a:lnTo>
                  <a:pt x="9825" y="8295"/>
                </a:lnTo>
                <a:lnTo>
                  <a:pt x="9796" y="8237"/>
                </a:lnTo>
                <a:lnTo>
                  <a:pt x="9708" y="8207"/>
                </a:lnTo>
                <a:close/>
                <a:moveTo>
                  <a:pt x="181352" y="8795"/>
                </a:moveTo>
                <a:lnTo>
                  <a:pt x="181293" y="8825"/>
                </a:lnTo>
                <a:lnTo>
                  <a:pt x="181264" y="8884"/>
                </a:lnTo>
                <a:lnTo>
                  <a:pt x="181323" y="8972"/>
                </a:lnTo>
                <a:lnTo>
                  <a:pt x="181793" y="9354"/>
                </a:lnTo>
                <a:lnTo>
                  <a:pt x="182264" y="9766"/>
                </a:lnTo>
                <a:lnTo>
                  <a:pt x="182352" y="9796"/>
                </a:lnTo>
                <a:lnTo>
                  <a:pt x="182382" y="9766"/>
                </a:lnTo>
                <a:lnTo>
                  <a:pt x="182411" y="9737"/>
                </a:lnTo>
                <a:lnTo>
                  <a:pt x="182440" y="9678"/>
                </a:lnTo>
                <a:lnTo>
                  <a:pt x="182411" y="9590"/>
                </a:lnTo>
                <a:lnTo>
                  <a:pt x="181940" y="9207"/>
                </a:lnTo>
                <a:lnTo>
                  <a:pt x="181440" y="8795"/>
                </a:lnTo>
                <a:close/>
                <a:moveTo>
                  <a:pt x="151936" y="9001"/>
                </a:moveTo>
                <a:lnTo>
                  <a:pt x="150936" y="9766"/>
                </a:lnTo>
                <a:lnTo>
                  <a:pt x="150906" y="9854"/>
                </a:lnTo>
                <a:lnTo>
                  <a:pt x="150936" y="9913"/>
                </a:lnTo>
                <a:lnTo>
                  <a:pt x="150965" y="9943"/>
                </a:lnTo>
                <a:lnTo>
                  <a:pt x="150994" y="9972"/>
                </a:lnTo>
                <a:lnTo>
                  <a:pt x="151083" y="9943"/>
                </a:lnTo>
                <a:lnTo>
                  <a:pt x="152053" y="9178"/>
                </a:lnTo>
                <a:lnTo>
                  <a:pt x="152112" y="9119"/>
                </a:lnTo>
                <a:lnTo>
                  <a:pt x="152083" y="9031"/>
                </a:lnTo>
                <a:lnTo>
                  <a:pt x="152024" y="9001"/>
                </a:lnTo>
                <a:close/>
                <a:moveTo>
                  <a:pt x="13679" y="9031"/>
                </a:moveTo>
                <a:lnTo>
                  <a:pt x="13620" y="9060"/>
                </a:lnTo>
                <a:lnTo>
                  <a:pt x="13620" y="9148"/>
                </a:lnTo>
                <a:lnTo>
                  <a:pt x="13767" y="9737"/>
                </a:lnTo>
                <a:lnTo>
                  <a:pt x="13914" y="10355"/>
                </a:lnTo>
                <a:lnTo>
                  <a:pt x="13944" y="10413"/>
                </a:lnTo>
                <a:lnTo>
                  <a:pt x="14032" y="10443"/>
                </a:lnTo>
                <a:lnTo>
                  <a:pt x="14120" y="10384"/>
                </a:lnTo>
                <a:lnTo>
                  <a:pt x="14120" y="10296"/>
                </a:lnTo>
                <a:lnTo>
                  <a:pt x="13973" y="9678"/>
                </a:lnTo>
                <a:lnTo>
                  <a:pt x="13797" y="9090"/>
                </a:lnTo>
                <a:lnTo>
                  <a:pt x="13767" y="9031"/>
                </a:lnTo>
                <a:close/>
                <a:moveTo>
                  <a:pt x="44949" y="10090"/>
                </a:moveTo>
                <a:lnTo>
                  <a:pt x="44860" y="10119"/>
                </a:lnTo>
                <a:lnTo>
                  <a:pt x="44831" y="10178"/>
                </a:lnTo>
                <a:lnTo>
                  <a:pt x="44831" y="10266"/>
                </a:lnTo>
                <a:lnTo>
                  <a:pt x="45537" y="11296"/>
                </a:lnTo>
                <a:lnTo>
                  <a:pt x="45566" y="11325"/>
                </a:lnTo>
                <a:lnTo>
                  <a:pt x="45684" y="11325"/>
                </a:lnTo>
                <a:lnTo>
                  <a:pt x="45743" y="11266"/>
                </a:lnTo>
                <a:lnTo>
                  <a:pt x="45713" y="11178"/>
                </a:lnTo>
                <a:lnTo>
                  <a:pt x="45007" y="10149"/>
                </a:lnTo>
                <a:lnTo>
                  <a:pt x="44949" y="10090"/>
                </a:lnTo>
                <a:close/>
                <a:moveTo>
                  <a:pt x="183264" y="10443"/>
                </a:moveTo>
                <a:lnTo>
                  <a:pt x="183176" y="10472"/>
                </a:lnTo>
                <a:lnTo>
                  <a:pt x="183146" y="10531"/>
                </a:lnTo>
                <a:lnTo>
                  <a:pt x="183176" y="10619"/>
                </a:lnTo>
                <a:lnTo>
                  <a:pt x="183617" y="11061"/>
                </a:lnTo>
                <a:lnTo>
                  <a:pt x="184029" y="11531"/>
                </a:lnTo>
                <a:lnTo>
                  <a:pt x="184058" y="11561"/>
                </a:lnTo>
                <a:lnTo>
                  <a:pt x="184088" y="11561"/>
                </a:lnTo>
                <a:lnTo>
                  <a:pt x="184176" y="11531"/>
                </a:lnTo>
                <a:lnTo>
                  <a:pt x="184205" y="11472"/>
                </a:lnTo>
                <a:lnTo>
                  <a:pt x="184176" y="11384"/>
                </a:lnTo>
                <a:lnTo>
                  <a:pt x="183764" y="10913"/>
                </a:lnTo>
                <a:lnTo>
                  <a:pt x="183323" y="10472"/>
                </a:lnTo>
                <a:lnTo>
                  <a:pt x="183264" y="10443"/>
                </a:lnTo>
                <a:close/>
                <a:moveTo>
                  <a:pt x="150053" y="10560"/>
                </a:moveTo>
                <a:lnTo>
                  <a:pt x="149994" y="10590"/>
                </a:lnTo>
                <a:lnTo>
                  <a:pt x="149288" y="11237"/>
                </a:lnTo>
                <a:lnTo>
                  <a:pt x="149082" y="11443"/>
                </a:lnTo>
                <a:lnTo>
                  <a:pt x="149053" y="11531"/>
                </a:lnTo>
                <a:lnTo>
                  <a:pt x="149082" y="11619"/>
                </a:lnTo>
                <a:lnTo>
                  <a:pt x="149141" y="11649"/>
                </a:lnTo>
                <a:lnTo>
                  <a:pt x="149229" y="11590"/>
                </a:lnTo>
                <a:lnTo>
                  <a:pt x="149435" y="11384"/>
                </a:lnTo>
                <a:lnTo>
                  <a:pt x="150112" y="10737"/>
                </a:lnTo>
                <a:lnTo>
                  <a:pt x="150171" y="10678"/>
                </a:lnTo>
                <a:lnTo>
                  <a:pt x="150141" y="10590"/>
                </a:lnTo>
                <a:lnTo>
                  <a:pt x="150053" y="10560"/>
                </a:lnTo>
                <a:close/>
                <a:moveTo>
                  <a:pt x="8708" y="10472"/>
                </a:moveTo>
                <a:lnTo>
                  <a:pt x="8649" y="10502"/>
                </a:lnTo>
                <a:lnTo>
                  <a:pt x="8590" y="10560"/>
                </a:lnTo>
                <a:lnTo>
                  <a:pt x="8384" y="11149"/>
                </a:lnTo>
                <a:lnTo>
                  <a:pt x="8208" y="11737"/>
                </a:lnTo>
                <a:lnTo>
                  <a:pt x="8208" y="11825"/>
                </a:lnTo>
                <a:lnTo>
                  <a:pt x="8266" y="11884"/>
                </a:lnTo>
                <a:lnTo>
                  <a:pt x="8296" y="11884"/>
                </a:lnTo>
                <a:lnTo>
                  <a:pt x="8355" y="11855"/>
                </a:lnTo>
                <a:lnTo>
                  <a:pt x="8413" y="11796"/>
                </a:lnTo>
                <a:lnTo>
                  <a:pt x="8590" y="11208"/>
                </a:lnTo>
                <a:lnTo>
                  <a:pt x="8766" y="10619"/>
                </a:lnTo>
                <a:lnTo>
                  <a:pt x="8766" y="10531"/>
                </a:lnTo>
                <a:lnTo>
                  <a:pt x="8708" y="10472"/>
                </a:lnTo>
                <a:close/>
                <a:moveTo>
                  <a:pt x="14209" y="11472"/>
                </a:moveTo>
                <a:lnTo>
                  <a:pt x="14120" y="11502"/>
                </a:lnTo>
                <a:lnTo>
                  <a:pt x="14091" y="11590"/>
                </a:lnTo>
                <a:lnTo>
                  <a:pt x="14150" y="12031"/>
                </a:lnTo>
                <a:lnTo>
                  <a:pt x="14150" y="12472"/>
                </a:lnTo>
                <a:lnTo>
                  <a:pt x="14150" y="12825"/>
                </a:lnTo>
                <a:lnTo>
                  <a:pt x="14179" y="12884"/>
                </a:lnTo>
                <a:lnTo>
                  <a:pt x="14238" y="12914"/>
                </a:lnTo>
                <a:lnTo>
                  <a:pt x="14326" y="12884"/>
                </a:lnTo>
                <a:lnTo>
                  <a:pt x="14356" y="12825"/>
                </a:lnTo>
                <a:lnTo>
                  <a:pt x="14356" y="12472"/>
                </a:lnTo>
                <a:lnTo>
                  <a:pt x="14356" y="12031"/>
                </a:lnTo>
                <a:lnTo>
                  <a:pt x="14326" y="11561"/>
                </a:lnTo>
                <a:lnTo>
                  <a:pt x="14267" y="11472"/>
                </a:lnTo>
                <a:close/>
                <a:moveTo>
                  <a:pt x="46213" y="12208"/>
                </a:moveTo>
                <a:lnTo>
                  <a:pt x="46184" y="12267"/>
                </a:lnTo>
                <a:lnTo>
                  <a:pt x="46184" y="12355"/>
                </a:lnTo>
                <a:lnTo>
                  <a:pt x="46772" y="13473"/>
                </a:lnTo>
                <a:lnTo>
                  <a:pt x="46802" y="13502"/>
                </a:lnTo>
                <a:lnTo>
                  <a:pt x="46861" y="13531"/>
                </a:lnTo>
                <a:lnTo>
                  <a:pt x="46890" y="13502"/>
                </a:lnTo>
                <a:lnTo>
                  <a:pt x="46949" y="13443"/>
                </a:lnTo>
                <a:lnTo>
                  <a:pt x="46949" y="13384"/>
                </a:lnTo>
                <a:lnTo>
                  <a:pt x="46361" y="12267"/>
                </a:lnTo>
                <a:lnTo>
                  <a:pt x="46302" y="12208"/>
                </a:lnTo>
                <a:close/>
                <a:moveTo>
                  <a:pt x="148288" y="12355"/>
                </a:moveTo>
                <a:lnTo>
                  <a:pt x="148229" y="12384"/>
                </a:lnTo>
                <a:lnTo>
                  <a:pt x="147817" y="12855"/>
                </a:lnTo>
                <a:lnTo>
                  <a:pt x="147406" y="13355"/>
                </a:lnTo>
                <a:lnTo>
                  <a:pt x="147406" y="13414"/>
                </a:lnTo>
                <a:lnTo>
                  <a:pt x="147435" y="13502"/>
                </a:lnTo>
                <a:lnTo>
                  <a:pt x="147494" y="13531"/>
                </a:lnTo>
                <a:lnTo>
                  <a:pt x="147553" y="13502"/>
                </a:lnTo>
                <a:lnTo>
                  <a:pt x="147582" y="13473"/>
                </a:lnTo>
                <a:lnTo>
                  <a:pt x="147964" y="13002"/>
                </a:lnTo>
                <a:lnTo>
                  <a:pt x="148376" y="12502"/>
                </a:lnTo>
                <a:lnTo>
                  <a:pt x="148406" y="12443"/>
                </a:lnTo>
                <a:lnTo>
                  <a:pt x="148376" y="12355"/>
                </a:lnTo>
                <a:close/>
                <a:moveTo>
                  <a:pt x="184794" y="12355"/>
                </a:moveTo>
                <a:lnTo>
                  <a:pt x="184764" y="12443"/>
                </a:lnTo>
                <a:lnTo>
                  <a:pt x="184794" y="12502"/>
                </a:lnTo>
                <a:lnTo>
                  <a:pt x="185147" y="13031"/>
                </a:lnTo>
                <a:lnTo>
                  <a:pt x="185470" y="13561"/>
                </a:lnTo>
                <a:lnTo>
                  <a:pt x="185500" y="13590"/>
                </a:lnTo>
                <a:lnTo>
                  <a:pt x="185617" y="13590"/>
                </a:lnTo>
                <a:lnTo>
                  <a:pt x="185647" y="13531"/>
                </a:lnTo>
                <a:lnTo>
                  <a:pt x="185647" y="13443"/>
                </a:lnTo>
                <a:lnTo>
                  <a:pt x="185323" y="12914"/>
                </a:lnTo>
                <a:lnTo>
                  <a:pt x="184941" y="12384"/>
                </a:lnTo>
                <a:lnTo>
                  <a:pt x="184882" y="12355"/>
                </a:lnTo>
                <a:close/>
                <a:moveTo>
                  <a:pt x="8060" y="12884"/>
                </a:moveTo>
                <a:lnTo>
                  <a:pt x="7972" y="12914"/>
                </a:lnTo>
                <a:lnTo>
                  <a:pt x="7943" y="12973"/>
                </a:lnTo>
                <a:lnTo>
                  <a:pt x="7825" y="13767"/>
                </a:lnTo>
                <a:lnTo>
                  <a:pt x="7796" y="14237"/>
                </a:lnTo>
                <a:lnTo>
                  <a:pt x="7825" y="14326"/>
                </a:lnTo>
                <a:lnTo>
                  <a:pt x="7884" y="14355"/>
                </a:lnTo>
                <a:lnTo>
                  <a:pt x="7972" y="14326"/>
                </a:lnTo>
                <a:lnTo>
                  <a:pt x="8002" y="14237"/>
                </a:lnTo>
                <a:lnTo>
                  <a:pt x="8031" y="13796"/>
                </a:lnTo>
                <a:lnTo>
                  <a:pt x="8149" y="13031"/>
                </a:lnTo>
                <a:lnTo>
                  <a:pt x="8119" y="12943"/>
                </a:lnTo>
                <a:lnTo>
                  <a:pt x="8060" y="12884"/>
                </a:lnTo>
                <a:close/>
                <a:moveTo>
                  <a:pt x="14120" y="13943"/>
                </a:moveTo>
                <a:lnTo>
                  <a:pt x="14032" y="13973"/>
                </a:lnTo>
                <a:lnTo>
                  <a:pt x="14003" y="14032"/>
                </a:lnTo>
                <a:lnTo>
                  <a:pt x="13826" y="14649"/>
                </a:lnTo>
                <a:lnTo>
                  <a:pt x="13738" y="14914"/>
                </a:lnTo>
                <a:lnTo>
                  <a:pt x="13620" y="15208"/>
                </a:lnTo>
                <a:lnTo>
                  <a:pt x="13620" y="15267"/>
                </a:lnTo>
                <a:lnTo>
                  <a:pt x="13650" y="15326"/>
                </a:lnTo>
                <a:lnTo>
                  <a:pt x="13708" y="15355"/>
                </a:lnTo>
                <a:lnTo>
                  <a:pt x="13767" y="15326"/>
                </a:lnTo>
                <a:lnTo>
                  <a:pt x="13797" y="15296"/>
                </a:lnTo>
                <a:lnTo>
                  <a:pt x="13914" y="15002"/>
                </a:lnTo>
                <a:lnTo>
                  <a:pt x="14032" y="14708"/>
                </a:lnTo>
                <a:lnTo>
                  <a:pt x="14120" y="14414"/>
                </a:lnTo>
                <a:lnTo>
                  <a:pt x="14209" y="14090"/>
                </a:lnTo>
                <a:lnTo>
                  <a:pt x="14179" y="14002"/>
                </a:lnTo>
                <a:lnTo>
                  <a:pt x="14120" y="13943"/>
                </a:lnTo>
                <a:close/>
                <a:moveTo>
                  <a:pt x="146729" y="14326"/>
                </a:moveTo>
                <a:lnTo>
                  <a:pt x="146670" y="14355"/>
                </a:lnTo>
                <a:lnTo>
                  <a:pt x="146317" y="14885"/>
                </a:lnTo>
                <a:lnTo>
                  <a:pt x="145994" y="15414"/>
                </a:lnTo>
                <a:lnTo>
                  <a:pt x="145964" y="15502"/>
                </a:lnTo>
                <a:lnTo>
                  <a:pt x="146023" y="15561"/>
                </a:lnTo>
                <a:lnTo>
                  <a:pt x="146082" y="15591"/>
                </a:lnTo>
                <a:lnTo>
                  <a:pt x="146141" y="15561"/>
                </a:lnTo>
                <a:lnTo>
                  <a:pt x="146170" y="15532"/>
                </a:lnTo>
                <a:lnTo>
                  <a:pt x="146494" y="15002"/>
                </a:lnTo>
                <a:lnTo>
                  <a:pt x="146847" y="14473"/>
                </a:lnTo>
                <a:lnTo>
                  <a:pt x="146847" y="14414"/>
                </a:lnTo>
                <a:lnTo>
                  <a:pt x="146817" y="14326"/>
                </a:lnTo>
                <a:close/>
                <a:moveTo>
                  <a:pt x="47331" y="14443"/>
                </a:moveTo>
                <a:lnTo>
                  <a:pt x="47272" y="14502"/>
                </a:lnTo>
                <a:lnTo>
                  <a:pt x="47272" y="14590"/>
                </a:lnTo>
                <a:lnTo>
                  <a:pt x="47743" y="15767"/>
                </a:lnTo>
                <a:lnTo>
                  <a:pt x="47773" y="15797"/>
                </a:lnTo>
                <a:lnTo>
                  <a:pt x="47831" y="15826"/>
                </a:lnTo>
                <a:lnTo>
                  <a:pt x="47890" y="15826"/>
                </a:lnTo>
                <a:lnTo>
                  <a:pt x="47949" y="15767"/>
                </a:lnTo>
                <a:lnTo>
                  <a:pt x="47949" y="15679"/>
                </a:lnTo>
                <a:lnTo>
                  <a:pt x="47478" y="14502"/>
                </a:lnTo>
                <a:lnTo>
                  <a:pt x="47420" y="14443"/>
                </a:lnTo>
                <a:close/>
                <a:moveTo>
                  <a:pt x="186117" y="14502"/>
                </a:moveTo>
                <a:lnTo>
                  <a:pt x="186059" y="14561"/>
                </a:lnTo>
                <a:lnTo>
                  <a:pt x="186059" y="14649"/>
                </a:lnTo>
                <a:lnTo>
                  <a:pt x="186323" y="15208"/>
                </a:lnTo>
                <a:lnTo>
                  <a:pt x="186559" y="15797"/>
                </a:lnTo>
                <a:lnTo>
                  <a:pt x="186588" y="15826"/>
                </a:lnTo>
                <a:lnTo>
                  <a:pt x="186647" y="15855"/>
                </a:lnTo>
                <a:lnTo>
                  <a:pt x="186676" y="15855"/>
                </a:lnTo>
                <a:lnTo>
                  <a:pt x="186735" y="15797"/>
                </a:lnTo>
                <a:lnTo>
                  <a:pt x="186735" y="15708"/>
                </a:lnTo>
                <a:lnTo>
                  <a:pt x="186500" y="15120"/>
                </a:lnTo>
                <a:lnTo>
                  <a:pt x="186235" y="14561"/>
                </a:lnTo>
                <a:lnTo>
                  <a:pt x="186176" y="14502"/>
                </a:lnTo>
                <a:close/>
                <a:moveTo>
                  <a:pt x="7943" y="15385"/>
                </a:moveTo>
                <a:lnTo>
                  <a:pt x="7884" y="15444"/>
                </a:lnTo>
                <a:lnTo>
                  <a:pt x="7884" y="15502"/>
                </a:lnTo>
                <a:lnTo>
                  <a:pt x="8002" y="15914"/>
                </a:lnTo>
                <a:lnTo>
                  <a:pt x="8178" y="16267"/>
                </a:lnTo>
                <a:lnTo>
                  <a:pt x="8296" y="16473"/>
                </a:lnTo>
                <a:lnTo>
                  <a:pt x="8443" y="16679"/>
                </a:lnTo>
                <a:lnTo>
                  <a:pt x="8502" y="16679"/>
                </a:lnTo>
                <a:lnTo>
                  <a:pt x="8531" y="16708"/>
                </a:lnTo>
                <a:lnTo>
                  <a:pt x="8590" y="16679"/>
                </a:lnTo>
                <a:lnTo>
                  <a:pt x="8649" y="16591"/>
                </a:lnTo>
                <a:lnTo>
                  <a:pt x="8619" y="16532"/>
                </a:lnTo>
                <a:lnTo>
                  <a:pt x="8472" y="16355"/>
                </a:lnTo>
                <a:lnTo>
                  <a:pt x="8355" y="16179"/>
                </a:lnTo>
                <a:lnTo>
                  <a:pt x="8178" y="15826"/>
                </a:lnTo>
                <a:lnTo>
                  <a:pt x="8090" y="15473"/>
                </a:lnTo>
                <a:lnTo>
                  <a:pt x="8031" y="15414"/>
                </a:lnTo>
                <a:lnTo>
                  <a:pt x="7943" y="15385"/>
                </a:lnTo>
                <a:close/>
                <a:moveTo>
                  <a:pt x="13002" y="16179"/>
                </a:moveTo>
                <a:lnTo>
                  <a:pt x="12944" y="16208"/>
                </a:lnTo>
                <a:lnTo>
                  <a:pt x="12797" y="16385"/>
                </a:lnTo>
                <a:lnTo>
                  <a:pt x="12620" y="16532"/>
                </a:lnTo>
                <a:lnTo>
                  <a:pt x="12414" y="16679"/>
                </a:lnTo>
                <a:lnTo>
                  <a:pt x="12208" y="16826"/>
                </a:lnTo>
                <a:lnTo>
                  <a:pt x="11973" y="16944"/>
                </a:lnTo>
                <a:lnTo>
                  <a:pt x="11914" y="17003"/>
                </a:lnTo>
                <a:lnTo>
                  <a:pt x="11943" y="17091"/>
                </a:lnTo>
                <a:lnTo>
                  <a:pt x="11973" y="17120"/>
                </a:lnTo>
                <a:lnTo>
                  <a:pt x="12032" y="17150"/>
                </a:lnTo>
                <a:lnTo>
                  <a:pt x="12061" y="17120"/>
                </a:lnTo>
                <a:lnTo>
                  <a:pt x="12326" y="17003"/>
                </a:lnTo>
                <a:lnTo>
                  <a:pt x="12532" y="16856"/>
                </a:lnTo>
                <a:lnTo>
                  <a:pt x="12738" y="16708"/>
                </a:lnTo>
                <a:lnTo>
                  <a:pt x="12944" y="16532"/>
                </a:lnTo>
                <a:lnTo>
                  <a:pt x="13091" y="16355"/>
                </a:lnTo>
                <a:lnTo>
                  <a:pt x="13120" y="16267"/>
                </a:lnTo>
                <a:lnTo>
                  <a:pt x="13091" y="16208"/>
                </a:lnTo>
                <a:lnTo>
                  <a:pt x="13002" y="16179"/>
                </a:lnTo>
                <a:close/>
                <a:moveTo>
                  <a:pt x="9531" y="17150"/>
                </a:moveTo>
                <a:lnTo>
                  <a:pt x="9472" y="17208"/>
                </a:lnTo>
                <a:lnTo>
                  <a:pt x="9502" y="17297"/>
                </a:lnTo>
                <a:lnTo>
                  <a:pt x="9561" y="17356"/>
                </a:lnTo>
                <a:lnTo>
                  <a:pt x="9796" y="17414"/>
                </a:lnTo>
                <a:lnTo>
                  <a:pt x="10031" y="17444"/>
                </a:lnTo>
                <a:lnTo>
                  <a:pt x="10267" y="17473"/>
                </a:lnTo>
                <a:lnTo>
                  <a:pt x="10826" y="17473"/>
                </a:lnTo>
                <a:lnTo>
                  <a:pt x="10914" y="17444"/>
                </a:lnTo>
                <a:lnTo>
                  <a:pt x="10943" y="17356"/>
                </a:lnTo>
                <a:lnTo>
                  <a:pt x="10884" y="17297"/>
                </a:lnTo>
                <a:lnTo>
                  <a:pt x="10826" y="17267"/>
                </a:lnTo>
                <a:lnTo>
                  <a:pt x="10208" y="17267"/>
                </a:lnTo>
                <a:lnTo>
                  <a:pt x="9914" y="17208"/>
                </a:lnTo>
                <a:lnTo>
                  <a:pt x="9620" y="17150"/>
                </a:lnTo>
                <a:close/>
                <a:moveTo>
                  <a:pt x="145435" y="16473"/>
                </a:moveTo>
                <a:lnTo>
                  <a:pt x="145376" y="16532"/>
                </a:lnTo>
                <a:lnTo>
                  <a:pt x="145082" y="17091"/>
                </a:lnTo>
                <a:lnTo>
                  <a:pt x="144817" y="17650"/>
                </a:lnTo>
                <a:lnTo>
                  <a:pt x="144817" y="17738"/>
                </a:lnTo>
                <a:lnTo>
                  <a:pt x="144876" y="17797"/>
                </a:lnTo>
                <a:lnTo>
                  <a:pt x="144905" y="17797"/>
                </a:lnTo>
                <a:lnTo>
                  <a:pt x="144964" y="17767"/>
                </a:lnTo>
                <a:lnTo>
                  <a:pt x="144993" y="17738"/>
                </a:lnTo>
                <a:lnTo>
                  <a:pt x="145258" y="17179"/>
                </a:lnTo>
                <a:lnTo>
                  <a:pt x="145552" y="16620"/>
                </a:lnTo>
                <a:lnTo>
                  <a:pt x="145552" y="16532"/>
                </a:lnTo>
                <a:lnTo>
                  <a:pt x="145523" y="16473"/>
                </a:lnTo>
                <a:close/>
                <a:moveTo>
                  <a:pt x="48214" y="16797"/>
                </a:moveTo>
                <a:lnTo>
                  <a:pt x="48155" y="16856"/>
                </a:lnTo>
                <a:lnTo>
                  <a:pt x="48155" y="16944"/>
                </a:lnTo>
                <a:lnTo>
                  <a:pt x="48479" y="18120"/>
                </a:lnTo>
                <a:lnTo>
                  <a:pt x="48508" y="18179"/>
                </a:lnTo>
                <a:lnTo>
                  <a:pt x="48567" y="18209"/>
                </a:lnTo>
                <a:lnTo>
                  <a:pt x="48596" y="18209"/>
                </a:lnTo>
                <a:lnTo>
                  <a:pt x="48684" y="18150"/>
                </a:lnTo>
                <a:lnTo>
                  <a:pt x="48684" y="18091"/>
                </a:lnTo>
                <a:lnTo>
                  <a:pt x="48331" y="16885"/>
                </a:lnTo>
                <a:lnTo>
                  <a:pt x="48302" y="16797"/>
                </a:lnTo>
                <a:close/>
                <a:moveTo>
                  <a:pt x="187000" y="16826"/>
                </a:moveTo>
                <a:lnTo>
                  <a:pt x="186941" y="16885"/>
                </a:lnTo>
                <a:lnTo>
                  <a:pt x="186941" y="16973"/>
                </a:lnTo>
                <a:lnTo>
                  <a:pt x="187088" y="17561"/>
                </a:lnTo>
                <a:lnTo>
                  <a:pt x="187235" y="18179"/>
                </a:lnTo>
                <a:lnTo>
                  <a:pt x="187294" y="18238"/>
                </a:lnTo>
                <a:lnTo>
                  <a:pt x="187382" y="18238"/>
                </a:lnTo>
                <a:lnTo>
                  <a:pt x="187441" y="18209"/>
                </a:lnTo>
                <a:lnTo>
                  <a:pt x="187441" y="18120"/>
                </a:lnTo>
                <a:lnTo>
                  <a:pt x="187294" y="17503"/>
                </a:lnTo>
                <a:lnTo>
                  <a:pt x="187147" y="16914"/>
                </a:lnTo>
                <a:lnTo>
                  <a:pt x="187088" y="16856"/>
                </a:lnTo>
                <a:lnTo>
                  <a:pt x="187000" y="16826"/>
                </a:lnTo>
                <a:close/>
                <a:moveTo>
                  <a:pt x="144376" y="18738"/>
                </a:moveTo>
                <a:lnTo>
                  <a:pt x="144317" y="18797"/>
                </a:lnTo>
                <a:lnTo>
                  <a:pt x="144111" y="19385"/>
                </a:lnTo>
                <a:lnTo>
                  <a:pt x="143905" y="20003"/>
                </a:lnTo>
                <a:lnTo>
                  <a:pt x="143905" y="20062"/>
                </a:lnTo>
                <a:lnTo>
                  <a:pt x="143964" y="20121"/>
                </a:lnTo>
                <a:lnTo>
                  <a:pt x="144052" y="20121"/>
                </a:lnTo>
                <a:lnTo>
                  <a:pt x="144111" y="20062"/>
                </a:lnTo>
                <a:lnTo>
                  <a:pt x="144287" y="19474"/>
                </a:lnTo>
                <a:lnTo>
                  <a:pt x="144523" y="18885"/>
                </a:lnTo>
                <a:lnTo>
                  <a:pt x="144523" y="18797"/>
                </a:lnTo>
                <a:lnTo>
                  <a:pt x="144464" y="18738"/>
                </a:lnTo>
                <a:close/>
                <a:moveTo>
                  <a:pt x="48831" y="19238"/>
                </a:moveTo>
                <a:lnTo>
                  <a:pt x="48773" y="19268"/>
                </a:lnTo>
                <a:lnTo>
                  <a:pt x="48743" y="19356"/>
                </a:lnTo>
                <a:lnTo>
                  <a:pt x="48979" y="20591"/>
                </a:lnTo>
                <a:lnTo>
                  <a:pt x="49008" y="20650"/>
                </a:lnTo>
                <a:lnTo>
                  <a:pt x="49067" y="20680"/>
                </a:lnTo>
                <a:lnTo>
                  <a:pt x="49096" y="20680"/>
                </a:lnTo>
                <a:lnTo>
                  <a:pt x="49155" y="20621"/>
                </a:lnTo>
                <a:lnTo>
                  <a:pt x="49184" y="20562"/>
                </a:lnTo>
                <a:lnTo>
                  <a:pt x="48949" y="19297"/>
                </a:lnTo>
                <a:lnTo>
                  <a:pt x="48920" y="19238"/>
                </a:lnTo>
                <a:close/>
                <a:moveTo>
                  <a:pt x="187588" y="19268"/>
                </a:moveTo>
                <a:lnTo>
                  <a:pt x="187529" y="19326"/>
                </a:lnTo>
                <a:lnTo>
                  <a:pt x="187500" y="19385"/>
                </a:lnTo>
                <a:lnTo>
                  <a:pt x="187706" y="20621"/>
                </a:lnTo>
                <a:lnTo>
                  <a:pt x="187765" y="20680"/>
                </a:lnTo>
                <a:lnTo>
                  <a:pt x="187824" y="20709"/>
                </a:lnTo>
                <a:lnTo>
                  <a:pt x="187853" y="20709"/>
                </a:lnTo>
                <a:lnTo>
                  <a:pt x="187912" y="20680"/>
                </a:lnTo>
                <a:lnTo>
                  <a:pt x="187912" y="20591"/>
                </a:lnTo>
                <a:lnTo>
                  <a:pt x="187706" y="19356"/>
                </a:lnTo>
                <a:lnTo>
                  <a:pt x="187676" y="19297"/>
                </a:lnTo>
                <a:lnTo>
                  <a:pt x="187588" y="19268"/>
                </a:lnTo>
                <a:close/>
                <a:moveTo>
                  <a:pt x="143581" y="21121"/>
                </a:moveTo>
                <a:lnTo>
                  <a:pt x="143552" y="21209"/>
                </a:lnTo>
                <a:lnTo>
                  <a:pt x="143405" y="21797"/>
                </a:lnTo>
                <a:lnTo>
                  <a:pt x="143258" y="22415"/>
                </a:lnTo>
                <a:lnTo>
                  <a:pt x="143287" y="22503"/>
                </a:lnTo>
                <a:lnTo>
                  <a:pt x="143346" y="22533"/>
                </a:lnTo>
                <a:lnTo>
                  <a:pt x="143376" y="22562"/>
                </a:lnTo>
                <a:lnTo>
                  <a:pt x="143434" y="22533"/>
                </a:lnTo>
                <a:lnTo>
                  <a:pt x="143464" y="22474"/>
                </a:lnTo>
                <a:lnTo>
                  <a:pt x="143611" y="21856"/>
                </a:lnTo>
                <a:lnTo>
                  <a:pt x="143758" y="21239"/>
                </a:lnTo>
                <a:lnTo>
                  <a:pt x="143729" y="21180"/>
                </a:lnTo>
                <a:lnTo>
                  <a:pt x="143670" y="21121"/>
                </a:lnTo>
                <a:close/>
                <a:moveTo>
                  <a:pt x="49214" y="21709"/>
                </a:moveTo>
                <a:lnTo>
                  <a:pt x="49155" y="21739"/>
                </a:lnTo>
                <a:lnTo>
                  <a:pt x="49126" y="21827"/>
                </a:lnTo>
                <a:lnTo>
                  <a:pt x="49214" y="23062"/>
                </a:lnTo>
                <a:lnTo>
                  <a:pt x="49243" y="23121"/>
                </a:lnTo>
                <a:lnTo>
                  <a:pt x="49302" y="23151"/>
                </a:lnTo>
                <a:lnTo>
                  <a:pt x="49390" y="23121"/>
                </a:lnTo>
                <a:lnTo>
                  <a:pt x="49420" y="23062"/>
                </a:lnTo>
                <a:lnTo>
                  <a:pt x="49332" y="21797"/>
                </a:lnTo>
                <a:lnTo>
                  <a:pt x="49273" y="21739"/>
                </a:lnTo>
                <a:lnTo>
                  <a:pt x="49214" y="21709"/>
                </a:lnTo>
                <a:close/>
                <a:moveTo>
                  <a:pt x="188000" y="21739"/>
                </a:moveTo>
                <a:lnTo>
                  <a:pt x="187941" y="21797"/>
                </a:lnTo>
                <a:lnTo>
                  <a:pt x="187912" y="21856"/>
                </a:lnTo>
                <a:lnTo>
                  <a:pt x="187912" y="21886"/>
                </a:lnTo>
                <a:lnTo>
                  <a:pt x="188118" y="23092"/>
                </a:lnTo>
                <a:lnTo>
                  <a:pt x="188147" y="23151"/>
                </a:lnTo>
                <a:lnTo>
                  <a:pt x="188206" y="23180"/>
                </a:lnTo>
                <a:lnTo>
                  <a:pt x="188235" y="23180"/>
                </a:lnTo>
                <a:lnTo>
                  <a:pt x="188294" y="23151"/>
                </a:lnTo>
                <a:lnTo>
                  <a:pt x="188324" y="23062"/>
                </a:lnTo>
                <a:lnTo>
                  <a:pt x="188118" y="21856"/>
                </a:lnTo>
                <a:lnTo>
                  <a:pt x="188118" y="21827"/>
                </a:lnTo>
                <a:lnTo>
                  <a:pt x="188088" y="21768"/>
                </a:lnTo>
                <a:lnTo>
                  <a:pt x="188000" y="21739"/>
                </a:lnTo>
                <a:close/>
                <a:moveTo>
                  <a:pt x="143170" y="23562"/>
                </a:moveTo>
                <a:lnTo>
                  <a:pt x="143111" y="23592"/>
                </a:lnTo>
                <a:lnTo>
                  <a:pt x="143052" y="23651"/>
                </a:lnTo>
                <a:lnTo>
                  <a:pt x="142993" y="24298"/>
                </a:lnTo>
                <a:lnTo>
                  <a:pt x="142934" y="24916"/>
                </a:lnTo>
                <a:lnTo>
                  <a:pt x="142964" y="25004"/>
                </a:lnTo>
                <a:lnTo>
                  <a:pt x="143023" y="25033"/>
                </a:lnTo>
                <a:lnTo>
                  <a:pt x="143111" y="25004"/>
                </a:lnTo>
                <a:lnTo>
                  <a:pt x="143140" y="24945"/>
                </a:lnTo>
                <a:lnTo>
                  <a:pt x="143199" y="24327"/>
                </a:lnTo>
                <a:lnTo>
                  <a:pt x="143258" y="23680"/>
                </a:lnTo>
                <a:lnTo>
                  <a:pt x="143258" y="23621"/>
                </a:lnTo>
                <a:lnTo>
                  <a:pt x="143170" y="23562"/>
                </a:lnTo>
                <a:close/>
                <a:moveTo>
                  <a:pt x="49332" y="24210"/>
                </a:moveTo>
                <a:lnTo>
                  <a:pt x="49243" y="24239"/>
                </a:lnTo>
                <a:lnTo>
                  <a:pt x="49214" y="24298"/>
                </a:lnTo>
                <a:lnTo>
                  <a:pt x="49184" y="25563"/>
                </a:lnTo>
                <a:lnTo>
                  <a:pt x="49184" y="25622"/>
                </a:lnTo>
                <a:lnTo>
                  <a:pt x="49273" y="25651"/>
                </a:lnTo>
                <a:lnTo>
                  <a:pt x="49361" y="25651"/>
                </a:lnTo>
                <a:lnTo>
                  <a:pt x="49390" y="25563"/>
                </a:lnTo>
                <a:lnTo>
                  <a:pt x="49420" y="24298"/>
                </a:lnTo>
                <a:lnTo>
                  <a:pt x="49390" y="24239"/>
                </a:lnTo>
                <a:lnTo>
                  <a:pt x="49332" y="24210"/>
                </a:lnTo>
                <a:close/>
                <a:moveTo>
                  <a:pt x="188412" y="24210"/>
                </a:moveTo>
                <a:lnTo>
                  <a:pt x="188353" y="24268"/>
                </a:lnTo>
                <a:lnTo>
                  <a:pt x="188324" y="24327"/>
                </a:lnTo>
                <a:lnTo>
                  <a:pt x="188588" y="25563"/>
                </a:lnTo>
                <a:lnTo>
                  <a:pt x="188618" y="25622"/>
                </a:lnTo>
                <a:lnTo>
                  <a:pt x="188677" y="25651"/>
                </a:lnTo>
                <a:lnTo>
                  <a:pt x="188706" y="25651"/>
                </a:lnTo>
                <a:lnTo>
                  <a:pt x="188765" y="25592"/>
                </a:lnTo>
                <a:lnTo>
                  <a:pt x="188794" y="25504"/>
                </a:lnTo>
                <a:lnTo>
                  <a:pt x="188530" y="24298"/>
                </a:lnTo>
                <a:lnTo>
                  <a:pt x="188500" y="24239"/>
                </a:lnTo>
                <a:lnTo>
                  <a:pt x="188412" y="24210"/>
                </a:lnTo>
                <a:close/>
                <a:moveTo>
                  <a:pt x="207650" y="26681"/>
                </a:moveTo>
                <a:lnTo>
                  <a:pt x="207591" y="26710"/>
                </a:lnTo>
                <a:lnTo>
                  <a:pt x="207562" y="26798"/>
                </a:lnTo>
                <a:lnTo>
                  <a:pt x="207591" y="26857"/>
                </a:lnTo>
                <a:lnTo>
                  <a:pt x="207680" y="26886"/>
                </a:lnTo>
                <a:lnTo>
                  <a:pt x="207974" y="26886"/>
                </a:lnTo>
                <a:lnTo>
                  <a:pt x="207974" y="26769"/>
                </a:lnTo>
                <a:lnTo>
                  <a:pt x="208003" y="26886"/>
                </a:lnTo>
                <a:lnTo>
                  <a:pt x="208474" y="26916"/>
                </a:lnTo>
                <a:lnTo>
                  <a:pt x="208886" y="27004"/>
                </a:lnTo>
                <a:lnTo>
                  <a:pt x="208974" y="27004"/>
                </a:lnTo>
                <a:lnTo>
                  <a:pt x="209003" y="26945"/>
                </a:lnTo>
                <a:lnTo>
                  <a:pt x="209003" y="26857"/>
                </a:lnTo>
                <a:lnTo>
                  <a:pt x="208944" y="26798"/>
                </a:lnTo>
                <a:lnTo>
                  <a:pt x="208709" y="26739"/>
                </a:lnTo>
                <a:lnTo>
                  <a:pt x="208503" y="26710"/>
                </a:lnTo>
                <a:lnTo>
                  <a:pt x="208003" y="26681"/>
                </a:lnTo>
                <a:close/>
                <a:moveTo>
                  <a:pt x="142993" y="26063"/>
                </a:moveTo>
                <a:lnTo>
                  <a:pt x="142905" y="26092"/>
                </a:lnTo>
                <a:lnTo>
                  <a:pt x="142875" y="26180"/>
                </a:lnTo>
                <a:lnTo>
                  <a:pt x="142875" y="26328"/>
                </a:lnTo>
                <a:lnTo>
                  <a:pt x="142905" y="27445"/>
                </a:lnTo>
                <a:lnTo>
                  <a:pt x="142934" y="27504"/>
                </a:lnTo>
                <a:lnTo>
                  <a:pt x="143023" y="27534"/>
                </a:lnTo>
                <a:lnTo>
                  <a:pt x="143081" y="27504"/>
                </a:lnTo>
                <a:lnTo>
                  <a:pt x="143111" y="27416"/>
                </a:lnTo>
                <a:lnTo>
                  <a:pt x="143081" y="26328"/>
                </a:lnTo>
                <a:lnTo>
                  <a:pt x="143081" y="26180"/>
                </a:lnTo>
                <a:lnTo>
                  <a:pt x="143052" y="26092"/>
                </a:lnTo>
                <a:lnTo>
                  <a:pt x="142993" y="26063"/>
                </a:lnTo>
                <a:close/>
                <a:moveTo>
                  <a:pt x="206415" y="27004"/>
                </a:moveTo>
                <a:lnTo>
                  <a:pt x="206120" y="27151"/>
                </a:lnTo>
                <a:lnTo>
                  <a:pt x="205856" y="27298"/>
                </a:lnTo>
                <a:lnTo>
                  <a:pt x="205591" y="27475"/>
                </a:lnTo>
                <a:lnTo>
                  <a:pt x="205326" y="27681"/>
                </a:lnTo>
                <a:lnTo>
                  <a:pt x="205297" y="27740"/>
                </a:lnTo>
                <a:lnTo>
                  <a:pt x="205326" y="27828"/>
                </a:lnTo>
                <a:lnTo>
                  <a:pt x="205356" y="27857"/>
                </a:lnTo>
                <a:lnTo>
                  <a:pt x="205385" y="27857"/>
                </a:lnTo>
                <a:lnTo>
                  <a:pt x="205473" y="27828"/>
                </a:lnTo>
                <a:lnTo>
                  <a:pt x="205709" y="27651"/>
                </a:lnTo>
                <a:lnTo>
                  <a:pt x="205944" y="27475"/>
                </a:lnTo>
                <a:lnTo>
                  <a:pt x="206209" y="27328"/>
                </a:lnTo>
                <a:lnTo>
                  <a:pt x="206503" y="27181"/>
                </a:lnTo>
                <a:lnTo>
                  <a:pt x="206562" y="27122"/>
                </a:lnTo>
                <a:lnTo>
                  <a:pt x="206562" y="27063"/>
                </a:lnTo>
                <a:lnTo>
                  <a:pt x="206503" y="27004"/>
                </a:lnTo>
                <a:close/>
                <a:moveTo>
                  <a:pt x="188971" y="26651"/>
                </a:moveTo>
                <a:lnTo>
                  <a:pt x="188912" y="26710"/>
                </a:lnTo>
                <a:lnTo>
                  <a:pt x="188912" y="26769"/>
                </a:lnTo>
                <a:lnTo>
                  <a:pt x="189088" y="27387"/>
                </a:lnTo>
                <a:lnTo>
                  <a:pt x="189294" y="27975"/>
                </a:lnTo>
                <a:lnTo>
                  <a:pt x="189324" y="28034"/>
                </a:lnTo>
                <a:lnTo>
                  <a:pt x="189441" y="28034"/>
                </a:lnTo>
                <a:lnTo>
                  <a:pt x="189500" y="27975"/>
                </a:lnTo>
                <a:lnTo>
                  <a:pt x="189500" y="27916"/>
                </a:lnTo>
                <a:lnTo>
                  <a:pt x="189294" y="27328"/>
                </a:lnTo>
                <a:lnTo>
                  <a:pt x="189088" y="26710"/>
                </a:lnTo>
                <a:lnTo>
                  <a:pt x="189059" y="26651"/>
                </a:lnTo>
                <a:close/>
                <a:moveTo>
                  <a:pt x="49184" y="26710"/>
                </a:moveTo>
                <a:lnTo>
                  <a:pt x="49096" y="26739"/>
                </a:lnTo>
                <a:lnTo>
                  <a:pt x="49067" y="26798"/>
                </a:lnTo>
                <a:lnTo>
                  <a:pt x="48949" y="27504"/>
                </a:lnTo>
                <a:lnTo>
                  <a:pt x="48890" y="28034"/>
                </a:lnTo>
                <a:lnTo>
                  <a:pt x="48920" y="28122"/>
                </a:lnTo>
                <a:lnTo>
                  <a:pt x="48979" y="28151"/>
                </a:lnTo>
                <a:lnTo>
                  <a:pt x="49008" y="28151"/>
                </a:lnTo>
                <a:lnTo>
                  <a:pt x="49067" y="28122"/>
                </a:lnTo>
                <a:lnTo>
                  <a:pt x="49096" y="28063"/>
                </a:lnTo>
                <a:lnTo>
                  <a:pt x="49155" y="27534"/>
                </a:lnTo>
                <a:lnTo>
                  <a:pt x="49273" y="26828"/>
                </a:lnTo>
                <a:lnTo>
                  <a:pt x="49243" y="26739"/>
                </a:lnTo>
                <a:lnTo>
                  <a:pt x="49184" y="26710"/>
                </a:lnTo>
                <a:close/>
                <a:moveTo>
                  <a:pt x="209915" y="27504"/>
                </a:moveTo>
                <a:lnTo>
                  <a:pt x="209856" y="27534"/>
                </a:lnTo>
                <a:lnTo>
                  <a:pt x="209798" y="27592"/>
                </a:lnTo>
                <a:lnTo>
                  <a:pt x="209827" y="27681"/>
                </a:lnTo>
                <a:lnTo>
                  <a:pt x="210003" y="27916"/>
                </a:lnTo>
                <a:lnTo>
                  <a:pt x="210121" y="28181"/>
                </a:lnTo>
                <a:lnTo>
                  <a:pt x="210239" y="28445"/>
                </a:lnTo>
                <a:lnTo>
                  <a:pt x="210327" y="28769"/>
                </a:lnTo>
                <a:lnTo>
                  <a:pt x="210356" y="28828"/>
                </a:lnTo>
                <a:lnTo>
                  <a:pt x="210415" y="28857"/>
                </a:lnTo>
                <a:lnTo>
                  <a:pt x="210445" y="28857"/>
                </a:lnTo>
                <a:lnTo>
                  <a:pt x="210504" y="28798"/>
                </a:lnTo>
                <a:lnTo>
                  <a:pt x="210533" y="28710"/>
                </a:lnTo>
                <a:lnTo>
                  <a:pt x="210445" y="28387"/>
                </a:lnTo>
                <a:lnTo>
                  <a:pt x="210327" y="28093"/>
                </a:lnTo>
                <a:lnTo>
                  <a:pt x="210180" y="27798"/>
                </a:lnTo>
                <a:lnTo>
                  <a:pt x="210003" y="27534"/>
                </a:lnTo>
                <a:lnTo>
                  <a:pt x="209915" y="27504"/>
                </a:lnTo>
                <a:close/>
                <a:moveTo>
                  <a:pt x="204532" y="28593"/>
                </a:moveTo>
                <a:lnTo>
                  <a:pt x="204473" y="28622"/>
                </a:lnTo>
                <a:lnTo>
                  <a:pt x="204326" y="28887"/>
                </a:lnTo>
                <a:lnTo>
                  <a:pt x="204208" y="29122"/>
                </a:lnTo>
                <a:lnTo>
                  <a:pt x="204091" y="29387"/>
                </a:lnTo>
                <a:lnTo>
                  <a:pt x="204003" y="29652"/>
                </a:lnTo>
                <a:lnTo>
                  <a:pt x="203973" y="29799"/>
                </a:lnTo>
                <a:lnTo>
                  <a:pt x="203973" y="29887"/>
                </a:lnTo>
                <a:lnTo>
                  <a:pt x="204032" y="29916"/>
                </a:lnTo>
                <a:lnTo>
                  <a:pt x="204120" y="29916"/>
                </a:lnTo>
                <a:lnTo>
                  <a:pt x="204150" y="29857"/>
                </a:lnTo>
                <a:lnTo>
                  <a:pt x="204208" y="29710"/>
                </a:lnTo>
                <a:lnTo>
                  <a:pt x="204297" y="29475"/>
                </a:lnTo>
                <a:lnTo>
                  <a:pt x="204385" y="29210"/>
                </a:lnTo>
                <a:lnTo>
                  <a:pt x="204503" y="28975"/>
                </a:lnTo>
                <a:lnTo>
                  <a:pt x="204650" y="28740"/>
                </a:lnTo>
                <a:lnTo>
                  <a:pt x="204650" y="28651"/>
                </a:lnTo>
                <a:lnTo>
                  <a:pt x="204620" y="28593"/>
                </a:lnTo>
                <a:close/>
                <a:moveTo>
                  <a:pt x="143111" y="28563"/>
                </a:moveTo>
                <a:lnTo>
                  <a:pt x="143052" y="28622"/>
                </a:lnTo>
                <a:lnTo>
                  <a:pt x="143023" y="28681"/>
                </a:lnTo>
                <a:lnTo>
                  <a:pt x="143111" y="29299"/>
                </a:lnTo>
                <a:lnTo>
                  <a:pt x="143228" y="29916"/>
                </a:lnTo>
                <a:lnTo>
                  <a:pt x="143258" y="30005"/>
                </a:lnTo>
                <a:lnTo>
                  <a:pt x="143346" y="30005"/>
                </a:lnTo>
                <a:lnTo>
                  <a:pt x="143405" y="29975"/>
                </a:lnTo>
                <a:lnTo>
                  <a:pt x="143434" y="29887"/>
                </a:lnTo>
                <a:lnTo>
                  <a:pt x="143317" y="29269"/>
                </a:lnTo>
                <a:lnTo>
                  <a:pt x="143228" y="28651"/>
                </a:lnTo>
                <a:lnTo>
                  <a:pt x="143199" y="28593"/>
                </a:lnTo>
                <a:lnTo>
                  <a:pt x="143111" y="28563"/>
                </a:lnTo>
                <a:close/>
                <a:moveTo>
                  <a:pt x="189942" y="28975"/>
                </a:moveTo>
                <a:lnTo>
                  <a:pt x="189853" y="29004"/>
                </a:lnTo>
                <a:lnTo>
                  <a:pt x="189794" y="29063"/>
                </a:lnTo>
                <a:lnTo>
                  <a:pt x="189794" y="29122"/>
                </a:lnTo>
                <a:lnTo>
                  <a:pt x="190089" y="29710"/>
                </a:lnTo>
                <a:lnTo>
                  <a:pt x="190412" y="30240"/>
                </a:lnTo>
                <a:lnTo>
                  <a:pt x="190442" y="30269"/>
                </a:lnTo>
                <a:lnTo>
                  <a:pt x="190559" y="30269"/>
                </a:lnTo>
                <a:lnTo>
                  <a:pt x="190618" y="30210"/>
                </a:lnTo>
                <a:lnTo>
                  <a:pt x="190589" y="30122"/>
                </a:lnTo>
                <a:lnTo>
                  <a:pt x="190265" y="29593"/>
                </a:lnTo>
                <a:lnTo>
                  <a:pt x="190000" y="29034"/>
                </a:lnTo>
                <a:lnTo>
                  <a:pt x="189942" y="28975"/>
                </a:lnTo>
                <a:close/>
                <a:moveTo>
                  <a:pt x="48890" y="29181"/>
                </a:moveTo>
                <a:lnTo>
                  <a:pt x="48802" y="29210"/>
                </a:lnTo>
                <a:lnTo>
                  <a:pt x="48773" y="29299"/>
                </a:lnTo>
                <a:lnTo>
                  <a:pt x="48684" y="30446"/>
                </a:lnTo>
                <a:lnTo>
                  <a:pt x="48684" y="30534"/>
                </a:lnTo>
                <a:lnTo>
                  <a:pt x="48714" y="30622"/>
                </a:lnTo>
                <a:lnTo>
                  <a:pt x="48773" y="30652"/>
                </a:lnTo>
                <a:lnTo>
                  <a:pt x="48802" y="30652"/>
                </a:lnTo>
                <a:lnTo>
                  <a:pt x="48861" y="30622"/>
                </a:lnTo>
                <a:lnTo>
                  <a:pt x="48890" y="30563"/>
                </a:lnTo>
                <a:lnTo>
                  <a:pt x="48890" y="30475"/>
                </a:lnTo>
                <a:lnTo>
                  <a:pt x="48979" y="29299"/>
                </a:lnTo>
                <a:lnTo>
                  <a:pt x="48949" y="29240"/>
                </a:lnTo>
                <a:lnTo>
                  <a:pt x="48890" y="29181"/>
                </a:lnTo>
                <a:close/>
                <a:moveTo>
                  <a:pt x="210504" y="29887"/>
                </a:moveTo>
                <a:lnTo>
                  <a:pt x="210415" y="29916"/>
                </a:lnTo>
                <a:lnTo>
                  <a:pt x="210386" y="29975"/>
                </a:lnTo>
                <a:lnTo>
                  <a:pt x="210298" y="30593"/>
                </a:lnTo>
                <a:lnTo>
                  <a:pt x="210151" y="31181"/>
                </a:lnTo>
                <a:lnTo>
                  <a:pt x="210151" y="31269"/>
                </a:lnTo>
                <a:lnTo>
                  <a:pt x="210209" y="31299"/>
                </a:lnTo>
                <a:lnTo>
                  <a:pt x="210239" y="31328"/>
                </a:lnTo>
                <a:lnTo>
                  <a:pt x="210298" y="31299"/>
                </a:lnTo>
                <a:lnTo>
                  <a:pt x="210327" y="31240"/>
                </a:lnTo>
                <a:lnTo>
                  <a:pt x="210445" y="30946"/>
                </a:lnTo>
                <a:lnTo>
                  <a:pt x="210504" y="30622"/>
                </a:lnTo>
                <a:lnTo>
                  <a:pt x="210562" y="30299"/>
                </a:lnTo>
                <a:lnTo>
                  <a:pt x="210592" y="30005"/>
                </a:lnTo>
                <a:lnTo>
                  <a:pt x="210562" y="29916"/>
                </a:lnTo>
                <a:lnTo>
                  <a:pt x="210504" y="29887"/>
                </a:lnTo>
                <a:close/>
                <a:moveTo>
                  <a:pt x="191236" y="31093"/>
                </a:moveTo>
                <a:lnTo>
                  <a:pt x="191177" y="31122"/>
                </a:lnTo>
                <a:lnTo>
                  <a:pt x="191118" y="31181"/>
                </a:lnTo>
                <a:lnTo>
                  <a:pt x="191148" y="31269"/>
                </a:lnTo>
                <a:lnTo>
                  <a:pt x="191559" y="31740"/>
                </a:lnTo>
                <a:lnTo>
                  <a:pt x="192001" y="32181"/>
                </a:lnTo>
                <a:lnTo>
                  <a:pt x="192059" y="32240"/>
                </a:lnTo>
                <a:lnTo>
                  <a:pt x="192148" y="32181"/>
                </a:lnTo>
                <a:lnTo>
                  <a:pt x="192177" y="32123"/>
                </a:lnTo>
                <a:lnTo>
                  <a:pt x="192148" y="32034"/>
                </a:lnTo>
                <a:lnTo>
                  <a:pt x="191707" y="31593"/>
                </a:lnTo>
                <a:lnTo>
                  <a:pt x="191324" y="31122"/>
                </a:lnTo>
                <a:lnTo>
                  <a:pt x="191236" y="31093"/>
                </a:lnTo>
                <a:close/>
                <a:moveTo>
                  <a:pt x="203944" y="30975"/>
                </a:moveTo>
                <a:lnTo>
                  <a:pt x="203855" y="31005"/>
                </a:lnTo>
                <a:lnTo>
                  <a:pt x="203855" y="31064"/>
                </a:lnTo>
                <a:lnTo>
                  <a:pt x="203885" y="31387"/>
                </a:lnTo>
                <a:lnTo>
                  <a:pt x="203914" y="31711"/>
                </a:lnTo>
                <a:lnTo>
                  <a:pt x="204003" y="32005"/>
                </a:lnTo>
                <a:lnTo>
                  <a:pt x="204091" y="32328"/>
                </a:lnTo>
                <a:lnTo>
                  <a:pt x="204150" y="32387"/>
                </a:lnTo>
                <a:lnTo>
                  <a:pt x="204238" y="32387"/>
                </a:lnTo>
                <a:lnTo>
                  <a:pt x="204297" y="32328"/>
                </a:lnTo>
                <a:lnTo>
                  <a:pt x="204297" y="32240"/>
                </a:lnTo>
                <a:lnTo>
                  <a:pt x="204208" y="31946"/>
                </a:lnTo>
                <a:lnTo>
                  <a:pt x="204120" y="31652"/>
                </a:lnTo>
                <a:lnTo>
                  <a:pt x="204091" y="31358"/>
                </a:lnTo>
                <a:lnTo>
                  <a:pt x="204061" y="31064"/>
                </a:lnTo>
                <a:lnTo>
                  <a:pt x="204003" y="30975"/>
                </a:lnTo>
                <a:close/>
                <a:moveTo>
                  <a:pt x="143581" y="31034"/>
                </a:moveTo>
                <a:lnTo>
                  <a:pt x="143523" y="31064"/>
                </a:lnTo>
                <a:lnTo>
                  <a:pt x="143493" y="31152"/>
                </a:lnTo>
                <a:lnTo>
                  <a:pt x="143670" y="31740"/>
                </a:lnTo>
                <a:lnTo>
                  <a:pt x="143876" y="32358"/>
                </a:lnTo>
                <a:lnTo>
                  <a:pt x="143905" y="32417"/>
                </a:lnTo>
                <a:lnTo>
                  <a:pt x="143964" y="32446"/>
                </a:lnTo>
                <a:lnTo>
                  <a:pt x="143993" y="32417"/>
                </a:lnTo>
                <a:lnTo>
                  <a:pt x="144052" y="32387"/>
                </a:lnTo>
                <a:lnTo>
                  <a:pt x="144082" y="32299"/>
                </a:lnTo>
                <a:lnTo>
                  <a:pt x="143876" y="31681"/>
                </a:lnTo>
                <a:lnTo>
                  <a:pt x="143699" y="31093"/>
                </a:lnTo>
                <a:lnTo>
                  <a:pt x="143670" y="31034"/>
                </a:lnTo>
                <a:close/>
                <a:moveTo>
                  <a:pt x="48714" y="31681"/>
                </a:moveTo>
                <a:lnTo>
                  <a:pt x="48626" y="31711"/>
                </a:lnTo>
                <a:lnTo>
                  <a:pt x="48596" y="31799"/>
                </a:lnTo>
                <a:lnTo>
                  <a:pt x="48479" y="33034"/>
                </a:lnTo>
                <a:lnTo>
                  <a:pt x="48508" y="33093"/>
                </a:lnTo>
                <a:lnTo>
                  <a:pt x="48567" y="33152"/>
                </a:lnTo>
                <a:lnTo>
                  <a:pt x="48655" y="33123"/>
                </a:lnTo>
                <a:lnTo>
                  <a:pt x="48684" y="33064"/>
                </a:lnTo>
                <a:lnTo>
                  <a:pt x="48802" y="31799"/>
                </a:lnTo>
                <a:lnTo>
                  <a:pt x="48773" y="31740"/>
                </a:lnTo>
                <a:lnTo>
                  <a:pt x="48714" y="31681"/>
                </a:lnTo>
                <a:close/>
                <a:moveTo>
                  <a:pt x="209709" y="32270"/>
                </a:moveTo>
                <a:lnTo>
                  <a:pt x="209650" y="32299"/>
                </a:lnTo>
                <a:lnTo>
                  <a:pt x="209327" y="32829"/>
                </a:lnTo>
                <a:lnTo>
                  <a:pt x="208944" y="33299"/>
                </a:lnTo>
                <a:lnTo>
                  <a:pt x="208915" y="33387"/>
                </a:lnTo>
                <a:lnTo>
                  <a:pt x="208944" y="33446"/>
                </a:lnTo>
                <a:lnTo>
                  <a:pt x="209003" y="33476"/>
                </a:lnTo>
                <a:lnTo>
                  <a:pt x="209062" y="33476"/>
                </a:lnTo>
                <a:lnTo>
                  <a:pt x="209092" y="33446"/>
                </a:lnTo>
                <a:lnTo>
                  <a:pt x="209474" y="32946"/>
                </a:lnTo>
                <a:lnTo>
                  <a:pt x="209827" y="32417"/>
                </a:lnTo>
                <a:lnTo>
                  <a:pt x="209827" y="32328"/>
                </a:lnTo>
                <a:lnTo>
                  <a:pt x="209798" y="32270"/>
                </a:lnTo>
                <a:close/>
                <a:moveTo>
                  <a:pt x="193001" y="32858"/>
                </a:moveTo>
                <a:lnTo>
                  <a:pt x="192913" y="32887"/>
                </a:lnTo>
                <a:lnTo>
                  <a:pt x="192913" y="32976"/>
                </a:lnTo>
                <a:lnTo>
                  <a:pt x="192942" y="33034"/>
                </a:lnTo>
                <a:lnTo>
                  <a:pt x="193442" y="33417"/>
                </a:lnTo>
                <a:lnTo>
                  <a:pt x="193972" y="33770"/>
                </a:lnTo>
                <a:lnTo>
                  <a:pt x="194089" y="33770"/>
                </a:lnTo>
                <a:lnTo>
                  <a:pt x="194119" y="33740"/>
                </a:lnTo>
                <a:lnTo>
                  <a:pt x="194119" y="33652"/>
                </a:lnTo>
                <a:lnTo>
                  <a:pt x="194089" y="33593"/>
                </a:lnTo>
                <a:lnTo>
                  <a:pt x="193560" y="33240"/>
                </a:lnTo>
                <a:lnTo>
                  <a:pt x="193060" y="32858"/>
                </a:lnTo>
                <a:close/>
                <a:moveTo>
                  <a:pt x="204767" y="33299"/>
                </a:moveTo>
                <a:lnTo>
                  <a:pt x="204679" y="33329"/>
                </a:lnTo>
                <a:lnTo>
                  <a:pt x="204650" y="33387"/>
                </a:lnTo>
                <a:lnTo>
                  <a:pt x="204650" y="33476"/>
                </a:lnTo>
                <a:lnTo>
                  <a:pt x="205032" y="33976"/>
                </a:lnTo>
                <a:lnTo>
                  <a:pt x="205444" y="34476"/>
                </a:lnTo>
                <a:lnTo>
                  <a:pt x="205503" y="34505"/>
                </a:lnTo>
                <a:lnTo>
                  <a:pt x="205591" y="34476"/>
                </a:lnTo>
                <a:lnTo>
                  <a:pt x="205620" y="34388"/>
                </a:lnTo>
                <a:lnTo>
                  <a:pt x="205591" y="34329"/>
                </a:lnTo>
                <a:lnTo>
                  <a:pt x="205179" y="33858"/>
                </a:lnTo>
                <a:lnTo>
                  <a:pt x="204826" y="33358"/>
                </a:lnTo>
                <a:lnTo>
                  <a:pt x="204767" y="33299"/>
                </a:lnTo>
                <a:close/>
                <a:moveTo>
                  <a:pt x="144346" y="33417"/>
                </a:moveTo>
                <a:lnTo>
                  <a:pt x="144287" y="33476"/>
                </a:lnTo>
                <a:lnTo>
                  <a:pt x="144287" y="33535"/>
                </a:lnTo>
                <a:lnTo>
                  <a:pt x="144758" y="34711"/>
                </a:lnTo>
                <a:lnTo>
                  <a:pt x="144787" y="34770"/>
                </a:lnTo>
                <a:lnTo>
                  <a:pt x="144905" y="34770"/>
                </a:lnTo>
                <a:lnTo>
                  <a:pt x="144935" y="34711"/>
                </a:lnTo>
                <a:lnTo>
                  <a:pt x="144935" y="34623"/>
                </a:lnTo>
                <a:lnTo>
                  <a:pt x="144493" y="33476"/>
                </a:lnTo>
                <a:lnTo>
                  <a:pt x="144434" y="33417"/>
                </a:lnTo>
                <a:close/>
                <a:moveTo>
                  <a:pt x="195089" y="34182"/>
                </a:moveTo>
                <a:lnTo>
                  <a:pt x="195031" y="34240"/>
                </a:lnTo>
                <a:lnTo>
                  <a:pt x="195031" y="34329"/>
                </a:lnTo>
                <a:lnTo>
                  <a:pt x="195060" y="34388"/>
                </a:lnTo>
                <a:lnTo>
                  <a:pt x="195619" y="34652"/>
                </a:lnTo>
                <a:lnTo>
                  <a:pt x="196207" y="34917"/>
                </a:lnTo>
                <a:lnTo>
                  <a:pt x="196325" y="34917"/>
                </a:lnTo>
                <a:lnTo>
                  <a:pt x="196354" y="34858"/>
                </a:lnTo>
                <a:lnTo>
                  <a:pt x="196354" y="34770"/>
                </a:lnTo>
                <a:lnTo>
                  <a:pt x="196295" y="34711"/>
                </a:lnTo>
                <a:lnTo>
                  <a:pt x="195707" y="34476"/>
                </a:lnTo>
                <a:lnTo>
                  <a:pt x="195178" y="34211"/>
                </a:lnTo>
                <a:lnTo>
                  <a:pt x="195089" y="34182"/>
                </a:lnTo>
                <a:close/>
                <a:moveTo>
                  <a:pt x="208150" y="34152"/>
                </a:moveTo>
                <a:lnTo>
                  <a:pt x="208062" y="34182"/>
                </a:lnTo>
                <a:lnTo>
                  <a:pt x="207591" y="34564"/>
                </a:lnTo>
                <a:lnTo>
                  <a:pt x="207062" y="34917"/>
                </a:lnTo>
                <a:lnTo>
                  <a:pt x="207003" y="34976"/>
                </a:lnTo>
                <a:lnTo>
                  <a:pt x="207032" y="35035"/>
                </a:lnTo>
                <a:lnTo>
                  <a:pt x="207062" y="35094"/>
                </a:lnTo>
                <a:lnTo>
                  <a:pt x="207179" y="35094"/>
                </a:lnTo>
                <a:lnTo>
                  <a:pt x="207709" y="34741"/>
                </a:lnTo>
                <a:lnTo>
                  <a:pt x="208209" y="34358"/>
                </a:lnTo>
                <a:lnTo>
                  <a:pt x="208238" y="34270"/>
                </a:lnTo>
                <a:lnTo>
                  <a:pt x="208209" y="34211"/>
                </a:lnTo>
                <a:lnTo>
                  <a:pt x="208150" y="34152"/>
                </a:lnTo>
                <a:close/>
                <a:moveTo>
                  <a:pt x="48331" y="34182"/>
                </a:moveTo>
                <a:lnTo>
                  <a:pt x="48273" y="34240"/>
                </a:lnTo>
                <a:lnTo>
                  <a:pt x="48126" y="34829"/>
                </a:lnTo>
                <a:lnTo>
                  <a:pt x="47949" y="35447"/>
                </a:lnTo>
                <a:lnTo>
                  <a:pt x="47949" y="35535"/>
                </a:lnTo>
                <a:lnTo>
                  <a:pt x="48008" y="35564"/>
                </a:lnTo>
                <a:lnTo>
                  <a:pt x="48037" y="35594"/>
                </a:lnTo>
                <a:lnTo>
                  <a:pt x="48096" y="35564"/>
                </a:lnTo>
                <a:lnTo>
                  <a:pt x="48126" y="35505"/>
                </a:lnTo>
                <a:lnTo>
                  <a:pt x="48331" y="34888"/>
                </a:lnTo>
                <a:lnTo>
                  <a:pt x="48479" y="34299"/>
                </a:lnTo>
                <a:lnTo>
                  <a:pt x="48449" y="34211"/>
                </a:lnTo>
                <a:lnTo>
                  <a:pt x="48390" y="34182"/>
                </a:lnTo>
                <a:close/>
                <a:moveTo>
                  <a:pt x="197384" y="35182"/>
                </a:moveTo>
                <a:lnTo>
                  <a:pt x="197325" y="35241"/>
                </a:lnTo>
                <a:lnTo>
                  <a:pt x="197325" y="35329"/>
                </a:lnTo>
                <a:lnTo>
                  <a:pt x="197384" y="35358"/>
                </a:lnTo>
                <a:lnTo>
                  <a:pt x="198002" y="35564"/>
                </a:lnTo>
                <a:lnTo>
                  <a:pt x="198590" y="35741"/>
                </a:lnTo>
                <a:lnTo>
                  <a:pt x="198678" y="35741"/>
                </a:lnTo>
                <a:lnTo>
                  <a:pt x="198708" y="35682"/>
                </a:lnTo>
                <a:lnTo>
                  <a:pt x="198708" y="35594"/>
                </a:lnTo>
                <a:lnTo>
                  <a:pt x="198649" y="35535"/>
                </a:lnTo>
                <a:lnTo>
                  <a:pt x="198060" y="35358"/>
                </a:lnTo>
                <a:lnTo>
                  <a:pt x="197443" y="35182"/>
                </a:lnTo>
                <a:close/>
                <a:moveTo>
                  <a:pt x="206444" y="35123"/>
                </a:moveTo>
                <a:lnTo>
                  <a:pt x="206385" y="35152"/>
                </a:lnTo>
                <a:lnTo>
                  <a:pt x="206356" y="35241"/>
                </a:lnTo>
                <a:lnTo>
                  <a:pt x="206385" y="35299"/>
                </a:lnTo>
                <a:lnTo>
                  <a:pt x="206944" y="35652"/>
                </a:lnTo>
                <a:lnTo>
                  <a:pt x="207503" y="35947"/>
                </a:lnTo>
                <a:lnTo>
                  <a:pt x="207591" y="35947"/>
                </a:lnTo>
                <a:lnTo>
                  <a:pt x="207621" y="35888"/>
                </a:lnTo>
                <a:lnTo>
                  <a:pt x="207621" y="35829"/>
                </a:lnTo>
                <a:lnTo>
                  <a:pt x="207562" y="35770"/>
                </a:lnTo>
                <a:lnTo>
                  <a:pt x="207032" y="35476"/>
                </a:lnTo>
                <a:lnTo>
                  <a:pt x="206532" y="35123"/>
                </a:lnTo>
                <a:close/>
                <a:moveTo>
                  <a:pt x="205944" y="35447"/>
                </a:moveTo>
                <a:lnTo>
                  <a:pt x="205385" y="35652"/>
                </a:lnTo>
                <a:lnTo>
                  <a:pt x="204767" y="35829"/>
                </a:lnTo>
                <a:lnTo>
                  <a:pt x="204709" y="35888"/>
                </a:lnTo>
                <a:lnTo>
                  <a:pt x="204709" y="35947"/>
                </a:lnTo>
                <a:lnTo>
                  <a:pt x="204738" y="36005"/>
                </a:lnTo>
                <a:lnTo>
                  <a:pt x="204797" y="36035"/>
                </a:lnTo>
                <a:lnTo>
                  <a:pt x="204826" y="36035"/>
                </a:lnTo>
                <a:lnTo>
                  <a:pt x="205444" y="35858"/>
                </a:lnTo>
                <a:lnTo>
                  <a:pt x="206032" y="35652"/>
                </a:lnTo>
                <a:lnTo>
                  <a:pt x="206091" y="35594"/>
                </a:lnTo>
                <a:lnTo>
                  <a:pt x="206091" y="35505"/>
                </a:lnTo>
                <a:lnTo>
                  <a:pt x="206032" y="35447"/>
                </a:lnTo>
                <a:close/>
                <a:moveTo>
                  <a:pt x="199855" y="35829"/>
                </a:moveTo>
                <a:lnTo>
                  <a:pt x="199767" y="35858"/>
                </a:lnTo>
                <a:lnTo>
                  <a:pt x="199737" y="35917"/>
                </a:lnTo>
                <a:lnTo>
                  <a:pt x="199737" y="36005"/>
                </a:lnTo>
                <a:lnTo>
                  <a:pt x="199825" y="36035"/>
                </a:lnTo>
                <a:lnTo>
                  <a:pt x="200443" y="36153"/>
                </a:lnTo>
                <a:lnTo>
                  <a:pt x="201061" y="36241"/>
                </a:lnTo>
                <a:lnTo>
                  <a:pt x="201149" y="36211"/>
                </a:lnTo>
                <a:lnTo>
                  <a:pt x="201179" y="36153"/>
                </a:lnTo>
                <a:lnTo>
                  <a:pt x="201149" y="36064"/>
                </a:lnTo>
                <a:lnTo>
                  <a:pt x="201090" y="36035"/>
                </a:lnTo>
                <a:lnTo>
                  <a:pt x="200473" y="35947"/>
                </a:lnTo>
                <a:lnTo>
                  <a:pt x="199855" y="35829"/>
                </a:lnTo>
                <a:close/>
                <a:moveTo>
                  <a:pt x="203561" y="36035"/>
                </a:moveTo>
                <a:lnTo>
                  <a:pt x="203002" y="36094"/>
                </a:lnTo>
                <a:lnTo>
                  <a:pt x="202326" y="36094"/>
                </a:lnTo>
                <a:lnTo>
                  <a:pt x="202238" y="36123"/>
                </a:lnTo>
                <a:lnTo>
                  <a:pt x="202208" y="36211"/>
                </a:lnTo>
                <a:lnTo>
                  <a:pt x="202238" y="36270"/>
                </a:lnTo>
                <a:lnTo>
                  <a:pt x="202326" y="36300"/>
                </a:lnTo>
                <a:lnTo>
                  <a:pt x="203002" y="36300"/>
                </a:lnTo>
                <a:lnTo>
                  <a:pt x="203591" y="36241"/>
                </a:lnTo>
                <a:lnTo>
                  <a:pt x="203650" y="36211"/>
                </a:lnTo>
                <a:lnTo>
                  <a:pt x="203679" y="36123"/>
                </a:lnTo>
                <a:lnTo>
                  <a:pt x="203650" y="36064"/>
                </a:lnTo>
                <a:lnTo>
                  <a:pt x="203561" y="36035"/>
                </a:lnTo>
                <a:close/>
                <a:moveTo>
                  <a:pt x="208739" y="36182"/>
                </a:moveTo>
                <a:lnTo>
                  <a:pt x="208650" y="36211"/>
                </a:lnTo>
                <a:lnTo>
                  <a:pt x="208591" y="36270"/>
                </a:lnTo>
                <a:lnTo>
                  <a:pt x="208621" y="36358"/>
                </a:lnTo>
                <a:lnTo>
                  <a:pt x="208680" y="36388"/>
                </a:lnTo>
                <a:lnTo>
                  <a:pt x="209268" y="36564"/>
                </a:lnTo>
                <a:lnTo>
                  <a:pt x="209915" y="36682"/>
                </a:lnTo>
                <a:lnTo>
                  <a:pt x="210003" y="36653"/>
                </a:lnTo>
                <a:lnTo>
                  <a:pt x="210033" y="36594"/>
                </a:lnTo>
                <a:lnTo>
                  <a:pt x="210003" y="36506"/>
                </a:lnTo>
                <a:lnTo>
                  <a:pt x="209945" y="36476"/>
                </a:lnTo>
                <a:lnTo>
                  <a:pt x="209327" y="36358"/>
                </a:lnTo>
                <a:lnTo>
                  <a:pt x="208739" y="36182"/>
                </a:lnTo>
                <a:close/>
                <a:moveTo>
                  <a:pt x="217416" y="36594"/>
                </a:moveTo>
                <a:lnTo>
                  <a:pt x="216181" y="36623"/>
                </a:lnTo>
                <a:lnTo>
                  <a:pt x="216093" y="36653"/>
                </a:lnTo>
                <a:lnTo>
                  <a:pt x="216063" y="36711"/>
                </a:lnTo>
                <a:lnTo>
                  <a:pt x="216093" y="36800"/>
                </a:lnTo>
                <a:lnTo>
                  <a:pt x="216181" y="36829"/>
                </a:lnTo>
                <a:lnTo>
                  <a:pt x="217416" y="36800"/>
                </a:lnTo>
                <a:lnTo>
                  <a:pt x="217505" y="36770"/>
                </a:lnTo>
                <a:lnTo>
                  <a:pt x="217534" y="36711"/>
                </a:lnTo>
                <a:lnTo>
                  <a:pt x="217505" y="36623"/>
                </a:lnTo>
                <a:lnTo>
                  <a:pt x="217416" y="36594"/>
                </a:lnTo>
                <a:close/>
                <a:moveTo>
                  <a:pt x="214916" y="36653"/>
                </a:moveTo>
                <a:lnTo>
                  <a:pt x="213680" y="36682"/>
                </a:lnTo>
                <a:lnTo>
                  <a:pt x="213592" y="36711"/>
                </a:lnTo>
                <a:lnTo>
                  <a:pt x="213563" y="36800"/>
                </a:lnTo>
                <a:lnTo>
                  <a:pt x="213592" y="36859"/>
                </a:lnTo>
                <a:lnTo>
                  <a:pt x="213680" y="36888"/>
                </a:lnTo>
                <a:lnTo>
                  <a:pt x="214916" y="36859"/>
                </a:lnTo>
                <a:lnTo>
                  <a:pt x="215004" y="36829"/>
                </a:lnTo>
                <a:lnTo>
                  <a:pt x="215034" y="36741"/>
                </a:lnTo>
                <a:lnTo>
                  <a:pt x="215004" y="36682"/>
                </a:lnTo>
                <a:lnTo>
                  <a:pt x="214916" y="36653"/>
                </a:lnTo>
                <a:close/>
                <a:moveTo>
                  <a:pt x="211180" y="36623"/>
                </a:moveTo>
                <a:lnTo>
                  <a:pt x="211092" y="36653"/>
                </a:lnTo>
                <a:lnTo>
                  <a:pt x="211062" y="36741"/>
                </a:lnTo>
                <a:lnTo>
                  <a:pt x="211092" y="36800"/>
                </a:lnTo>
                <a:lnTo>
                  <a:pt x="211151" y="36829"/>
                </a:lnTo>
                <a:lnTo>
                  <a:pt x="211768" y="36888"/>
                </a:lnTo>
                <a:lnTo>
                  <a:pt x="212416" y="36917"/>
                </a:lnTo>
                <a:lnTo>
                  <a:pt x="212504" y="36859"/>
                </a:lnTo>
                <a:lnTo>
                  <a:pt x="212533" y="36800"/>
                </a:lnTo>
                <a:lnTo>
                  <a:pt x="212504" y="36711"/>
                </a:lnTo>
                <a:lnTo>
                  <a:pt x="212416" y="36682"/>
                </a:lnTo>
                <a:lnTo>
                  <a:pt x="211768" y="36682"/>
                </a:lnTo>
                <a:lnTo>
                  <a:pt x="211180" y="36623"/>
                </a:lnTo>
                <a:close/>
                <a:moveTo>
                  <a:pt x="218593" y="36653"/>
                </a:moveTo>
                <a:lnTo>
                  <a:pt x="218564" y="36741"/>
                </a:lnTo>
                <a:lnTo>
                  <a:pt x="218593" y="36800"/>
                </a:lnTo>
                <a:lnTo>
                  <a:pt x="218681" y="36859"/>
                </a:lnTo>
                <a:lnTo>
                  <a:pt x="219299" y="36917"/>
                </a:lnTo>
                <a:lnTo>
                  <a:pt x="219917" y="36976"/>
                </a:lnTo>
                <a:lnTo>
                  <a:pt x="219976" y="36947"/>
                </a:lnTo>
                <a:lnTo>
                  <a:pt x="220034" y="36888"/>
                </a:lnTo>
                <a:lnTo>
                  <a:pt x="220005" y="36829"/>
                </a:lnTo>
                <a:lnTo>
                  <a:pt x="219946" y="36770"/>
                </a:lnTo>
                <a:lnTo>
                  <a:pt x="219328" y="36682"/>
                </a:lnTo>
                <a:lnTo>
                  <a:pt x="218681" y="36653"/>
                </a:lnTo>
                <a:close/>
                <a:moveTo>
                  <a:pt x="145288" y="35741"/>
                </a:moveTo>
                <a:lnTo>
                  <a:pt x="145229" y="35800"/>
                </a:lnTo>
                <a:lnTo>
                  <a:pt x="145229" y="35858"/>
                </a:lnTo>
                <a:lnTo>
                  <a:pt x="145699" y="37035"/>
                </a:lnTo>
                <a:lnTo>
                  <a:pt x="145758" y="37064"/>
                </a:lnTo>
                <a:lnTo>
                  <a:pt x="145817" y="37094"/>
                </a:lnTo>
                <a:lnTo>
                  <a:pt x="145846" y="37094"/>
                </a:lnTo>
                <a:lnTo>
                  <a:pt x="145905" y="37035"/>
                </a:lnTo>
                <a:lnTo>
                  <a:pt x="145905" y="36947"/>
                </a:lnTo>
                <a:lnTo>
                  <a:pt x="145435" y="35800"/>
                </a:lnTo>
                <a:lnTo>
                  <a:pt x="145376" y="35741"/>
                </a:lnTo>
                <a:close/>
                <a:moveTo>
                  <a:pt x="221093" y="37035"/>
                </a:moveTo>
                <a:lnTo>
                  <a:pt x="221035" y="37094"/>
                </a:lnTo>
                <a:lnTo>
                  <a:pt x="221064" y="37182"/>
                </a:lnTo>
                <a:lnTo>
                  <a:pt x="221123" y="37241"/>
                </a:lnTo>
                <a:lnTo>
                  <a:pt x="221711" y="37417"/>
                </a:lnTo>
                <a:lnTo>
                  <a:pt x="222299" y="37623"/>
                </a:lnTo>
                <a:lnTo>
                  <a:pt x="222388" y="37623"/>
                </a:lnTo>
                <a:lnTo>
                  <a:pt x="222417" y="37565"/>
                </a:lnTo>
                <a:lnTo>
                  <a:pt x="222417" y="37506"/>
                </a:lnTo>
                <a:lnTo>
                  <a:pt x="222358" y="37447"/>
                </a:lnTo>
                <a:lnTo>
                  <a:pt x="221799" y="37212"/>
                </a:lnTo>
                <a:lnTo>
                  <a:pt x="221182" y="37035"/>
                </a:lnTo>
                <a:close/>
                <a:moveTo>
                  <a:pt x="47508" y="36506"/>
                </a:moveTo>
                <a:lnTo>
                  <a:pt x="47420" y="36564"/>
                </a:lnTo>
                <a:lnTo>
                  <a:pt x="47125" y="37094"/>
                </a:lnTo>
                <a:lnTo>
                  <a:pt x="46772" y="37594"/>
                </a:lnTo>
                <a:lnTo>
                  <a:pt x="46743" y="37682"/>
                </a:lnTo>
                <a:lnTo>
                  <a:pt x="46772" y="37741"/>
                </a:lnTo>
                <a:lnTo>
                  <a:pt x="46831" y="37770"/>
                </a:lnTo>
                <a:lnTo>
                  <a:pt x="46890" y="37770"/>
                </a:lnTo>
                <a:lnTo>
                  <a:pt x="46919" y="37741"/>
                </a:lnTo>
                <a:lnTo>
                  <a:pt x="47302" y="37212"/>
                </a:lnTo>
                <a:lnTo>
                  <a:pt x="47625" y="36682"/>
                </a:lnTo>
                <a:lnTo>
                  <a:pt x="47625" y="36594"/>
                </a:lnTo>
                <a:lnTo>
                  <a:pt x="47567" y="36535"/>
                </a:lnTo>
                <a:lnTo>
                  <a:pt x="47508" y="36506"/>
                </a:lnTo>
                <a:close/>
                <a:moveTo>
                  <a:pt x="223417" y="38006"/>
                </a:moveTo>
                <a:lnTo>
                  <a:pt x="223358" y="38035"/>
                </a:lnTo>
                <a:lnTo>
                  <a:pt x="223358" y="38123"/>
                </a:lnTo>
                <a:lnTo>
                  <a:pt x="223388" y="38182"/>
                </a:lnTo>
                <a:lnTo>
                  <a:pt x="223888" y="38535"/>
                </a:lnTo>
                <a:lnTo>
                  <a:pt x="224417" y="38888"/>
                </a:lnTo>
                <a:lnTo>
                  <a:pt x="224476" y="38918"/>
                </a:lnTo>
                <a:lnTo>
                  <a:pt x="224506" y="38918"/>
                </a:lnTo>
                <a:lnTo>
                  <a:pt x="224565" y="38888"/>
                </a:lnTo>
                <a:lnTo>
                  <a:pt x="224565" y="38800"/>
                </a:lnTo>
                <a:lnTo>
                  <a:pt x="224535" y="38741"/>
                </a:lnTo>
                <a:lnTo>
                  <a:pt x="224006" y="38359"/>
                </a:lnTo>
                <a:lnTo>
                  <a:pt x="223506" y="38006"/>
                </a:lnTo>
                <a:close/>
                <a:moveTo>
                  <a:pt x="146229" y="38065"/>
                </a:moveTo>
                <a:lnTo>
                  <a:pt x="146170" y="38123"/>
                </a:lnTo>
                <a:lnTo>
                  <a:pt x="146170" y="38182"/>
                </a:lnTo>
                <a:lnTo>
                  <a:pt x="146582" y="39359"/>
                </a:lnTo>
                <a:lnTo>
                  <a:pt x="146611" y="39418"/>
                </a:lnTo>
                <a:lnTo>
                  <a:pt x="146670" y="39447"/>
                </a:lnTo>
                <a:lnTo>
                  <a:pt x="146700" y="39447"/>
                </a:lnTo>
                <a:lnTo>
                  <a:pt x="146758" y="39388"/>
                </a:lnTo>
                <a:lnTo>
                  <a:pt x="146758" y="39300"/>
                </a:lnTo>
                <a:lnTo>
                  <a:pt x="146347" y="38123"/>
                </a:lnTo>
                <a:lnTo>
                  <a:pt x="146288" y="38065"/>
                </a:lnTo>
                <a:close/>
                <a:moveTo>
                  <a:pt x="46037" y="38506"/>
                </a:moveTo>
                <a:lnTo>
                  <a:pt x="45949" y="38535"/>
                </a:lnTo>
                <a:lnTo>
                  <a:pt x="45537" y="38977"/>
                </a:lnTo>
                <a:lnTo>
                  <a:pt x="45066" y="39418"/>
                </a:lnTo>
                <a:lnTo>
                  <a:pt x="45037" y="39477"/>
                </a:lnTo>
                <a:lnTo>
                  <a:pt x="45066" y="39565"/>
                </a:lnTo>
                <a:lnTo>
                  <a:pt x="45096" y="39594"/>
                </a:lnTo>
                <a:lnTo>
                  <a:pt x="45125" y="39594"/>
                </a:lnTo>
                <a:lnTo>
                  <a:pt x="45213" y="39565"/>
                </a:lnTo>
                <a:lnTo>
                  <a:pt x="45684" y="39124"/>
                </a:lnTo>
                <a:lnTo>
                  <a:pt x="46125" y="38682"/>
                </a:lnTo>
                <a:lnTo>
                  <a:pt x="46155" y="38624"/>
                </a:lnTo>
                <a:lnTo>
                  <a:pt x="46096" y="38535"/>
                </a:lnTo>
                <a:lnTo>
                  <a:pt x="46037" y="38506"/>
                </a:lnTo>
                <a:close/>
                <a:moveTo>
                  <a:pt x="225418" y="39506"/>
                </a:moveTo>
                <a:lnTo>
                  <a:pt x="225359" y="39565"/>
                </a:lnTo>
                <a:lnTo>
                  <a:pt x="225329" y="39624"/>
                </a:lnTo>
                <a:lnTo>
                  <a:pt x="225359" y="39712"/>
                </a:lnTo>
                <a:lnTo>
                  <a:pt x="226271" y="40565"/>
                </a:lnTo>
                <a:lnTo>
                  <a:pt x="226330" y="40594"/>
                </a:lnTo>
                <a:lnTo>
                  <a:pt x="226418" y="40565"/>
                </a:lnTo>
                <a:lnTo>
                  <a:pt x="226447" y="40477"/>
                </a:lnTo>
                <a:lnTo>
                  <a:pt x="226418" y="40418"/>
                </a:lnTo>
                <a:lnTo>
                  <a:pt x="225506" y="39535"/>
                </a:lnTo>
                <a:lnTo>
                  <a:pt x="225418" y="39506"/>
                </a:lnTo>
                <a:close/>
                <a:moveTo>
                  <a:pt x="44184" y="40183"/>
                </a:moveTo>
                <a:lnTo>
                  <a:pt x="44125" y="40212"/>
                </a:lnTo>
                <a:lnTo>
                  <a:pt x="43125" y="40977"/>
                </a:lnTo>
                <a:lnTo>
                  <a:pt x="43095" y="41036"/>
                </a:lnTo>
                <a:lnTo>
                  <a:pt x="43095" y="41124"/>
                </a:lnTo>
                <a:lnTo>
                  <a:pt x="43154" y="41153"/>
                </a:lnTo>
                <a:lnTo>
                  <a:pt x="43242" y="41153"/>
                </a:lnTo>
                <a:lnTo>
                  <a:pt x="44243" y="40388"/>
                </a:lnTo>
                <a:lnTo>
                  <a:pt x="44272" y="40300"/>
                </a:lnTo>
                <a:lnTo>
                  <a:pt x="44272" y="40241"/>
                </a:lnTo>
                <a:lnTo>
                  <a:pt x="44184" y="40183"/>
                </a:lnTo>
                <a:close/>
                <a:moveTo>
                  <a:pt x="146994" y="40447"/>
                </a:moveTo>
                <a:lnTo>
                  <a:pt x="146935" y="40477"/>
                </a:lnTo>
                <a:lnTo>
                  <a:pt x="146935" y="40565"/>
                </a:lnTo>
                <a:lnTo>
                  <a:pt x="147082" y="41183"/>
                </a:lnTo>
                <a:lnTo>
                  <a:pt x="147200" y="41771"/>
                </a:lnTo>
                <a:lnTo>
                  <a:pt x="147229" y="41830"/>
                </a:lnTo>
                <a:lnTo>
                  <a:pt x="147288" y="41859"/>
                </a:lnTo>
                <a:lnTo>
                  <a:pt x="147317" y="41859"/>
                </a:lnTo>
                <a:lnTo>
                  <a:pt x="147376" y="41830"/>
                </a:lnTo>
                <a:lnTo>
                  <a:pt x="147406" y="41742"/>
                </a:lnTo>
                <a:lnTo>
                  <a:pt x="147288" y="41124"/>
                </a:lnTo>
                <a:lnTo>
                  <a:pt x="147111" y="40506"/>
                </a:lnTo>
                <a:lnTo>
                  <a:pt x="147082" y="40447"/>
                </a:lnTo>
                <a:close/>
                <a:moveTo>
                  <a:pt x="227212" y="41300"/>
                </a:moveTo>
                <a:lnTo>
                  <a:pt x="227124" y="41330"/>
                </a:lnTo>
                <a:lnTo>
                  <a:pt x="227094" y="41389"/>
                </a:lnTo>
                <a:lnTo>
                  <a:pt x="227124" y="41477"/>
                </a:lnTo>
                <a:lnTo>
                  <a:pt x="227536" y="41948"/>
                </a:lnTo>
                <a:lnTo>
                  <a:pt x="227918" y="42418"/>
                </a:lnTo>
                <a:lnTo>
                  <a:pt x="227947" y="42448"/>
                </a:lnTo>
                <a:lnTo>
                  <a:pt x="227977" y="42477"/>
                </a:lnTo>
                <a:lnTo>
                  <a:pt x="228065" y="42448"/>
                </a:lnTo>
                <a:lnTo>
                  <a:pt x="228094" y="42389"/>
                </a:lnTo>
                <a:lnTo>
                  <a:pt x="228065" y="42301"/>
                </a:lnTo>
                <a:lnTo>
                  <a:pt x="227712" y="41830"/>
                </a:lnTo>
                <a:lnTo>
                  <a:pt x="227271" y="41330"/>
                </a:lnTo>
                <a:lnTo>
                  <a:pt x="227212" y="41300"/>
                </a:lnTo>
                <a:close/>
                <a:moveTo>
                  <a:pt x="42183" y="41712"/>
                </a:moveTo>
                <a:lnTo>
                  <a:pt x="42125" y="41742"/>
                </a:lnTo>
                <a:lnTo>
                  <a:pt x="41124" y="42477"/>
                </a:lnTo>
                <a:lnTo>
                  <a:pt x="41095" y="42565"/>
                </a:lnTo>
                <a:lnTo>
                  <a:pt x="41095" y="42624"/>
                </a:lnTo>
                <a:lnTo>
                  <a:pt x="41154" y="42654"/>
                </a:lnTo>
                <a:lnTo>
                  <a:pt x="41183" y="42683"/>
                </a:lnTo>
                <a:lnTo>
                  <a:pt x="41242" y="42654"/>
                </a:lnTo>
                <a:lnTo>
                  <a:pt x="42242" y="41889"/>
                </a:lnTo>
                <a:lnTo>
                  <a:pt x="42301" y="41830"/>
                </a:lnTo>
                <a:lnTo>
                  <a:pt x="42272" y="41742"/>
                </a:lnTo>
                <a:lnTo>
                  <a:pt x="42183" y="41712"/>
                </a:lnTo>
                <a:close/>
                <a:moveTo>
                  <a:pt x="40242" y="43271"/>
                </a:moveTo>
                <a:lnTo>
                  <a:pt x="40154" y="43301"/>
                </a:lnTo>
                <a:lnTo>
                  <a:pt x="39683" y="43742"/>
                </a:lnTo>
                <a:lnTo>
                  <a:pt x="39242" y="44154"/>
                </a:lnTo>
                <a:lnTo>
                  <a:pt x="39212" y="44242"/>
                </a:lnTo>
                <a:lnTo>
                  <a:pt x="39242" y="44301"/>
                </a:lnTo>
                <a:lnTo>
                  <a:pt x="39301" y="44330"/>
                </a:lnTo>
                <a:lnTo>
                  <a:pt x="39389" y="44301"/>
                </a:lnTo>
                <a:lnTo>
                  <a:pt x="39830" y="43889"/>
                </a:lnTo>
                <a:lnTo>
                  <a:pt x="40301" y="43448"/>
                </a:lnTo>
                <a:lnTo>
                  <a:pt x="40330" y="43389"/>
                </a:lnTo>
                <a:lnTo>
                  <a:pt x="40301" y="43301"/>
                </a:lnTo>
                <a:lnTo>
                  <a:pt x="40242" y="43271"/>
                </a:lnTo>
                <a:close/>
                <a:moveTo>
                  <a:pt x="147435" y="42889"/>
                </a:moveTo>
                <a:lnTo>
                  <a:pt x="147376" y="42948"/>
                </a:lnTo>
                <a:lnTo>
                  <a:pt x="147347" y="43007"/>
                </a:lnTo>
                <a:lnTo>
                  <a:pt x="147376" y="43565"/>
                </a:lnTo>
                <a:lnTo>
                  <a:pt x="147406" y="44124"/>
                </a:lnTo>
                <a:lnTo>
                  <a:pt x="147406" y="44242"/>
                </a:lnTo>
                <a:lnTo>
                  <a:pt x="147435" y="44330"/>
                </a:lnTo>
                <a:lnTo>
                  <a:pt x="147494" y="44360"/>
                </a:lnTo>
                <a:lnTo>
                  <a:pt x="147582" y="44330"/>
                </a:lnTo>
                <a:lnTo>
                  <a:pt x="147611" y="44242"/>
                </a:lnTo>
                <a:lnTo>
                  <a:pt x="147611" y="44124"/>
                </a:lnTo>
                <a:lnTo>
                  <a:pt x="147582" y="43565"/>
                </a:lnTo>
                <a:lnTo>
                  <a:pt x="147553" y="43007"/>
                </a:lnTo>
                <a:lnTo>
                  <a:pt x="147523" y="42918"/>
                </a:lnTo>
                <a:lnTo>
                  <a:pt x="147435" y="42889"/>
                </a:lnTo>
                <a:close/>
                <a:moveTo>
                  <a:pt x="228624" y="43330"/>
                </a:moveTo>
                <a:lnTo>
                  <a:pt x="228565" y="43389"/>
                </a:lnTo>
                <a:lnTo>
                  <a:pt x="228565" y="43477"/>
                </a:lnTo>
                <a:lnTo>
                  <a:pt x="228830" y="44036"/>
                </a:lnTo>
                <a:lnTo>
                  <a:pt x="229036" y="44595"/>
                </a:lnTo>
                <a:lnTo>
                  <a:pt x="229065" y="44654"/>
                </a:lnTo>
                <a:lnTo>
                  <a:pt x="229153" y="44683"/>
                </a:lnTo>
                <a:lnTo>
                  <a:pt x="229183" y="44683"/>
                </a:lnTo>
                <a:lnTo>
                  <a:pt x="229242" y="44624"/>
                </a:lnTo>
                <a:lnTo>
                  <a:pt x="229242" y="44536"/>
                </a:lnTo>
                <a:lnTo>
                  <a:pt x="229036" y="43977"/>
                </a:lnTo>
                <a:lnTo>
                  <a:pt x="228742" y="43360"/>
                </a:lnTo>
                <a:lnTo>
                  <a:pt x="228683" y="43330"/>
                </a:lnTo>
                <a:close/>
                <a:moveTo>
                  <a:pt x="38477" y="45066"/>
                </a:moveTo>
                <a:lnTo>
                  <a:pt x="38418" y="45095"/>
                </a:lnTo>
                <a:lnTo>
                  <a:pt x="38036" y="45625"/>
                </a:lnTo>
                <a:lnTo>
                  <a:pt x="37683" y="46154"/>
                </a:lnTo>
                <a:lnTo>
                  <a:pt x="37683" y="46242"/>
                </a:lnTo>
                <a:lnTo>
                  <a:pt x="37742" y="46301"/>
                </a:lnTo>
                <a:lnTo>
                  <a:pt x="37830" y="46301"/>
                </a:lnTo>
                <a:lnTo>
                  <a:pt x="37859" y="46242"/>
                </a:lnTo>
                <a:lnTo>
                  <a:pt x="38212" y="45742"/>
                </a:lnTo>
                <a:lnTo>
                  <a:pt x="38565" y="45242"/>
                </a:lnTo>
                <a:lnTo>
                  <a:pt x="38595" y="45154"/>
                </a:lnTo>
                <a:lnTo>
                  <a:pt x="38565" y="45095"/>
                </a:lnTo>
                <a:lnTo>
                  <a:pt x="38477" y="45066"/>
                </a:lnTo>
                <a:close/>
                <a:moveTo>
                  <a:pt x="147435" y="45389"/>
                </a:moveTo>
                <a:lnTo>
                  <a:pt x="147376" y="45419"/>
                </a:lnTo>
                <a:lnTo>
                  <a:pt x="147317" y="45507"/>
                </a:lnTo>
                <a:lnTo>
                  <a:pt x="147258" y="46125"/>
                </a:lnTo>
                <a:lnTo>
                  <a:pt x="147141" y="46713"/>
                </a:lnTo>
                <a:lnTo>
                  <a:pt x="147170" y="46801"/>
                </a:lnTo>
                <a:lnTo>
                  <a:pt x="147229" y="46860"/>
                </a:lnTo>
                <a:lnTo>
                  <a:pt x="147258" y="46860"/>
                </a:lnTo>
                <a:lnTo>
                  <a:pt x="147317" y="46831"/>
                </a:lnTo>
                <a:lnTo>
                  <a:pt x="147347" y="46772"/>
                </a:lnTo>
                <a:lnTo>
                  <a:pt x="147464" y="46154"/>
                </a:lnTo>
                <a:lnTo>
                  <a:pt x="147523" y="45507"/>
                </a:lnTo>
                <a:lnTo>
                  <a:pt x="147523" y="45448"/>
                </a:lnTo>
                <a:lnTo>
                  <a:pt x="147435" y="45389"/>
                </a:lnTo>
                <a:close/>
                <a:moveTo>
                  <a:pt x="229301" y="45713"/>
                </a:moveTo>
                <a:lnTo>
                  <a:pt x="229242" y="45742"/>
                </a:lnTo>
                <a:lnTo>
                  <a:pt x="229212" y="45801"/>
                </a:lnTo>
                <a:lnTo>
                  <a:pt x="229183" y="46183"/>
                </a:lnTo>
                <a:lnTo>
                  <a:pt x="229124" y="46536"/>
                </a:lnTo>
                <a:lnTo>
                  <a:pt x="228977" y="47007"/>
                </a:lnTo>
                <a:lnTo>
                  <a:pt x="229006" y="47095"/>
                </a:lnTo>
                <a:lnTo>
                  <a:pt x="229065" y="47125"/>
                </a:lnTo>
                <a:lnTo>
                  <a:pt x="229095" y="47154"/>
                </a:lnTo>
                <a:lnTo>
                  <a:pt x="229153" y="47125"/>
                </a:lnTo>
                <a:lnTo>
                  <a:pt x="229183" y="47066"/>
                </a:lnTo>
                <a:lnTo>
                  <a:pt x="229271" y="46831"/>
                </a:lnTo>
                <a:lnTo>
                  <a:pt x="229330" y="46566"/>
                </a:lnTo>
                <a:lnTo>
                  <a:pt x="229389" y="46183"/>
                </a:lnTo>
                <a:lnTo>
                  <a:pt x="229418" y="45801"/>
                </a:lnTo>
                <a:lnTo>
                  <a:pt x="229389" y="45742"/>
                </a:lnTo>
                <a:lnTo>
                  <a:pt x="229301" y="45713"/>
                </a:lnTo>
                <a:close/>
                <a:moveTo>
                  <a:pt x="37183" y="47213"/>
                </a:moveTo>
                <a:lnTo>
                  <a:pt x="37124" y="47272"/>
                </a:lnTo>
                <a:lnTo>
                  <a:pt x="36918" y="47860"/>
                </a:lnTo>
                <a:lnTo>
                  <a:pt x="36741" y="48478"/>
                </a:lnTo>
                <a:lnTo>
                  <a:pt x="36741" y="48566"/>
                </a:lnTo>
                <a:lnTo>
                  <a:pt x="36830" y="48596"/>
                </a:lnTo>
                <a:lnTo>
                  <a:pt x="36830" y="48625"/>
                </a:lnTo>
                <a:lnTo>
                  <a:pt x="36918" y="48596"/>
                </a:lnTo>
                <a:lnTo>
                  <a:pt x="36947" y="48537"/>
                </a:lnTo>
                <a:lnTo>
                  <a:pt x="37124" y="47948"/>
                </a:lnTo>
                <a:lnTo>
                  <a:pt x="37330" y="47360"/>
                </a:lnTo>
                <a:lnTo>
                  <a:pt x="37330" y="47272"/>
                </a:lnTo>
                <a:lnTo>
                  <a:pt x="37271" y="47213"/>
                </a:lnTo>
                <a:close/>
                <a:moveTo>
                  <a:pt x="228477" y="48037"/>
                </a:moveTo>
                <a:lnTo>
                  <a:pt x="228389" y="48066"/>
                </a:lnTo>
                <a:lnTo>
                  <a:pt x="228212" y="48301"/>
                </a:lnTo>
                <a:lnTo>
                  <a:pt x="228006" y="48507"/>
                </a:lnTo>
                <a:lnTo>
                  <a:pt x="227771" y="48713"/>
                </a:lnTo>
                <a:lnTo>
                  <a:pt x="227536" y="48919"/>
                </a:lnTo>
                <a:lnTo>
                  <a:pt x="227477" y="48978"/>
                </a:lnTo>
                <a:lnTo>
                  <a:pt x="227506" y="49066"/>
                </a:lnTo>
                <a:lnTo>
                  <a:pt x="227536" y="49096"/>
                </a:lnTo>
                <a:lnTo>
                  <a:pt x="227653" y="49096"/>
                </a:lnTo>
                <a:lnTo>
                  <a:pt x="227918" y="48890"/>
                </a:lnTo>
                <a:lnTo>
                  <a:pt x="228153" y="48654"/>
                </a:lnTo>
                <a:lnTo>
                  <a:pt x="228359" y="48419"/>
                </a:lnTo>
                <a:lnTo>
                  <a:pt x="228565" y="48184"/>
                </a:lnTo>
                <a:lnTo>
                  <a:pt x="228595" y="48125"/>
                </a:lnTo>
                <a:lnTo>
                  <a:pt x="228536" y="48037"/>
                </a:lnTo>
                <a:close/>
                <a:moveTo>
                  <a:pt x="146905" y="47860"/>
                </a:moveTo>
                <a:lnTo>
                  <a:pt x="146876" y="47948"/>
                </a:lnTo>
                <a:lnTo>
                  <a:pt x="146700" y="48537"/>
                </a:lnTo>
                <a:lnTo>
                  <a:pt x="146494" y="49125"/>
                </a:lnTo>
                <a:lnTo>
                  <a:pt x="146494" y="49213"/>
                </a:lnTo>
                <a:lnTo>
                  <a:pt x="146552" y="49243"/>
                </a:lnTo>
                <a:lnTo>
                  <a:pt x="146582" y="49272"/>
                </a:lnTo>
                <a:lnTo>
                  <a:pt x="146641" y="49243"/>
                </a:lnTo>
                <a:lnTo>
                  <a:pt x="146670" y="49184"/>
                </a:lnTo>
                <a:lnTo>
                  <a:pt x="146876" y="48596"/>
                </a:lnTo>
                <a:lnTo>
                  <a:pt x="147082" y="47978"/>
                </a:lnTo>
                <a:lnTo>
                  <a:pt x="147053" y="47919"/>
                </a:lnTo>
                <a:lnTo>
                  <a:pt x="146994" y="47860"/>
                </a:lnTo>
                <a:close/>
                <a:moveTo>
                  <a:pt x="226477" y="49566"/>
                </a:moveTo>
                <a:lnTo>
                  <a:pt x="225947" y="49802"/>
                </a:lnTo>
                <a:lnTo>
                  <a:pt x="225418" y="50008"/>
                </a:lnTo>
                <a:lnTo>
                  <a:pt x="225329" y="50008"/>
                </a:lnTo>
                <a:lnTo>
                  <a:pt x="225271" y="50066"/>
                </a:lnTo>
                <a:lnTo>
                  <a:pt x="225271" y="50155"/>
                </a:lnTo>
                <a:lnTo>
                  <a:pt x="225300" y="50214"/>
                </a:lnTo>
                <a:lnTo>
                  <a:pt x="225388" y="50214"/>
                </a:lnTo>
                <a:lnTo>
                  <a:pt x="225476" y="50184"/>
                </a:lnTo>
                <a:lnTo>
                  <a:pt x="226035" y="50008"/>
                </a:lnTo>
                <a:lnTo>
                  <a:pt x="226565" y="49772"/>
                </a:lnTo>
                <a:lnTo>
                  <a:pt x="226624" y="49713"/>
                </a:lnTo>
                <a:lnTo>
                  <a:pt x="226624" y="49625"/>
                </a:lnTo>
                <a:lnTo>
                  <a:pt x="226565" y="49566"/>
                </a:lnTo>
                <a:close/>
                <a:moveTo>
                  <a:pt x="224123" y="50302"/>
                </a:moveTo>
                <a:lnTo>
                  <a:pt x="223535" y="50390"/>
                </a:lnTo>
                <a:lnTo>
                  <a:pt x="222888" y="50449"/>
                </a:lnTo>
                <a:lnTo>
                  <a:pt x="222829" y="50478"/>
                </a:lnTo>
                <a:lnTo>
                  <a:pt x="222800" y="50567"/>
                </a:lnTo>
                <a:lnTo>
                  <a:pt x="222829" y="50625"/>
                </a:lnTo>
                <a:lnTo>
                  <a:pt x="222888" y="50655"/>
                </a:lnTo>
                <a:lnTo>
                  <a:pt x="222917" y="50655"/>
                </a:lnTo>
                <a:lnTo>
                  <a:pt x="223564" y="50596"/>
                </a:lnTo>
                <a:lnTo>
                  <a:pt x="224153" y="50508"/>
                </a:lnTo>
                <a:lnTo>
                  <a:pt x="224241" y="50449"/>
                </a:lnTo>
                <a:lnTo>
                  <a:pt x="224241" y="50390"/>
                </a:lnTo>
                <a:lnTo>
                  <a:pt x="224212" y="50302"/>
                </a:lnTo>
                <a:close/>
                <a:moveTo>
                  <a:pt x="221535" y="50537"/>
                </a:moveTo>
                <a:lnTo>
                  <a:pt x="220387" y="50625"/>
                </a:lnTo>
                <a:lnTo>
                  <a:pt x="220329" y="50655"/>
                </a:lnTo>
                <a:lnTo>
                  <a:pt x="220299" y="50743"/>
                </a:lnTo>
                <a:lnTo>
                  <a:pt x="220329" y="50802"/>
                </a:lnTo>
                <a:lnTo>
                  <a:pt x="220417" y="50831"/>
                </a:lnTo>
                <a:lnTo>
                  <a:pt x="221564" y="50743"/>
                </a:lnTo>
                <a:lnTo>
                  <a:pt x="221652" y="50743"/>
                </a:lnTo>
                <a:lnTo>
                  <a:pt x="221741" y="50714"/>
                </a:lnTo>
                <a:lnTo>
                  <a:pt x="221770" y="50625"/>
                </a:lnTo>
                <a:lnTo>
                  <a:pt x="221711" y="50567"/>
                </a:lnTo>
                <a:lnTo>
                  <a:pt x="221652" y="50537"/>
                </a:lnTo>
                <a:close/>
                <a:moveTo>
                  <a:pt x="36624" y="49625"/>
                </a:moveTo>
                <a:lnTo>
                  <a:pt x="36565" y="49655"/>
                </a:lnTo>
                <a:lnTo>
                  <a:pt x="36535" y="49743"/>
                </a:lnTo>
                <a:lnTo>
                  <a:pt x="36477" y="50184"/>
                </a:lnTo>
                <a:lnTo>
                  <a:pt x="36477" y="50625"/>
                </a:lnTo>
                <a:lnTo>
                  <a:pt x="36477" y="51008"/>
                </a:lnTo>
                <a:lnTo>
                  <a:pt x="36506" y="51067"/>
                </a:lnTo>
                <a:lnTo>
                  <a:pt x="36594" y="51096"/>
                </a:lnTo>
                <a:lnTo>
                  <a:pt x="36653" y="51067"/>
                </a:lnTo>
                <a:lnTo>
                  <a:pt x="36683" y="50978"/>
                </a:lnTo>
                <a:lnTo>
                  <a:pt x="36683" y="50625"/>
                </a:lnTo>
                <a:lnTo>
                  <a:pt x="36683" y="50184"/>
                </a:lnTo>
                <a:lnTo>
                  <a:pt x="36741" y="49743"/>
                </a:lnTo>
                <a:lnTo>
                  <a:pt x="36712" y="49684"/>
                </a:lnTo>
                <a:lnTo>
                  <a:pt x="36624" y="49625"/>
                </a:lnTo>
                <a:close/>
                <a:moveTo>
                  <a:pt x="219152" y="50772"/>
                </a:moveTo>
                <a:lnTo>
                  <a:pt x="218505" y="50861"/>
                </a:lnTo>
                <a:lnTo>
                  <a:pt x="217916" y="50978"/>
                </a:lnTo>
                <a:lnTo>
                  <a:pt x="217828" y="51037"/>
                </a:lnTo>
                <a:lnTo>
                  <a:pt x="217828" y="51125"/>
                </a:lnTo>
                <a:lnTo>
                  <a:pt x="217858" y="51184"/>
                </a:lnTo>
                <a:lnTo>
                  <a:pt x="217946" y="51184"/>
                </a:lnTo>
                <a:lnTo>
                  <a:pt x="218564" y="51067"/>
                </a:lnTo>
                <a:lnTo>
                  <a:pt x="219181" y="50978"/>
                </a:lnTo>
                <a:lnTo>
                  <a:pt x="219240" y="50919"/>
                </a:lnTo>
                <a:lnTo>
                  <a:pt x="219270" y="50861"/>
                </a:lnTo>
                <a:lnTo>
                  <a:pt x="219211" y="50772"/>
                </a:lnTo>
                <a:close/>
                <a:moveTo>
                  <a:pt x="146052" y="50214"/>
                </a:moveTo>
                <a:lnTo>
                  <a:pt x="145994" y="50272"/>
                </a:lnTo>
                <a:lnTo>
                  <a:pt x="145729" y="50831"/>
                </a:lnTo>
                <a:lnTo>
                  <a:pt x="145435" y="51361"/>
                </a:lnTo>
                <a:lnTo>
                  <a:pt x="145405" y="51449"/>
                </a:lnTo>
                <a:lnTo>
                  <a:pt x="145464" y="51508"/>
                </a:lnTo>
                <a:lnTo>
                  <a:pt x="145523" y="51537"/>
                </a:lnTo>
                <a:lnTo>
                  <a:pt x="145582" y="51508"/>
                </a:lnTo>
                <a:lnTo>
                  <a:pt x="145611" y="51478"/>
                </a:lnTo>
                <a:lnTo>
                  <a:pt x="145905" y="50919"/>
                </a:lnTo>
                <a:lnTo>
                  <a:pt x="146199" y="50361"/>
                </a:lnTo>
                <a:lnTo>
                  <a:pt x="146199" y="50272"/>
                </a:lnTo>
                <a:lnTo>
                  <a:pt x="146141" y="50214"/>
                </a:lnTo>
                <a:close/>
                <a:moveTo>
                  <a:pt x="216681" y="51331"/>
                </a:moveTo>
                <a:lnTo>
                  <a:pt x="216093" y="51537"/>
                </a:lnTo>
                <a:lnTo>
                  <a:pt x="215504" y="51773"/>
                </a:lnTo>
                <a:lnTo>
                  <a:pt x="215445" y="51831"/>
                </a:lnTo>
                <a:lnTo>
                  <a:pt x="215445" y="51920"/>
                </a:lnTo>
                <a:lnTo>
                  <a:pt x="215504" y="51949"/>
                </a:lnTo>
                <a:lnTo>
                  <a:pt x="215534" y="51978"/>
                </a:lnTo>
                <a:lnTo>
                  <a:pt x="215593" y="51949"/>
                </a:lnTo>
                <a:lnTo>
                  <a:pt x="216151" y="51714"/>
                </a:lnTo>
                <a:lnTo>
                  <a:pt x="216740" y="51508"/>
                </a:lnTo>
                <a:lnTo>
                  <a:pt x="216799" y="51478"/>
                </a:lnTo>
                <a:lnTo>
                  <a:pt x="216828" y="51390"/>
                </a:lnTo>
                <a:lnTo>
                  <a:pt x="216769" y="51331"/>
                </a:lnTo>
                <a:close/>
                <a:moveTo>
                  <a:pt x="214475" y="52331"/>
                </a:moveTo>
                <a:lnTo>
                  <a:pt x="214386" y="52361"/>
                </a:lnTo>
                <a:lnTo>
                  <a:pt x="213975" y="52626"/>
                </a:lnTo>
                <a:lnTo>
                  <a:pt x="213592" y="52890"/>
                </a:lnTo>
                <a:lnTo>
                  <a:pt x="213357" y="53096"/>
                </a:lnTo>
                <a:lnTo>
                  <a:pt x="213327" y="53155"/>
                </a:lnTo>
                <a:lnTo>
                  <a:pt x="213327" y="53243"/>
                </a:lnTo>
                <a:lnTo>
                  <a:pt x="213386" y="53273"/>
                </a:lnTo>
                <a:lnTo>
                  <a:pt x="213416" y="53273"/>
                </a:lnTo>
                <a:lnTo>
                  <a:pt x="213475" y="53243"/>
                </a:lnTo>
                <a:lnTo>
                  <a:pt x="213710" y="53067"/>
                </a:lnTo>
                <a:lnTo>
                  <a:pt x="214092" y="52802"/>
                </a:lnTo>
                <a:lnTo>
                  <a:pt x="214504" y="52537"/>
                </a:lnTo>
                <a:lnTo>
                  <a:pt x="214534" y="52479"/>
                </a:lnTo>
                <a:lnTo>
                  <a:pt x="214534" y="52390"/>
                </a:lnTo>
                <a:lnTo>
                  <a:pt x="214475" y="52331"/>
                </a:lnTo>
                <a:close/>
                <a:moveTo>
                  <a:pt x="36712" y="52126"/>
                </a:moveTo>
                <a:lnTo>
                  <a:pt x="36653" y="52184"/>
                </a:lnTo>
                <a:lnTo>
                  <a:pt x="36624" y="52243"/>
                </a:lnTo>
                <a:lnTo>
                  <a:pt x="36771" y="52890"/>
                </a:lnTo>
                <a:lnTo>
                  <a:pt x="36977" y="53479"/>
                </a:lnTo>
                <a:lnTo>
                  <a:pt x="37006" y="53538"/>
                </a:lnTo>
                <a:lnTo>
                  <a:pt x="37094" y="53538"/>
                </a:lnTo>
                <a:lnTo>
                  <a:pt x="37153" y="53479"/>
                </a:lnTo>
                <a:lnTo>
                  <a:pt x="37183" y="53390"/>
                </a:lnTo>
                <a:lnTo>
                  <a:pt x="36977" y="52832"/>
                </a:lnTo>
                <a:lnTo>
                  <a:pt x="36830" y="52214"/>
                </a:lnTo>
                <a:lnTo>
                  <a:pt x="36800" y="52155"/>
                </a:lnTo>
                <a:lnTo>
                  <a:pt x="36712" y="52126"/>
                </a:lnTo>
                <a:close/>
                <a:moveTo>
                  <a:pt x="144846" y="52390"/>
                </a:moveTo>
                <a:lnTo>
                  <a:pt x="144758" y="52420"/>
                </a:lnTo>
                <a:lnTo>
                  <a:pt x="144405" y="52920"/>
                </a:lnTo>
                <a:lnTo>
                  <a:pt x="144023" y="53420"/>
                </a:lnTo>
                <a:lnTo>
                  <a:pt x="143993" y="53479"/>
                </a:lnTo>
                <a:lnTo>
                  <a:pt x="144023" y="53567"/>
                </a:lnTo>
                <a:lnTo>
                  <a:pt x="144140" y="53567"/>
                </a:lnTo>
                <a:lnTo>
                  <a:pt x="144170" y="53538"/>
                </a:lnTo>
                <a:lnTo>
                  <a:pt x="144552" y="53037"/>
                </a:lnTo>
                <a:lnTo>
                  <a:pt x="144935" y="52537"/>
                </a:lnTo>
                <a:lnTo>
                  <a:pt x="144964" y="52449"/>
                </a:lnTo>
                <a:lnTo>
                  <a:pt x="144905" y="52390"/>
                </a:lnTo>
                <a:close/>
                <a:moveTo>
                  <a:pt x="212533" y="53949"/>
                </a:moveTo>
                <a:lnTo>
                  <a:pt x="212445" y="53979"/>
                </a:lnTo>
                <a:lnTo>
                  <a:pt x="212063" y="54479"/>
                </a:lnTo>
                <a:lnTo>
                  <a:pt x="211710" y="55008"/>
                </a:lnTo>
                <a:lnTo>
                  <a:pt x="211710" y="55097"/>
                </a:lnTo>
                <a:lnTo>
                  <a:pt x="211739" y="55155"/>
                </a:lnTo>
                <a:lnTo>
                  <a:pt x="211857" y="55155"/>
                </a:lnTo>
                <a:lnTo>
                  <a:pt x="211886" y="55126"/>
                </a:lnTo>
                <a:lnTo>
                  <a:pt x="212239" y="54597"/>
                </a:lnTo>
                <a:lnTo>
                  <a:pt x="212622" y="54126"/>
                </a:lnTo>
                <a:lnTo>
                  <a:pt x="212622" y="54038"/>
                </a:lnTo>
                <a:lnTo>
                  <a:pt x="212592" y="53979"/>
                </a:lnTo>
                <a:lnTo>
                  <a:pt x="212533" y="53949"/>
                </a:lnTo>
                <a:close/>
                <a:moveTo>
                  <a:pt x="143258" y="54302"/>
                </a:moveTo>
                <a:lnTo>
                  <a:pt x="143170" y="54332"/>
                </a:lnTo>
                <a:lnTo>
                  <a:pt x="142728" y="54773"/>
                </a:lnTo>
                <a:lnTo>
                  <a:pt x="142258" y="55155"/>
                </a:lnTo>
                <a:lnTo>
                  <a:pt x="142228" y="55244"/>
                </a:lnTo>
                <a:lnTo>
                  <a:pt x="142258" y="55303"/>
                </a:lnTo>
                <a:lnTo>
                  <a:pt x="142287" y="55332"/>
                </a:lnTo>
                <a:lnTo>
                  <a:pt x="142317" y="55361"/>
                </a:lnTo>
                <a:lnTo>
                  <a:pt x="142405" y="55332"/>
                </a:lnTo>
                <a:lnTo>
                  <a:pt x="142875" y="54920"/>
                </a:lnTo>
                <a:lnTo>
                  <a:pt x="143317" y="54479"/>
                </a:lnTo>
                <a:lnTo>
                  <a:pt x="143346" y="54391"/>
                </a:lnTo>
                <a:lnTo>
                  <a:pt x="143317" y="54332"/>
                </a:lnTo>
                <a:lnTo>
                  <a:pt x="143258" y="54302"/>
                </a:lnTo>
                <a:close/>
                <a:moveTo>
                  <a:pt x="37653" y="54449"/>
                </a:moveTo>
                <a:lnTo>
                  <a:pt x="37565" y="54479"/>
                </a:lnTo>
                <a:lnTo>
                  <a:pt x="37506" y="54538"/>
                </a:lnTo>
                <a:lnTo>
                  <a:pt x="37536" y="54626"/>
                </a:lnTo>
                <a:lnTo>
                  <a:pt x="37889" y="55126"/>
                </a:lnTo>
                <a:lnTo>
                  <a:pt x="38300" y="55626"/>
                </a:lnTo>
                <a:lnTo>
                  <a:pt x="38389" y="55656"/>
                </a:lnTo>
                <a:lnTo>
                  <a:pt x="38448" y="55626"/>
                </a:lnTo>
                <a:lnTo>
                  <a:pt x="38477" y="55567"/>
                </a:lnTo>
                <a:lnTo>
                  <a:pt x="38448" y="55479"/>
                </a:lnTo>
                <a:lnTo>
                  <a:pt x="38065" y="55008"/>
                </a:lnTo>
                <a:lnTo>
                  <a:pt x="37712" y="54508"/>
                </a:lnTo>
                <a:lnTo>
                  <a:pt x="37653" y="54449"/>
                </a:lnTo>
                <a:close/>
                <a:moveTo>
                  <a:pt x="141346" y="55891"/>
                </a:moveTo>
                <a:lnTo>
                  <a:pt x="141287" y="55920"/>
                </a:lnTo>
                <a:lnTo>
                  <a:pt x="140228" y="56597"/>
                </a:lnTo>
                <a:lnTo>
                  <a:pt x="140169" y="56685"/>
                </a:lnTo>
                <a:lnTo>
                  <a:pt x="140199" y="56744"/>
                </a:lnTo>
                <a:lnTo>
                  <a:pt x="140228" y="56773"/>
                </a:lnTo>
                <a:lnTo>
                  <a:pt x="140287" y="56803"/>
                </a:lnTo>
                <a:lnTo>
                  <a:pt x="140346" y="56773"/>
                </a:lnTo>
                <a:lnTo>
                  <a:pt x="141405" y="56097"/>
                </a:lnTo>
                <a:lnTo>
                  <a:pt x="141434" y="56038"/>
                </a:lnTo>
                <a:lnTo>
                  <a:pt x="141405" y="55950"/>
                </a:lnTo>
                <a:lnTo>
                  <a:pt x="141346" y="55891"/>
                </a:lnTo>
                <a:close/>
                <a:moveTo>
                  <a:pt x="39301" y="56273"/>
                </a:moveTo>
                <a:lnTo>
                  <a:pt x="39242" y="56332"/>
                </a:lnTo>
                <a:lnTo>
                  <a:pt x="39212" y="56391"/>
                </a:lnTo>
                <a:lnTo>
                  <a:pt x="39242" y="56479"/>
                </a:lnTo>
                <a:lnTo>
                  <a:pt x="39771" y="56862"/>
                </a:lnTo>
                <a:lnTo>
                  <a:pt x="40301" y="57185"/>
                </a:lnTo>
                <a:lnTo>
                  <a:pt x="40389" y="57185"/>
                </a:lnTo>
                <a:lnTo>
                  <a:pt x="40418" y="57156"/>
                </a:lnTo>
                <a:lnTo>
                  <a:pt x="40448" y="57067"/>
                </a:lnTo>
                <a:lnTo>
                  <a:pt x="40389" y="57009"/>
                </a:lnTo>
                <a:lnTo>
                  <a:pt x="39889" y="56685"/>
                </a:lnTo>
                <a:lnTo>
                  <a:pt x="39389" y="56303"/>
                </a:lnTo>
                <a:lnTo>
                  <a:pt x="39301" y="56273"/>
                </a:lnTo>
                <a:close/>
                <a:moveTo>
                  <a:pt x="211210" y="56097"/>
                </a:moveTo>
                <a:lnTo>
                  <a:pt x="211180" y="56156"/>
                </a:lnTo>
                <a:lnTo>
                  <a:pt x="210974" y="56773"/>
                </a:lnTo>
                <a:lnTo>
                  <a:pt x="210857" y="57391"/>
                </a:lnTo>
                <a:lnTo>
                  <a:pt x="210886" y="57479"/>
                </a:lnTo>
                <a:lnTo>
                  <a:pt x="210945" y="57509"/>
                </a:lnTo>
                <a:lnTo>
                  <a:pt x="210974" y="57509"/>
                </a:lnTo>
                <a:lnTo>
                  <a:pt x="211033" y="57479"/>
                </a:lnTo>
                <a:lnTo>
                  <a:pt x="211062" y="57420"/>
                </a:lnTo>
                <a:lnTo>
                  <a:pt x="211180" y="56832"/>
                </a:lnTo>
                <a:lnTo>
                  <a:pt x="211357" y="56244"/>
                </a:lnTo>
                <a:lnTo>
                  <a:pt x="211357" y="56156"/>
                </a:lnTo>
                <a:lnTo>
                  <a:pt x="211298" y="56097"/>
                </a:lnTo>
                <a:close/>
                <a:moveTo>
                  <a:pt x="139257" y="57244"/>
                </a:moveTo>
                <a:lnTo>
                  <a:pt x="139169" y="57273"/>
                </a:lnTo>
                <a:lnTo>
                  <a:pt x="138110" y="57921"/>
                </a:lnTo>
                <a:lnTo>
                  <a:pt x="138051" y="57979"/>
                </a:lnTo>
                <a:lnTo>
                  <a:pt x="138051" y="58068"/>
                </a:lnTo>
                <a:lnTo>
                  <a:pt x="138110" y="58097"/>
                </a:lnTo>
                <a:lnTo>
                  <a:pt x="138139" y="58126"/>
                </a:lnTo>
                <a:lnTo>
                  <a:pt x="138198" y="58097"/>
                </a:lnTo>
                <a:lnTo>
                  <a:pt x="139287" y="57450"/>
                </a:lnTo>
                <a:lnTo>
                  <a:pt x="139316" y="57391"/>
                </a:lnTo>
                <a:lnTo>
                  <a:pt x="139316" y="57303"/>
                </a:lnTo>
                <a:lnTo>
                  <a:pt x="139257" y="57244"/>
                </a:lnTo>
                <a:close/>
                <a:moveTo>
                  <a:pt x="41389" y="57656"/>
                </a:moveTo>
                <a:lnTo>
                  <a:pt x="41301" y="57715"/>
                </a:lnTo>
                <a:lnTo>
                  <a:pt x="41301" y="57803"/>
                </a:lnTo>
                <a:lnTo>
                  <a:pt x="41330" y="57862"/>
                </a:lnTo>
                <a:lnTo>
                  <a:pt x="41801" y="58185"/>
                </a:lnTo>
                <a:lnTo>
                  <a:pt x="42213" y="58479"/>
                </a:lnTo>
                <a:lnTo>
                  <a:pt x="42360" y="58597"/>
                </a:lnTo>
                <a:lnTo>
                  <a:pt x="42448" y="58597"/>
                </a:lnTo>
                <a:lnTo>
                  <a:pt x="42507" y="58568"/>
                </a:lnTo>
                <a:lnTo>
                  <a:pt x="42507" y="58479"/>
                </a:lnTo>
                <a:lnTo>
                  <a:pt x="42478" y="58421"/>
                </a:lnTo>
                <a:lnTo>
                  <a:pt x="42330" y="58303"/>
                </a:lnTo>
                <a:lnTo>
                  <a:pt x="41948" y="58009"/>
                </a:lnTo>
                <a:lnTo>
                  <a:pt x="41448" y="57685"/>
                </a:lnTo>
                <a:lnTo>
                  <a:pt x="41389" y="57656"/>
                </a:lnTo>
                <a:close/>
                <a:moveTo>
                  <a:pt x="137022" y="58568"/>
                </a:moveTo>
                <a:lnTo>
                  <a:pt x="135963" y="59215"/>
                </a:lnTo>
                <a:lnTo>
                  <a:pt x="135904" y="59303"/>
                </a:lnTo>
                <a:lnTo>
                  <a:pt x="135933" y="59362"/>
                </a:lnTo>
                <a:lnTo>
                  <a:pt x="135963" y="59421"/>
                </a:lnTo>
                <a:lnTo>
                  <a:pt x="136080" y="59421"/>
                </a:lnTo>
                <a:lnTo>
                  <a:pt x="137139" y="58744"/>
                </a:lnTo>
                <a:lnTo>
                  <a:pt x="137169" y="58685"/>
                </a:lnTo>
                <a:lnTo>
                  <a:pt x="137169" y="58597"/>
                </a:lnTo>
                <a:lnTo>
                  <a:pt x="137110" y="58568"/>
                </a:lnTo>
                <a:close/>
                <a:moveTo>
                  <a:pt x="210915" y="58538"/>
                </a:moveTo>
                <a:lnTo>
                  <a:pt x="210857" y="58597"/>
                </a:lnTo>
                <a:lnTo>
                  <a:pt x="210827" y="58656"/>
                </a:lnTo>
                <a:lnTo>
                  <a:pt x="210857" y="58980"/>
                </a:lnTo>
                <a:lnTo>
                  <a:pt x="210974" y="59450"/>
                </a:lnTo>
                <a:lnTo>
                  <a:pt x="211121" y="59921"/>
                </a:lnTo>
                <a:lnTo>
                  <a:pt x="211151" y="59950"/>
                </a:lnTo>
                <a:lnTo>
                  <a:pt x="211210" y="59980"/>
                </a:lnTo>
                <a:lnTo>
                  <a:pt x="211239" y="59980"/>
                </a:lnTo>
                <a:lnTo>
                  <a:pt x="211298" y="59921"/>
                </a:lnTo>
                <a:lnTo>
                  <a:pt x="211298" y="59833"/>
                </a:lnTo>
                <a:lnTo>
                  <a:pt x="211180" y="59391"/>
                </a:lnTo>
                <a:lnTo>
                  <a:pt x="211062" y="58921"/>
                </a:lnTo>
                <a:lnTo>
                  <a:pt x="211033" y="58656"/>
                </a:lnTo>
                <a:lnTo>
                  <a:pt x="211004" y="58568"/>
                </a:lnTo>
                <a:lnTo>
                  <a:pt x="210915" y="58538"/>
                </a:lnTo>
                <a:close/>
                <a:moveTo>
                  <a:pt x="43331" y="59244"/>
                </a:moveTo>
                <a:lnTo>
                  <a:pt x="43272" y="59274"/>
                </a:lnTo>
                <a:lnTo>
                  <a:pt x="43213" y="59362"/>
                </a:lnTo>
                <a:lnTo>
                  <a:pt x="43242" y="59421"/>
                </a:lnTo>
                <a:lnTo>
                  <a:pt x="43654" y="59891"/>
                </a:lnTo>
                <a:lnTo>
                  <a:pt x="44037" y="60392"/>
                </a:lnTo>
                <a:lnTo>
                  <a:pt x="44066" y="60421"/>
                </a:lnTo>
                <a:lnTo>
                  <a:pt x="44184" y="60421"/>
                </a:lnTo>
                <a:lnTo>
                  <a:pt x="44213" y="60333"/>
                </a:lnTo>
                <a:lnTo>
                  <a:pt x="44213" y="60274"/>
                </a:lnTo>
                <a:lnTo>
                  <a:pt x="43831" y="59774"/>
                </a:lnTo>
                <a:lnTo>
                  <a:pt x="43419" y="59274"/>
                </a:lnTo>
                <a:lnTo>
                  <a:pt x="43331" y="59244"/>
                </a:lnTo>
                <a:close/>
                <a:moveTo>
                  <a:pt x="134992" y="59891"/>
                </a:moveTo>
                <a:lnTo>
                  <a:pt x="134904" y="59921"/>
                </a:lnTo>
                <a:lnTo>
                  <a:pt x="133845" y="60597"/>
                </a:lnTo>
                <a:lnTo>
                  <a:pt x="133815" y="60686"/>
                </a:lnTo>
                <a:lnTo>
                  <a:pt x="133845" y="60745"/>
                </a:lnTo>
                <a:lnTo>
                  <a:pt x="133874" y="60774"/>
                </a:lnTo>
                <a:lnTo>
                  <a:pt x="133903" y="60803"/>
                </a:lnTo>
                <a:lnTo>
                  <a:pt x="133992" y="60774"/>
                </a:lnTo>
                <a:lnTo>
                  <a:pt x="135021" y="60068"/>
                </a:lnTo>
                <a:lnTo>
                  <a:pt x="135051" y="60009"/>
                </a:lnTo>
                <a:lnTo>
                  <a:pt x="135051" y="59950"/>
                </a:lnTo>
                <a:lnTo>
                  <a:pt x="134992" y="59891"/>
                </a:lnTo>
                <a:close/>
                <a:moveTo>
                  <a:pt x="238626" y="60597"/>
                </a:moveTo>
                <a:lnTo>
                  <a:pt x="238096" y="60921"/>
                </a:lnTo>
                <a:lnTo>
                  <a:pt x="237567" y="61245"/>
                </a:lnTo>
                <a:lnTo>
                  <a:pt x="237508" y="61303"/>
                </a:lnTo>
                <a:lnTo>
                  <a:pt x="237508" y="61392"/>
                </a:lnTo>
                <a:lnTo>
                  <a:pt x="237567" y="61421"/>
                </a:lnTo>
                <a:lnTo>
                  <a:pt x="237596" y="61451"/>
                </a:lnTo>
                <a:lnTo>
                  <a:pt x="237655" y="61421"/>
                </a:lnTo>
                <a:lnTo>
                  <a:pt x="238214" y="61127"/>
                </a:lnTo>
                <a:lnTo>
                  <a:pt x="238743" y="60774"/>
                </a:lnTo>
                <a:lnTo>
                  <a:pt x="238802" y="60715"/>
                </a:lnTo>
                <a:lnTo>
                  <a:pt x="238773" y="60656"/>
                </a:lnTo>
                <a:lnTo>
                  <a:pt x="238714" y="60597"/>
                </a:lnTo>
                <a:close/>
                <a:moveTo>
                  <a:pt x="211768" y="60892"/>
                </a:moveTo>
                <a:lnTo>
                  <a:pt x="211710" y="60921"/>
                </a:lnTo>
                <a:lnTo>
                  <a:pt x="211651" y="60980"/>
                </a:lnTo>
                <a:lnTo>
                  <a:pt x="211680" y="61039"/>
                </a:lnTo>
                <a:lnTo>
                  <a:pt x="212033" y="61568"/>
                </a:lnTo>
                <a:lnTo>
                  <a:pt x="212445" y="62039"/>
                </a:lnTo>
                <a:lnTo>
                  <a:pt x="212474" y="62068"/>
                </a:lnTo>
                <a:lnTo>
                  <a:pt x="212533" y="62098"/>
                </a:lnTo>
                <a:lnTo>
                  <a:pt x="212592" y="62068"/>
                </a:lnTo>
                <a:lnTo>
                  <a:pt x="212622" y="61980"/>
                </a:lnTo>
                <a:lnTo>
                  <a:pt x="212592" y="61921"/>
                </a:lnTo>
                <a:lnTo>
                  <a:pt x="212210" y="61451"/>
                </a:lnTo>
                <a:lnTo>
                  <a:pt x="211857" y="60950"/>
                </a:lnTo>
                <a:lnTo>
                  <a:pt x="211768" y="60892"/>
                </a:lnTo>
                <a:close/>
                <a:moveTo>
                  <a:pt x="132844" y="61333"/>
                </a:moveTo>
                <a:lnTo>
                  <a:pt x="131844" y="62127"/>
                </a:lnTo>
                <a:lnTo>
                  <a:pt x="131815" y="62186"/>
                </a:lnTo>
                <a:lnTo>
                  <a:pt x="131844" y="62274"/>
                </a:lnTo>
                <a:lnTo>
                  <a:pt x="131874" y="62304"/>
                </a:lnTo>
                <a:lnTo>
                  <a:pt x="131933" y="62304"/>
                </a:lnTo>
                <a:lnTo>
                  <a:pt x="131991" y="62274"/>
                </a:lnTo>
                <a:lnTo>
                  <a:pt x="132962" y="61509"/>
                </a:lnTo>
                <a:lnTo>
                  <a:pt x="132992" y="61451"/>
                </a:lnTo>
                <a:lnTo>
                  <a:pt x="132992" y="61362"/>
                </a:lnTo>
                <a:lnTo>
                  <a:pt x="132903" y="61333"/>
                </a:lnTo>
                <a:close/>
                <a:moveTo>
                  <a:pt x="236449" y="61803"/>
                </a:moveTo>
                <a:lnTo>
                  <a:pt x="235301" y="62304"/>
                </a:lnTo>
                <a:lnTo>
                  <a:pt x="235243" y="62362"/>
                </a:lnTo>
                <a:lnTo>
                  <a:pt x="235243" y="62421"/>
                </a:lnTo>
                <a:lnTo>
                  <a:pt x="235272" y="62480"/>
                </a:lnTo>
                <a:lnTo>
                  <a:pt x="235331" y="62509"/>
                </a:lnTo>
                <a:lnTo>
                  <a:pt x="235390" y="62480"/>
                </a:lnTo>
                <a:lnTo>
                  <a:pt x="236537" y="61980"/>
                </a:lnTo>
                <a:lnTo>
                  <a:pt x="236596" y="61921"/>
                </a:lnTo>
                <a:lnTo>
                  <a:pt x="236596" y="61862"/>
                </a:lnTo>
                <a:lnTo>
                  <a:pt x="236537" y="61803"/>
                </a:lnTo>
                <a:close/>
                <a:moveTo>
                  <a:pt x="44831" y="61274"/>
                </a:moveTo>
                <a:lnTo>
                  <a:pt x="44743" y="61303"/>
                </a:lnTo>
                <a:lnTo>
                  <a:pt x="44684" y="61362"/>
                </a:lnTo>
                <a:lnTo>
                  <a:pt x="44684" y="61421"/>
                </a:lnTo>
                <a:lnTo>
                  <a:pt x="44978" y="61980"/>
                </a:lnTo>
                <a:lnTo>
                  <a:pt x="45213" y="62568"/>
                </a:lnTo>
                <a:lnTo>
                  <a:pt x="45243" y="62598"/>
                </a:lnTo>
                <a:lnTo>
                  <a:pt x="45302" y="62627"/>
                </a:lnTo>
                <a:lnTo>
                  <a:pt x="45360" y="62627"/>
                </a:lnTo>
                <a:lnTo>
                  <a:pt x="45419" y="62568"/>
                </a:lnTo>
                <a:lnTo>
                  <a:pt x="45419" y="62480"/>
                </a:lnTo>
                <a:lnTo>
                  <a:pt x="45154" y="61892"/>
                </a:lnTo>
                <a:lnTo>
                  <a:pt x="44890" y="61333"/>
                </a:lnTo>
                <a:lnTo>
                  <a:pt x="44831" y="61274"/>
                </a:lnTo>
                <a:close/>
                <a:moveTo>
                  <a:pt x="234125" y="62745"/>
                </a:moveTo>
                <a:lnTo>
                  <a:pt x="232948" y="63098"/>
                </a:lnTo>
                <a:lnTo>
                  <a:pt x="232889" y="63157"/>
                </a:lnTo>
                <a:lnTo>
                  <a:pt x="232889" y="63245"/>
                </a:lnTo>
                <a:lnTo>
                  <a:pt x="232919" y="63304"/>
                </a:lnTo>
                <a:lnTo>
                  <a:pt x="233007" y="63304"/>
                </a:lnTo>
                <a:lnTo>
                  <a:pt x="234213" y="62921"/>
                </a:lnTo>
                <a:lnTo>
                  <a:pt x="234272" y="62892"/>
                </a:lnTo>
                <a:lnTo>
                  <a:pt x="234272" y="62804"/>
                </a:lnTo>
                <a:lnTo>
                  <a:pt x="234213" y="62745"/>
                </a:lnTo>
                <a:close/>
                <a:moveTo>
                  <a:pt x="213445" y="62715"/>
                </a:moveTo>
                <a:lnTo>
                  <a:pt x="213386" y="62745"/>
                </a:lnTo>
                <a:lnTo>
                  <a:pt x="213357" y="62833"/>
                </a:lnTo>
                <a:lnTo>
                  <a:pt x="213386" y="62892"/>
                </a:lnTo>
                <a:lnTo>
                  <a:pt x="213916" y="63274"/>
                </a:lnTo>
                <a:lnTo>
                  <a:pt x="214475" y="63598"/>
                </a:lnTo>
                <a:lnTo>
                  <a:pt x="214504" y="63598"/>
                </a:lnTo>
                <a:lnTo>
                  <a:pt x="214563" y="63568"/>
                </a:lnTo>
                <a:lnTo>
                  <a:pt x="214592" y="63539"/>
                </a:lnTo>
                <a:lnTo>
                  <a:pt x="214622" y="63451"/>
                </a:lnTo>
                <a:lnTo>
                  <a:pt x="214563" y="63392"/>
                </a:lnTo>
                <a:lnTo>
                  <a:pt x="214033" y="63098"/>
                </a:lnTo>
                <a:lnTo>
                  <a:pt x="213533" y="62745"/>
                </a:lnTo>
                <a:lnTo>
                  <a:pt x="213445" y="62715"/>
                </a:lnTo>
                <a:close/>
                <a:moveTo>
                  <a:pt x="231742" y="63421"/>
                </a:moveTo>
                <a:lnTo>
                  <a:pt x="230536" y="63716"/>
                </a:lnTo>
                <a:lnTo>
                  <a:pt x="230448" y="63745"/>
                </a:lnTo>
                <a:lnTo>
                  <a:pt x="230448" y="63833"/>
                </a:lnTo>
                <a:lnTo>
                  <a:pt x="230477" y="63892"/>
                </a:lnTo>
                <a:lnTo>
                  <a:pt x="230536" y="63921"/>
                </a:lnTo>
                <a:lnTo>
                  <a:pt x="230565" y="63921"/>
                </a:lnTo>
                <a:lnTo>
                  <a:pt x="231801" y="63627"/>
                </a:lnTo>
                <a:lnTo>
                  <a:pt x="231860" y="63598"/>
                </a:lnTo>
                <a:lnTo>
                  <a:pt x="231860" y="63510"/>
                </a:lnTo>
                <a:lnTo>
                  <a:pt x="231830" y="63451"/>
                </a:lnTo>
                <a:lnTo>
                  <a:pt x="231742" y="63421"/>
                </a:lnTo>
                <a:close/>
                <a:moveTo>
                  <a:pt x="130991" y="62921"/>
                </a:moveTo>
                <a:lnTo>
                  <a:pt x="130903" y="62951"/>
                </a:lnTo>
                <a:lnTo>
                  <a:pt x="130432" y="63392"/>
                </a:lnTo>
                <a:lnTo>
                  <a:pt x="130021" y="63833"/>
                </a:lnTo>
                <a:lnTo>
                  <a:pt x="129991" y="63921"/>
                </a:lnTo>
                <a:lnTo>
                  <a:pt x="130021" y="63980"/>
                </a:lnTo>
                <a:lnTo>
                  <a:pt x="130079" y="64010"/>
                </a:lnTo>
                <a:lnTo>
                  <a:pt x="130138" y="64010"/>
                </a:lnTo>
                <a:lnTo>
                  <a:pt x="130168" y="63980"/>
                </a:lnTo>
                <a:lnTo>
                  <a:pt x="130579" y="63539"/>
                </a:lnTo>
                <a:lnTo>
                  <a:pt x="131050" y="63098"/>
                </a:lnTo>
                <a:lnTo>
                  <a:pt x="131079" y="63039"/>
                </a:lnTo>
                <a:lnTo>
                  <a:pt x="131050" y="62951"/>
                </a:lnTo>
                <a:lnTo>
                  <a:pt x="130991" y="62921"/>
                </a:lnTo>
                <a:close/>
                <a:moveTo>
                  <a:pt x="229301" y="63951"/>
                </a:moveTo>
                <a:lnTo>
                  <a:pt x="228065" y="64127"/>
                </a:lnTo>
                <a:lnTo>
                  <a:pt x="228006" y="64186"/>
                </a:lnTo>
                <a:lnTo>
                  <a:pt x="227977" y="64245"/>
                </a:lnTo>
                <a:lnTo>
                  <a:pt x="228006" y="64304"/>
                </a:lnTo>
                <a:lnTo>
                  <a:pt x="228065" y="64333"/>
                </a:lnTo>
                <a:lnTo>
                  <a:pt x="228094" y="64333"/>
                </a:lnTo>
                <a:lnTo>
                  <a:pt x="229330" y="64157"/>
                </a:lnTo>
                <a:lnTo>
                  <a:pt x="229389" y="64098"/>
                </a:lnTo>
                <a:lnTo>
                  <a:pt x="229418" y="64039"/>
                </a:lnTo>
                <a:lnTo>
                  <a:pt x="229359" y="63951"/>
                </a:lnTo>
                <a:close/>
                <a:moveTo>
                  <a:pt x="215681" y="63892"/>
                </a:moveTo>
                <a:lnTo>
                  <a:pt x="215622" y="63921"/>
                </a:lnTo>
                <a:lnTo>
                  <a:pt x="215563" y="63980"/>
                </a:lnTo>
                <a:lnTo>
                  <a:pt x="215563" y="64039"/>
                </a:lnTo>
                <a:lnTo>
                  <a:pt x="215622" y="64098"/>
                </a:lnTo>
                <a:lnTo>
                  <a:pt x="216210" y="64304"/>
                </a:lnTo>
                <a:lnTo>
                  <a:pt x="216828" y="64451"/>
                </a:lnTo>
                <a:lnTo>
                  <a:pt x="216916" y="64451"/>
                </a:lnTo>
                <a:lnTo>
                  <a:pt x="216946" y="64392"/>
                </a:lnTo>
                <a:lnTo>
                  <a:pt x="216946" y="64304"/>
                </a:lnTo>
                <a:lnTo>
                  <a:pt x="216887" y="64245"/>
                </a:lnTo>
                <a:lnTo>
                  <a:pt x="216269" y="64098"/>
                </a:lnTo>
                <a:lnTo>
                  <a:pt x="215681" y="63892"/>
                </a:lnTo>
                <a:close/>
                <a:moveTo>
                  <a:pt x="226830" y="64274"/>
                </a:moveTo>
                <a:lnTo>
                  <a:pt x="225565" y="64422"/>
                </a:lnTo>
                <a:lnTo>
                  <a:pt x="225506" y="64451"/>
                </a:lnTo>
                <a:lnTo>
                  <a:pt x="225476" y="64510"/>
                </a:lnTo>
                <a:lnTo>
                  <a:pt x="225506" y="64598"/>
                </a:lnTo>
                <a:lnTo>
                  <a:pt x="225594" y="64627"/>
                </a:lnTo>
                <a:lnTo>
                  <a:pt x="226830" y="64510"/>
                </a:lnTo>
                <a:lnTo>
                  <a:pt x="226918" y="64451"/>
                </a:lnTo>
                <a:lnTo>
                  <a:pt x="226947" y="64392"/>
                </a:lnTo>
                <a:lnTo>
                  <a:pt x="226888" y="64304"/>
                </a:lnTo>
                <a:lnTo>
                  <a:pt x="226830" y="64274"/>
                </a:lnTo>
                <a:close/>
                <a:moveTo>
                  <a:pt x="224329" y="64510"/>
                </a:moveTo>
                <a:lnTo>
                  <a:pt x="223094" y="64569"/>
                </a:lnTo>
                <a:lnTo>
                  <a:pt x="223005" y="64598"/>
                </a:lnTo>
                <a:lnTo>
                  <a:pt x="222976" y="64686"/>
                </a:lnTo>
                <a:lnTo>
                  <a:pt x="223005" y="64745"/>
                </a:lnTo>
                <a:lnTo>
                  <a:pt x="223094" y="64775"/>
                </a:lnTo>
                <a:lnTo>
                  <a:pt x="224359" y="64716"/>
                </a:lnTo>
                <a:lnTo>
                  <a:pt x="224417" y="64686"/>
                </a:lnTo>
                <a:lnTo>
                  <a:pt x="224447" y="64598"/>
                </a:lnTo>
                <a:lnTo>
                  <a:pt x="224417" y="64539"/>
                </a:lnTo>
                <a:lnTo>
                  <a:pt x="224329" y="64510"/>
                </a:lnTo>
                <a:close/>
                <a:moveTo>
                  <a:pt x="218093" y="64480"/>
                </a:moveTo>
                <a:lnTo>
                  <a:pt x="218034" y="64510"/>
                </a:lnTo>
                <a:lnTo>
                  <a:pt x="217975" y="64569"/>
                </a:lnTo>
                <a:lnTo>
                  <a:pt x="218005" y="64657"/>
                </a:lnTo>
                <a:lnTo>
                  <a:pt x="218064" y="64686"/>
                </a:lnTo>
                <a:lnTo>
                  <a:pt x="218681" y="64775"/>
                </a:lnTo>
                <a:lnTo>
                  <a:pt x="219328" y="64804"/>
                </a:lnTo>
                <a:lnTo>
                  <a:pt x="219417" y="64775"/>
                </a:lnTo>
                <a:lnTo>
                  <a:pt x="219446" y="64716"/>
                </a:lnTo>
                <a:lnTo>
                  <a:pt x="219417" y="64627"/>
                </a:lnTo>
                <a:lnTo>
                  <a:pt x="219328" y="64598"/>
                </a:lnTo>
                <a:lnTo>
                  <a:pt x="218711" y="64539"/>
                </a:lnTo>
                <a:lnTo>
                  <a:pt x="218093" y="64480"/>
                </a:lnTo>
                <a:close/>
                <a:moveTo>
                  <a:pt x="221829" y="64627"/>
                </a:moveTo>
                <a:lnTo>
                  <a:pt x="220770" y="64657"/>
                </a:lnTo>
                <a:lnTo>
                  <a:pt x="220593" y="64657"/>
                </a:lnTo>
                <a:lnTo>
                  <a:pt x="220505" y="64686"/>
                </a:lnTo>
                <a:lnTo>
                  <a:pt x="220476" y="64745"/>
                </a:lnTo>
                <a:lnTo>
                  <a:pt x="220505" y="64833"/>
                </a:lnTo>
                <a:lnTo>
                  <a:pt x="220593" y="64863"/>
                </a:lnTo>
                <a:lnTo>
                  <a:pt x="220770" y="64863"/>
                </a:lnTo>
                <a:lnTo>
                  <a:pt x="221829" y="64833"/>
                </a:lnTo>
                <a:lnTo>
                  <a:pt x="221917" y="64804"/>
                </a:lnTo>
                <a:lnTo>
                  <a:pt x="221946" y="64716"/>
                </a:lnTo>
                <a:lnTo>
                  <a:pt x="221917" y="64657"/>
                </a:lnTo>
                <a:lnTo>
                  <a:pt x="221829" y="64627"/>
                </a:lnTo>
                <a:close/>
                <a:moveTo>
                  <a:pt x="45655" y="63627"/>
                </a:moveTo>
                <a:lnTo>
                  <a:pt x="45596" y="63657"/>
                </a:lnTo>
                <a:lnTo>
                  <a:pt x="45566" y="63745"/>
                </a:lnTo>
                <a:lnTo>
                  <a:pt x="45655" y="64127"/>
                </a:lnTo>
                <a:lnTo>
                  <a:pt x="45713" y="64510"/>
                </a:lnTo>
                <a:lnTo>
                  <a:pt x="45713" y="64510"/>
                </a:lnTo>
                <a:lnTo>
                  <a:pt x="45272" y="64480"/>
                </a:lnTo>
                <a:lnTo>
                  <a:pt x="44831" y="64480"/>
                </a:lnTo>
                <a:lnTo>
                  <a:pt x="44772" y="64539"/>
                </a:lnTo>
                <a:lnTo>
                  <a:pt x="44743" y="64598"/>
                </a:lnTo>
                <a:lnTo>
                  <a:pt x="44772" y="64686"/>
                </a:lnTo>
                <a:lnTo>
                  <a:pt x="44831" y="64716"/>
                </a:lnTo>
                <a:lnTo>
                  <a:pt x="45743" y="64716"/>
                </a:lnTo>
                <a:lnTo>
                  <a:pt x="45743" y="64951"/>
                </a:lnTo>
                <a:lnTo>
                  <a:pt x="45772" y="65039"/>
                </a:lnTo>
                <a:lnTo>
                  <a:pt x="45860" y="65069"/>
                </a:lnTo>
                <a:lnTo>
                  <a:pt x="45919" y="65039"/>
                </a:lnTo>
                <a:lnTo>
                  <a:pt x="45949" y="64951"/>
                </a:lnTo>
                <a:lnTo>
                  <a:pt x="45949" y="64745"/>
                </a:lnTo>
                <a:lnTo>
                  <a:pt x="46155" y="64745"/>
                </a:lnTo>
                <a:lnTo>
                  <a:pt x="46184" y="64657"/>
                </a:lnTo>
                <a:lnTo>
                  <a:pt x="46184" y="64598"/>
                </a:lnTo>
                <a:lnTo>
                  <a:pt x="46096" y="64539"/>
                </a:lnTo>
                <a:lnTo>
                  <a:pt x="45919" y="64539"/>
                </a:lnTo>
                <a:lnTo>
                  <a:pt x="45860" y="64098"/>
                </a:lnTo>
                <a:lnTo>
                  <a:pt x="45772" y="63686"/>
                </a:lnTo>
                <a:lnTo>
                  <a:pt x="45743" y="63627"/>
                </a:lnTo>
                <a:close/>
                <a:moveTo>
                  <a:pt x="43566" y="64627"/>
                </a:moveTo>
                <a:lnTo>
                  <a:pt x="42948" y="64775"/>
                </a:lnTo>
                <a:lnTo>
                  <a:pt x="42360" y="64951"/>
                </a:lnTo>
                <a:lnTo>
                  <a:pt x="42301" y="65010"/>
                </a:lnTo>
                <a:lnTo>
                  <a:pt x="42272" y="65069"/>
                </a:lnTo>
                <a:lnTo>
                  <a:pt x="42330" y="65128"/>
                </a:lnTo>
                <a:lnTo>
                  <a:pt x="42389" y="65157"/>
                </a:lnTo>
                <a:lnTo>
                  <a:pt x="42419" y="65157"/>
                </a:lnTo>
                <a:lnTo>
                  <a:pt x="43007" y="64951"/>
                </a:lnTo>
                <a:lnTo>
                  <a:pt x="43625" y="64833"/>
                </a:lnTo>
                <a:lnTo>
                  <a:pt x="43684" y="64775"/>
                </a:lnTo>
                <a:lnTo>
                  <a:pt x="43684" y="64716"/>
                </a:lnTo>
                <a:lnTo>
                  <a:pt x="43654" y="64657"/>
                </a:lnTo>
                <a:lnTo>
                  <a:pt x="43566" y="64627"/>
                </a:lnTo>
                <a:close/>
                <a:moveTo>
                  <a:pt x="47331" y="64775"/>
                </a:moveTo>
                <a:lnTo>
                  <a:pt x="47272" y="64804"/>
                </a:lnTo>
                <a:lnTo>
                  <a:pt x="47214" y="64863"/>
                </a:lnTo>
                <a:lnTo>
                  <a:pt x="47214" y="64922"/>
                </a:lnTo>
                <a:lnTo>
                  <a:pt x="47302" y="64980"/>
                </a:lnTo>
                <a:lnTo>
                  <a:pt x="47890" y="65157"/>
                </a:lnTo>
                <a:lnTo>
                  <a:pt x="48449" y="65392"/>
                </a:lnTo>
                <a:lnTo>
                  <a:pt x="48508" y="65392"/>
                </a:lnTo>
                <a:lnTo>
                  <a:pt x="48567" y="65363"/>
                </a:lnTo>
                <a:lnTo>
                  <a:pt x="48596" y="65333"/>
                </a:lnTo>
                <a:lnTo>
                  <a:pt x="48596" y="65245"/>
                </a:lnTo>
                <a:lnTo>
                  <a:pt x="48537" y="65186"/>
                </a:lnTo>
                <a:lnTo>
                  <a:pt x="47949" y="64951"/>
                </a:lnTo>
                <a:lnTo>
                  <a:pt x="47331" y="64775"/>
                </a:lnTo>
                <a:close/>
                <a:moveTo>
                  <a:pt x="129256" y="64775"/>
                </a:moveTo>
                <a:lnTo>
                  <a:pt x="129197" y="64804"/>
                </a:lnTo>
                <a:lnTo>
                  <a:pt x="128814" y="65333"/>
                </a:lnTo>
                <a:lnTo>
                  <a:pt x="128491" y="65834"/>
                </a:lnTo>
                <a:lnTo>
                  <a:pt x="128461" y="65922"/>
                </a:lnTo>
                <a:lnTo>
                  <a:pt x="128520" y="65981"/>
                </a:lnTo>
                <a:lnTo>
                  <a:pt x="128579" y="66010"/>
                </a:lnTo>
                <a:lnTo>
                  <a:pt x="128609" y="65981"/>
                </a:lnTo>
                <a:lnTo>
                  <a:pt x="128667" y="65951"/>
                </a:lnTo>
                <a:lnTo>
                  <a:pt x="128991" y="65451"/>
                </a:lnTo>
                <a:lnTo>
                  <a:pt x="129373" y="64922"/>
                </a:lnTo>
                <a:lnTo>
                  <a:pt x="129373" y="64863"/>
                </a:lnTo>
                <a:lnTo>
                  <a:pt x="129344" y="64775"/>
                </a:lnTo>
                <a:close/>
                <a:moveTo>
                  <a:pt x="41183" y="65451"/>
                </a:moveTo>
                <a:lnTo>
                  <a:pt x="40654" y="65804"/>
                </a:lnTo>
                <a:lnTo>
                  <a:pt x="40154" y="66187"/>
                </a:lnTo>
                <a:lnTo>
                  <a:pt x="40095" y="66245"/>
                </a:lnTo>
                <a:lnTo>
                  <a:pt x="40124" y="66334"/>
                </a:lnTo>
                <a:lnTo>
                  <a:pt x="40154" y="66363"/>
                </a:lnTo>
                <a:lnTo>
                  <a:pt x="40213" y="66363"/>
                </a:lnTo>
                <a:lnTo>
                  <a:pt x="40271" y="66334"/>
                </a:lnTo>
                <a:lnTo>
                  <a:pt x="40771" y="65981"/>
                </a:lnTo>
                <a:lnTo>
                  <a:pt x="41301" y="65657"/>
                </a:lnTo>
                <a:lnTo>
                  <a:pt x="41330" y="65598"/>
                </a:lnTo>
                <a:lnTo>
                  <a:pt x="41330" y="65510"/>
                </a:lnTo>
                <a:lnTo>
                  <a:pt x="41272" y="65451"/>
                </a:lnTo>
                <a:close/>
                <a:moveTo>
                  <a:pt x="49596" y="65775"/>
                </a:moveTo>
                <a:lnTo>
                  <a:pt x="49508" y="65804"/>
                </a:lnTo>
                <a:lnTo>
                  <a:pt x="49508" y="65892"/>
                </a:lnTo>
                <a:lnTo>
                  <a:pt x="49567" y="65951"/>
                </a:lnTo>
                <a:lnTo>
                  <a:pt x="50067" y="66304"/>
                </a:lnTo>
                <a:lnTo>
                  <a:pt x="50538" y="66687"/>
                </a:lnTo>
                <a:lnTo>
                  <a:pt x="50596" y="66716"/>
                </a:lnTo>
                <a:lnTo>
                  <a:pt x="50655" y="66716"/>
                </a:lnTo>
                <a:lnTo>
                  <a:pt x="50685" y="66687"/>
                </a:lnTo>
                <a:lnTo>
                  <a:pt x="50714" y="66598"/>
                </a:lnTo>
                <a:lnTo>
                  <a:pt x="50685" y="66540"/>
                </a:lnTo>
                <a:lnTo>
                  <a:pt x="50185" y="66128"/>
                </a:lnTo>
                <a:lnTo>
                  <a:pt x="49655" y="65775"/>
                </a:lnTo>
                <a:close/>
                <a:moveTo>
                  <a:pt x="45831" y="66098"/>
                </a:moveTo>
                <a:lnTo>
                  <a:pt x="45743" y="66128"/>
                </a:lnTo>
                <a:lnTo>
                  <a:pt x="45713" y="66187"/>
                </a:lnTo>
                <a:lnTo>
                  <a:pt x="45625" y="66804"/>
                </a:lnTo>
                <a:lnTo>
                  <a:pt x="45449" y="67393"/>
                </a:lnTo>
                <a:lnTo>
                  <a:pt x="45449" y="67481"/>
                </a:lnTo>
                <a:lnTo>
                  <a:pt x="45507" y="67510"/>
                </a:lnTo>
                <a:lnTo>
                  <a:pt x="45537" y="67540"/>
                </a:lnTo>
                <a:lnTo>
                  <a:pt x="45596" y="67510"/>
                </a:lnTo>
                <a:lnTo>
                  <a:pt x="45655" y="67451"/>
                </a:lnTo>
                <a:lnTo>
                  <a:pt x="45743" y="67157"/>
                </a:lnTo>
                <a:lnTo>
                  <a:pt x="45802" y="66863"/>
                </a:lnTo>
                <a:lnTo>
                  <a:pt x="45919" y="66216"/>
                </a:lnTo>
                <a:lnTo>
                  <a:pt x="45890" y="66157"/>
                </a:lnTo>
                <a:lnTo>
                  <a:pt x="45831" y="66098"/>
                </a:lnTo>
                <a:close/>
                <a:moveTo>
                  <a:pt x="65363" y="67187"/>
                </a:moveTo>
                <a:lnTo>
                  <a:pt x="65275" y="67216"/>
                </a:lnTo>
                <a:lnTo>
                  <a:pt x="65216" y="67275"/>
                </a:lnTo>
                <a:lnTo>
                  <a:pt x="65246" y="67363"/>
                </a:lnTo>
                <a:lnTo>
                  <a:pt x="65305" y="67393"/>
                </a:lnTo>
                <a:lnTo>
                  <a:pt x="65569" y="67481"/>
                </a:lnTo>
                <a:lnTo>
                  <a:pt x="65834" y="67598"/>
                </a:lnTo>
                <a:lnTo>
                  <a:pt x="66099" y="67775"/>
                </a:lnTo>
                <a:lnTo>
                  <a:pt x="66334" y="67981"/>
                </a:lnTo>
                <a:lnTo>
                  <a:pt x="66393" y="68010"/>
                </a:lnTo>
                <a:lnTo>
                  <a:pt x="66481" y="67981"/>
                </a:lnTo>
                <a:lnTo>
                  <a:pt x="66511" y="67893"/>
                </a:lnTo>
                <a:lnTo>
                  <a:pt x="66481" y="67834"/>
                </a:lnTo>
                <a:lnTo>
                  <a:pt x="66217" y="67598"/>
                </a:lnTo>
                <a:lnTo>
                  <a:pt x="65922" y="67422"/>
                </a:lnTo>
                <a:lnTo>
                  <a:pt x="65658" y="67275"/>
                </a:lnTo>
                <a:lnTo>
                  <a:pt x="65363" y="67187"/>
                </a:lnTo>
                <a:close/>
                <a:moveTo>
                  <a:pt x="64069" y="67304"/>
                </a:moveTo>
                <a:lnTo>
                  <a:pt x="63804" y="67422"/>
                </a:lnTo>
                <a:lnTo>
                  <a:pt x="63510" y="67569"/>
                </a:lnTo>
                <a:lnTo>
                  <a:pt x="63245" y="67716"/>
                </a:lnTo>
                <a:lnTo>
                  <a:pt x="62951" y="67922"/>
                </a:lnTo>
                <a:lnTo>
                  <a:pt x="62892" y="67981"/>
                </a:lnTo>
                <a:lnTo>
                  <a:pt x="62922" y="68069"/>
                </a:lnTo>
                <a:lnTo>
                  <a:pt x="62951" y="68099"/>
                </a:lnTo>
                <a:lnTo>
                  <a:pt x="63069" y="68099"/>
                </a:lnTo>
                <a:lnTo>
                  <a:pt x="63334" y="67893"/>
                </a:lnTo>
                <a:lnTo>
                  <a:pt x="63628" y="67746"/>
                </a:lnTo>
                <a:lnTo>
                  <a:pt x="63893" y="67628"/>
                </a:lnTo>
                <a:lnTo>
                  <a:pt x="64128" y="67510"/>
                </a:lnTo>
                <a:lnTo>
                  <a:pt x="64187" y="67451"/>
                </a:lnTo>
                <a:lnTo>
                  <a:pt x="64187" y="67393"/>
                </a:lnTo>
                <a:lnTo>
                  <a:pt x="64157" y="67334"/>
                </a:lnTo>
                <a:lnTo>
                  <a:pt x="64069" y="67304"/>
                </a:lnTo>
                <a:close/>
                <a:moveTo>
                  <a:pt x="127961" y="66922"/>
                </a:moveTo>
                <a:lnTo>
                  <a:pt x="127903" y="66951"/>
                </a:lnTo>
                <a:lnTo>
                  <a:pt x="127638" y="67540"/>
                </a:lnTo>
                <a:lnTo>
                  <a:pt x="127461" y="68157"/>
                </a:lnTo>
                <a:lnTo>
                  <a:pt x="127461" y="68216"/>
                </a:lnTo>
                <a:lnTo>
                  <a:pt x="127520" y="68275"/>
                </a:lnTo>
                <a:lnTo>
                  <a:pt x="127608" y="68275"/>
                </a:lnTo>
                <a:lnTo>
                  <a:pt x="127667" y="68216"/>
                </a:lnTo>
                <a:lnTo>
                  <a:pt x="127844" y="67628"/>
                </a:lnTo>
                <a:lnTo>
                  <a:pt x="128079" y="67040"/>
                </a:lnTo>
                <a:lnTo>
                  <a:pt x="128079" y="66981"/>
                </a:lnTo>
                <a:lnTo>
                  <a:pt x="128020" y="66922"/>
                </a:lnTo>
                <a:close/>
                <a:moveTo>
                  <a:pt x="39330" y="67069"/>
                </a:moveTo>
                <a:lnTo>
                  <a:pt x="39271" y="67098"/>
                </a:lnTo>
                <a:lnTo>
                  <a:pt x="39095" y="67363"/>
                </a:lnTo>
                <a:lnTo>
                  <a:pt x="39006" y="67628"/>
                </a:lnTo>
                <a:lnTo>
                  <a:pt x="38918" y="67863"/>
                </a:lnTo>
                <a:lnTo>
                  <a:pt x="38889" y="68128"/>
                </a:lnTo>
                <a:lnTo>
                  <a:pt x="38889" y="68187"/>
                </a:lnTo>
                <a:lnTo>
                  <a:pt x="38889" y="68363"/>
                </a:lnTo>
                <a:lnTo>
                  <a:pt x="38948" y="68422"/>
                </a:lnTo>
                <a:lnTo>
                  <a:pt x="39006" y="68452"/>
                </a:lnTo>
                <a:lnTo>
                  <a:pt x="39095" y="68422"/>
                </a:lnTo>
                <a:lnTo>
                  <a:pt x="39095" y="68334"/>
                </a:lnTo>
                <a:lnTo>
                  <a:pt x="39095" y="68187"/>
                </a:lnTo>
                <a:lnTo>
                  <a:pt x="39095" y="68128"/>
                </a:lnTo>
                <a:lnTo>
                  <a:pt x="39124" y="67922"/>
                </a:lnTo>
                <a:lnTo>
                  <a:pt x="39183" y="67687"/>
                </a:lnTo>
                <a:lnTo>
                  <a:pt x="39301" y="67451"/>
                </a:lnTo>
                <a:lnTo>
                  <a:pt x="39448" y="67216"/>
                </a:lnTo>
                <a:lnTo>
                  <a:pt x="39448" y="67157"/>
                </a:lnTo>
                <a:lnTo>
                  <a:pt x="39418" y="67069"/>
                </a:lnTo>
                <a:close/>
                <a:moveTo>
                  <a:pt x="51479" y="67422"/>
                </a:moveTo>
                <a:lnTo>
                  <a:pt x="51391" y="67451"/>
                </a:lnTo>
                <a:lnTo>
                  <a:pt x="51361" y="67510"/>
                </a:lnTo>
                <a:lnTo>
                  <a:pt x="51391" y="67598"/>
                </a:lnTo>
                <a:lnTo>
                  <a:pt x="51655" y="67981"/>
                </a:lnTo>
                <a:lnTo>
                  <a:pt x="52067" y="68628"/>
                </a:lnTo>
                <a:lnTo>
                  <a:pt x="52097" y="68657"/>
                </a:lnTo>
                <a:lnTo>
                  <a:pt x="52156" y="68687"/>
                </a:lnTo>
                <a:lnTo>
                  <a:pt x="52214" y="68657"/>
                </a:lnTo>
                <a:lnTo>
                  <a:pt x="52244" y="68599"/>
                </a:lnTo>
                <a:lnTo>
                  <a:pt x="52244" y="68540"/>
                </a:lnTo>
                <a:lnTo>
                  <a:pt x="51832" y="67863"/>
                </a:lnTo>
                <a:lnTo>
                  <a:pt x="51538" y="67481"/>
                </a:lnTo>
                <a:lnTo>
                  <a:pt x="51479" y="67422"/>
                </a:lnTo>
                <a:close/>
                <a:moveTo>
                  <a:pt x="44949" y="68452"/>
                </a:moveTo>
                <a:lnTo>
                  <a:pt x="44890" y="68481"/>
                </a:lnTo>
                <a:lnTo>
                  <a:pt x="44831" y="68569"/>
                </a:lnTo>
                <a:lnTo>
                  <a:pt x="44654" y="68805"/>
                </a:lnTo>
                <a:lnTo>
                  <a:pt x="44478" y="68981"/>
                </a:lnTo>
                <a:lnTo>
                  <a:pt x="44272" y="69187"/>
                </a:lnTo>
                <a:lnTo>
                  <a:pt x="44066" y="69363"/>
                </a:lnTo>
                <a:lnTo>
                  <a:pt x="44037" y="69422"/>
                </a:lnTo>
                <a:lnTo>
                  <a:pt x="44037" y="69511"/>
                </a:lnTo>
                <a:lnTo>
                  <a:pt x="44066" y="69540"/>
                </a:lnTo>
                <a:lnTo>
                  <a:pt x="44184" y="69540"/>
                </a:lnTo>
                <a:lnTo>
                  <a:pt x="44419" y="69334"/>
                </a:lnTo>
                <a:lnTo>
                  <a:pt x="44625" y="69128"/>
                </a:lnTo>
                <a:lnTo>
                  <a:pt x="44831" y="68922"/>
                </a:lnTo>
                <a:lnTo>
                  <a:pt x="45007" y="68687"/>
                </a:lnTo>
                <a:lnTo>
                  <a:pt x="45066" y="68599"/>
                </a:lnTo>
                <a:lnTo>
                  <a:pt x="45096" y="68510"/>
                </a:lnTo>
                <a:lnTo>
                  <a:pt x="45037" y="68452"/>
                </a:lnTo>
                <a:close/>
                <a:moveTo>
                  <a:pt x="62039" y="68716"/>
                </a:moveTo>
                <a:lnTo>
                  <a:pt x="61981" y="68746"/>
                </a:lnTo>
                <a:lnTo>
                  <a:pt x="61245" y="69540"/>
                </a:lnTo>
                <a:lnTo>
                  <a:pt x="61128" y="69658"/>
                </a:lnTo>
                <a:lnTo>
                  <a:pt x="61098" y="69746"/>
                </a:lnTo>
                <a:lnTo>
                  <a:pt x="61128" y="69805"/>
                </a:lnTo>
                <a:lnTo>
                  <a:pt x="61186" y="69834"/>
                </a:lnTo>
                <a:lnTo>
                  <a:pt x="61245" y="69834"/>
                </a:lnTo>
                <a:lnTo>
                  <a:pt x="61275" y="69805"/>
                </a:lnTo>
                <a:lnTo>
                  <a:pt x="61392" y="69687"/>
                </a:lnTo>
                <a:lnTo>
                  <a:pt x="62128" y="68893"/>
                </a:lnTo>
                <a:lnTo>
                  <a:pt x="62157" y="68834"/>
                </a:lnTo>
                <a:lnTo>
                  <a:pt x="62128" y="68746"/>
                </a:lnTo>
                <a:lnTo>
                  <a:pt x="62039" y="68716"/>
                </a:lnTo>
                <a:close/>
                <a:moveTo>
                  <a:pt x="67158" y="68805"/>
                </a:moveTo>
                <a:lnTo>
                  <a:pt x="67070" y="68834"/>
                </a:lnTo>
                <a:lnTo>
                  <a:pt x="67040" y="68893"/>
                </a:lnTo>
                <a:lnTo>
                  <a:pt x="67040" y="68981"/>
                </a:lnTo>
                <a:lnTo>
                  <a:pt x="67305" y="69511"/>
                </a:lnTo>
                <a:lnTo>
                  <a:pt x="67540" y="70099"/>
                </a:lnTo>
                <a:lnTo>
                  <a:pt x="67570" y="70158"/>
                </a:lnTo>
                <a:lnTo>
                  <a:pt x="67658" y="70158"/>
                </a:lnTo>
                <a:lnTo>
                  <a:pt x="67717" y="70099"/>
                </a:lnTo>
                <a:lnTo>
                  <a:pt x="67746" y="70040"/>
                </a:lnTo>
                <a:lnTo>
                  <a:pt x="67481" y="69422"/>
                </a:lnTo>
                <a:lnTo>
                  <a:pt x="67217" y="68863"/>
                </a:lnTo>
                <a:lnTo>
                  <a:pt x="67158" y="68805"/>
                </a:lnTo>
                <a:close/>
                <a:moveTo>
                  <a:pt x="39536" y="69334"/>
                </a:moveTo>
                <a:lnTo>
                  <a:pt x="39477" y="69363"/>
                </a:lnTo>
                <a:lnTo>
                  <a:pt x="39448" y="69452"/>
                </a:lnTo>
                <a:lnTo>
                  <a:pt x="39477" y="69511"/>
                </a:lnTo>
                <a:lnTo>
                  <a:pt x="39712" y="69746"/>
                </a:lnTo>
                <a:lnTo>
                  <a:pt x="39977" y="69922"/>
                </a:lnTo>
                <a:lnTo>
                  <a:pt x="40242" y="70099"/>
                </a:lnTo>
                <a:lnTo>
                  <a:pt x="40536" y="70217"/>
                </a:lnTo>
                <a:lnTo>
                  <a:pt x="40654" y="70217"/>
                </a:lnTo>
                <a:lnTo>
                  <a:pt x="40683" y="70158"/>
                </a:lnTo>
                <a:lnTo>
                  <a:pt x="40683" y="70069"/>
                </a:lnTo>
                <a:lnTo>
                  <a:pt x="40624" y="70040"/>
                </a:lnTo>
                <a:lnTo>
                  <a:pt x="40330" y="69893"/>
                </a:lnTo>
                <a:lnTo>
                  <a:pt x="40065" y="69746"/>
                </a:lnTo>
                <a:lnTo>
                  <a:pt x="39830" y="69569"/>
                </a:lnTo>
                <a:lnTo>
                  <a:pt x="39624" y="69363"/>
                </a:lnTo>
                <a:lnTo>
                  <a:pt x="39536" y="69334"/>
                </a:lnTo>
                <a:close/>
                <a:moveTo>
                  <a:pt x="43007" y="69952"/>
                </a:moveTo>
                <a:lnTo>
                  <a:pt x="42713" y="70069"/>
                </a:lnTo>
                <a:lnTo>
                  <a:pt x="42419" y="70128"/>
                </a:lnTo>
                <a:lnTo>
                  <a:pt x="42095" y="70187"/>
                </a:lnTo>
                <a:lnTo>
                  <a:pt x="41801" y="70217"/>
                </a:lnTo>
                <a:lnTo>
                  <a:pt x="41742" y="70246"/>
                </a:lnTo>
                <a:lnTo>
                  <a:pt x="41713" y="70305"/>
                </a:lnTo>
                <a:lnTo>
                  <a:pt x="41742" y="70393"/>
                </a:lnTo>
                <a:lnTo>
                  <a:pt x="41801" y="70422"/>
                </a:lnTo>
                <a:lnTo>
                  <a:pt x="41830" y="70422"/>
                </a:lnTo>
                <a:lnTo>
                  <a:pt x="42125" y="70393"/>
                </a:lnTo>
                <a:lnTo>
                  <a:pt x="42448" y="70334"/>
                </a:lnTo>
                <a:lnTo>
                  <a:pt x="42772" y="70246"/>
                </a:lnTo>
                <a:lnTo>
                  <a:pt x="43066" y="70158"/>
                </a:lnTo>
                <a:lnTo>
                  <a:pt x="43125" y="70099"/>
                </a:lnTo>
                <a:lnTo>
                  <a:pt x="43125" y="70011"/>
                </a:lnTo>
                <a:lnTo>
                  <a:pt x="43066" y="69952"/>
                </a:lnTo>
                <a:close/>
                <a:moveTo>
                  <a:pt x="52714" y="69569"/>
                </a:moveTo>
                <a:lnTo>
                  <a:pt x="52685" y="69628"/>
                </a:lnTo>
                <a:lnTo>
                  <a:pt x="52685" y="69716"/>
                </a:lnTo>
                <a:lnTo>
                  <a:pt x="52979" y="70128"/>
                </a:lnTo>
                <a:lnTo>
                  <a:pt x="53244" y="70481"/>
                </a:lnTo>
                <a:lnTo>
                  <a:pt x="53479" y="70717"/>
                </a:lnTo>
                <a:lnTo>
                  <a:pt x="53538" y="70746"/>
                </a:lnTo>
                <a:lnTo>
                  <a:pt x="53626" y="70717"/>
                </a:lnTo>
                <a:lnTo>
                  <a:pt x="53656" y="70658"/>
                </a:lnTo>
                <a:lnTo>
                  <a:pt x="53626" y="70570"/>
                </a:lnTo>
                <a:lnTo>
                  <a:pt x="53391" y="70334"/>
                </a:lnTo>
                <a:lnTo>
                  <a:pt x="53126" y="70011"/>
                </a:lnTo>
                <a:lnTo>
                  <a:pt x="52862" y="69599"/>
                </a:lnTo>
                <a:lnTo>
                  <a:pt x="52803" y="69569"/>
                </a:lnTo>
                <a:close/>
                <a:moveTo>
                  <a:pt x="127226" y="69305"/>
                </a:moveTo>
                <a:lnTo>
                  <a:pt x="127197" y="69393"/>
                </a:lnTo>
                <a:lnTo>
                  <a:pt x="127167" y="69775"/>
                </a:lnTo>
                <a:lnTo>
                  <a:pt x="127138" y="70364"/>
                </a:lnTo>
                <a:lnTo>
                  <a:pt x="127138" y="70658"/>
                </a:lnTo>
                <a:lnTo>
                  <a:pt x="127167" y="70717"/>
                </a:lnTo>
                <a:lnTo>
                  <a:pt x="127255" y="70746"/>
                </a:lnTo>
                <a:lnTo>
                  <a:pt x="127314" y="70717"/>
                </a:lnTo>
                <a:lnTo>
                  <a:pt x="127344" y="70658"/>
                </a:lnTo>
                <a:lnTo>
                  <a:pt x="127344" y="70364"/>
                </a:lnTo>
                <a:lnTo>
                  <a:pt x="127373" y="69805"/>
                </a:lnTo>
                <a:lnTo>
                  <a:pt x="127402" y="69422"/>
                </a:lnTo>
                <a:lnTo>
                  <a:pt x="127373" y="69334"/>
                </a:lnTo>
                <a:lnTo>
                  <a:pt x="127314" y="69305"/>
                </a:lnTo>
                <a:close/>
                <a:moveTo>
                  <a:pt x="60333" y="70540"/>
                </a:moveTo>
                <a:lnTo>
                  <a:pt x="60245" y="70570"/>
                </a:lnTo>
                <a:lnTo>
                  <a:pt x="59833" y="70923"/>
                </a:lnTo>
                <a:lnTo>
                  <a:pt x="59421" y="71217"/>
                </a:lnTo>
                <a:lnTo>
                  <a:pt x="59274" y="71305"/>
                </a:lnTo>
                <a:lnTo>
                  <a:pt x="59245" y="71364"/>
                </a:lnTo>
                <a:lnTo>
                  <a:pt x="59245" y="71452"/>
                </a:lnTo>
                <a:lnTo>
                  <a:pt x="59274" y="71481"/>
                </a:lnTo>
                <a:lnTo>
                  <a:pt x="59333" y="71511"/>
                </a:lnTo>
                <a:lnTo>
                  <a:pt x="59392" y="71481"/>
                </a:lnTo>
                <a:lnTo>
                  <a:pt x="59539" y="71393"/>
                </a:lnTo>
                <a:lnTo>
                  <a:pt x="59951" y="71099"/>
                </a:lnTo>
                <a:lnTo>
                  <a:pt x="60392" y="70717"/>
                </a:lnTo>
                <a:lnTo>
                  <a:pt x="60422" y="70628"/>
                </a:lnTo>
                <a:lnTo>
                  <a:pt x="60422" y="70570"/>
                </a:lnTo>
                <a:lnTo>
                  <a:pt x="60333" y="70540"/>
                </a:lnTo>
                <a:close/>
                <a:moveTo>
                  <a:pt x="54509" y="71305"/>
                </a:moveTo>
                <a:lnTo>
                  <a:pt x="54450" y="71334"/>
                </a:lnTo>
                <a:lnTo>
                  <a:pt x="54450" y="71423"/>
                </a:lnTo>
                <a:lnTo>
                  <a:pt x="54479" y="71481"/>
                </a:lnTo>
                <a:lnTo>
                  <a:pt x="54774" y="71629"/>
                </a:lnTo>
                <a:lnTo>
                  <a:pt x="55068" y="71746"/>
                </a:lnTo>
                <a:lnTo>
                  <a:pt x="55362" y="71864"/>
                </a:lnTo>
                <a:lnTo>
                  <a:pt x="55685" y="71952"/>
                </a:lnTo>
                <a:lnTo>
                  <a:pt x="55774" y="71952"/>
                </a:lnTo>
                <a:lnTo>
                  <a:pt x="55803" y="71893"/>
                </a:lnTo>
                <a:lnTo>
                  <a:pt x="55803" y="71805"/>
                </a:lnTo>
                <a:lnTo>
                  <a:pt x="55744" y="71746"/>
                </a:lnTo>
                <a:lnTo>
                  <a:pt x="55421" y="71658"/>
                </a:lnTo>
                <a:lnTo>
                  <a:pt x="55156" y="71570"/>
                </a:lnTo>
                <a:lnTo>
                  <a:pt x="54862" y="71452"/>
                </a:lnTo>
                <a:lnTo>
                  <a:pt x="54597" y="71305"/>
                </a:lnTo>
                <a:close/>
                <a:moveTo>
                  <a:pt x="58156" y="71776"/>
                </a:moveTo>
                <a:lnTo>
                  <a:pt x="57862" y="71834"/>
                </a:lnTo>
                <a:lnTo>
                  <a:pt x="57568" y="71864"/>
                </a:lnTo>
                <a:lnTo>
                  <a:pt x="57274" y="71893"/>
                </a:lnTo>
                <a:lnTo>
                  <a:pt x="56980" y="71923"/>
                </a:lnTo>
                <a:lnTo>
                  <a:pt x="56950" y="71923"/>
                </a:lnTo>
                <a:lnTo>
                  <a:pt x="56862" y="71952"/>
                </a:lnTo>
                <a:lnTo>
                  <a:pt x="56833" y="72011"/>
                </a:lnTo>
                <a:lnTo>
                  <a:pt x="56862" y="72099"/>
                </a:lnTo>
                <a:lnTo>
                  <a:pt x="56950" y="72129"/>
                </a:lnTo>
                <a:lnTo>
                  <a:pt x="56980" y="72129"/>
                </a:lnTo>
                <a:lnTo>
                  <a:pt x="57303" y="72099"/>
                </a:lnTo>
                <a:lnTo>
                  <a:pt x="57598" y="72099"/>
                </a:lnTo>
                <a:lnTo>
                  <a:pt x="57921" y="72040"/>
                </a:lnTo>
                <a:lnTo>
                  <a:pt x="58215" y="71982"/>
                </a:lnTo>
                <a:lnTo>
                  <a:pt x="58274" y="71923"/>
                </a:lnTo>
                <a:lnTo>
                  <a:pt x="58274" y="71834"/>
                </a:lnTo>
                <a:lnTo>
                  <a:pt x="58245" y="71776"/>
                </a:lnTo>
                <a:close/>
                <a:moveTo>
                  <a:pt x="67982" y="71158"/>
                </a:moveTo>
                <a:lnTo>
                  <a:pt x="67923" y="71217"/>
                </a:lnTo>
                <a:lnTo>
                  <a:pt x="67893" y="71305"/>
                </a:lnTo>
                <a:lnTo>
                  <a:pt x="68187" y="72511"/>
                </a:lnTo>
                <a:lnTo>
                  <a:pt x="68217" y="72570"/>
                </a:lnTo>
                <a:lnTo>
                  <a:pt x="68305" y="72599"/>
                </a:lnTo>
                <a:lnTo>
                  <a:pt x="68364" y="72540"/>
                </a:lnTo>
                <a:lnTo>
                  <a:pt x="68393" y="72452"/>
                </a:lnTo>
                <a:lnTo>
                  <a:pt x="68099" y="71246"/>
                </a:lnTo>
                <a:lnTo>
                  <a:pt x="68070" y="71187"/>
                </a:lnTo>
                <a:lnTo>
                  <a:pt x="67982" y="71158"/>
                </a:lnTo>
                <a:close/>
                <a:moveTo>
                  <a:pt x="127373" y="71805"/>
                </a:moveTo>
                <a:lnTo>
                  <a:pt x="127285" y="71834"/>
                </a:lnTo>
                <a:lnTo>
                  <a:pt x="127285" y="71923"/>
                </a:lnTo>
                <a:lnTo>
                  <a:pt x="127373" y="72482"/>
                </a:lnTo>
                <a:lnTo>
                  <a:pt x="127520" y="73158"/>
                </a:lnTo>
                <a:lnTo>
                  <a:pt x="127579" y="73217"/>
                </a:lnTo>
                <a:lnTo>
                  <a:pt x="127667" y="73217"/>
                </a:lnTo>
                <a:lnTo>
                  <a:pt x="127726" y="73188"/>
                </a:lnTo>
                <a:lnTo>
                  <a:pt x="127726" y="73099"/>
                </a:lnTo>
                <a:lnTo>
                  <a:pt x="127579" y="72452"/>
                </a:lnTo>
                <a:lnTo>
                  <a:pt x="127491" y="71864"/>
                </a:lnTo>
                <a:lnTo>
                  <a:pt x="127432" y="71805"/>
                </a:lnTo>
                <a:close/>
                <a:moveTo>
                  <a:pt x="106517" y="73511"/>
                </a:moveTo>
                <a:lnTo>
                  <a:pt x="106193" y="73541"/>
                </a:lnTo>
                <a:lnTo>
                  <a:pt x="106134" y="73570"/>
                </a:lnTo>
                <a:lnTo>
                  <a:pt x="106105" y="73658"/>
                </a:lnTo>
                <a:lnTo>
                  <a:pt x="106134" y="73717"/>
                </a:lnTo>
                <a:lnTo>
                  <a:pt x="106223" y="73746"/>
                </a:lnTo>
                <a:lnTo>
                  <a:pt x="106517" y="73717"/>
                </a:lnTo>
                <a:lnTo>
                  <a:pt x="106811" y="73717"/>
                </a:lnTo>
                <a:lnTo>
                  <a:pt x="107135" y="73746"/>
                </a:lnTo>
                <a:lnTo>
                  <a:pt x="107429" y="73805"/>
                </a:lnTo>
                <a:lnTo>
                  <a:pt x="107458" y="73805"/>
                </a:lnTo>
                <a:lnTo>
                  <a:pt x="107517" y="73776"/>
                </a:lnTo>
                <a:lnTo>
                  <a:pt x="107546" y="73717"/>
                </a:lnTo>
                <a:lnTo>
                  <a:pt x="107546" y="73629"/>
                </a:lnTo>
                <a:lnTo>
                  <a:pt x="107488" y="73599"/>
                </a:lnTo>
                <a:lnTo>
                  <a:pt x="107135" y="73541"/>
                </a:lnTo>
                <a:lnTo>
                  <a:pt x="106811" y="73511"/>
                </a:lnTo>
                <a:close/>
                <a:moveTo>
                  <a:pt x="104958" y="73805"/>
                </a:moveTo>
                <a:lnTo>
                  <a:pt x="104369" y="73982"/>
                </a:lnTo>
                <a:lnTo>
                  <a:pt x="103781" y="74247"/>
                </a:lnTo>
                <a:lnTo>
                  <a:pt x="103722" y="74305"/>
                </a:lnTo>
                <a:lnTo>
                  <a:pt x="103722" y="74394"/>
                </a:lnTo>
                <a:lnTo>
                  <a:pt x="103752" y="74423"/>
                </a:lnTo>
                <a:lnTo>
                  <a:pt x="103811" y="74452"/>
                </a:lnTo>
                <a:lnTo>
                  <a:pt x="103869" y="74452"/>
                </a:lnTo>
                <a:lnTo>
                  <a:pt x="104458" y="74188"/>
                </a:lnTo>
                <a:lnTo>
                  <a:pt x="105017" y="73982"/>
                </a:lnTo>
                <a:lnTo>
                  <a:pt x="105075" y="73952"/>
                </a:lnTo>
                <a:lnTo>
                  <a:pt x="105075" y="73864"/>
                </a:lnTo>
                <a:lnTo>
                  <a:pt x="105046" y="73805"/>
                </a:lnTo>
                <a:close/>
                <a:moveTo>
                  <a:pt x="108605" y="73952"/>
                </a:moveTo>
                <a:lnTo>
                  <a:pt x="108547" y="74011"/>
                </a:lnTo>
                <a:lnTo>
                  <a:pt x="108547" y="74070"/>
                </a:lnTo>
                <a:lnTo>
                  <a:pt x="108605" y="74129"/>
                </a:lnTo>
                <a:lnTo>
                  <a:pt x="109164" y="74394"/>
                </a:lnTo>
                <a:lnTo>
                  <a:pt x="109694" y="74717"/>
                </a:lnTo>
                <a:lnTo>
                  <a:pt x="109812" y="74717"/>
                </a:lnTo>
                <a:lnTo>
                  <a:pt x="109841" y="74688"/>
                </a:lnTo>
                <a:lnTo>
                  <a:pt x="109870" y="74600"/>
                </a:lnTo>
                <a:lnTo>
                  <a:pt x="109812" y="74541"/>
                </a:lnTo>
                <a:lnTo>
                  <a:pt x="109253" y="74217"/>
                </a:lnTo>
                <a:lnTo>
                  <a:pt x="108694" y="73952"/>
                </a:lnTo>
                <a:close/>
                <a:moveTo>
                  <a:pt x="68511" y="73629"/>
                </a:moveTo>
                <a:lnTo>
                  <a:pt x="68423" y="73658"/>
                </a:lnTo>
                <a:lnTo>
                  <a:pt x="68423" y="73746"/>
                </a:lnTo>
                <a:lnTo>
                  <a:pt x="68629" y="74982"/>
                </a:lnTo>
                <a:lnTo>
                  <a:pt x="68658" y="75041"/>
                </a:lnTo>
                <a:lnTo>
                  <a:pt x="68717" y="75070"/>
                </a:lnTo>
                <a:lnTo>
                  <a:pt x="68746" y="75070"/>
                </a:lnTo>
                <a:lnTo>
                  <a:pt x="68805" y="75011"/>
                </a:lnTo>
                <a:lnTo>
                  <a:pt x="68835" y="74953"/>
                </a:lnTo>
                <a:lnTo>
                  <a:pt x="68629" y="73688"/>
                </a:lnTo>
                <a:lnTo>
                  <a:pt x="68570" y="73629"/>
                </a:lnTo>
                <a:close/>
                <a:moveTo>
                  <a:pt x="127903" y="74247"/>
                </a:moveTo>
                <a:lnTo>
                  <a:pt x="127844" y="74276"/>
                </a:lnTo>
                <a:lnTo>
                  <a:pt x="127844" y="74364"/>
                </a:lnTo>
                <a:lnTo>
                  <a:pt x="128138" y="75570"/>
                </a:lnTo>
                <a:lnTo>
                  <a:pt x="128167" y="75629"/>
                </a:lnTo>
                <a:lnTo>
                  <a:pt x="128226" y="75659"/>
                </a:lnTo>
                <a:lnTo>
                  <a:pt x="128256" y="75659"/>
                </a:lnTo>
                <a:lnTo>
                  <a:pt x="128314" y="75600"/>
                </a:lnTo>
                <a:lnTo>
                  <a:pt x="128344" y="75541"/>
                </a:lnTo>
                <a:lnTo>
                  <a:pt x="128050" y="74305"/>
                </a:lnTo>
                <a:lnTo>
                  <a:pt x="127991" y="74247"/>
                </a:lnTo>
                <a:close/>
                <a:moveTo>
                  <a:pt x="102663" y="74835"/>
                </a:moveTo>
                <a:lnTo>
                  <a:pt x="102104" y="75158"/>
                </a:lnTo>
                <a:lnTo>
                  <a:pt x="101575" y="75511"/>
                </a:lnTo>
                <a:lnTo>
                  <a:pt x="101546" y="75570"/>
                </a:lnTo>
                <a:lnTo>
                  <a:pt x="101546" y="75659"/>
                </a:lnTo>
                <a:lnTo>
                  <a:pt x="101604" y="75688"/>
                </a:lnTo>
                <a:lnTo>
                  <a:pt x="101693" y="75688"/>
                </a:lnTo>
                <a:lnTo>
                  <a:pt x="102222" y="75335"/>
                </a:lnTo>
                <a:lnTo>
                  <a:pt x="102752" y="75011"/>
                </a:lnTo>
                <a:lnTo>
                  <a:pt x="102810" y="74953"/>
                </a:lnTo>
                <a:lnTo>
                  <a:pt x="102781" y="74864"/>
                </a:lnTo>
                <a:lnTo>
                  <a:pt x="102722" y="74835"/>
                </a:lnTo>
                <a:close/>
                <a:moveTo>
                  <a:pt x="110753" y="75276"/>
                </a:moveTo>
                <a:lnTo>
                  <a:pt x="110694" y="75306"/>
                </a:lnTo>
                <a:lnTo>
                  <a:pt x="110665" y="75394"/>
                </a:lnTo>
                <a:lnTo>
                  <a:pt x="110694" y="75453"/>
                </a:lnTo>
                <a:lnTo>
                  <a:pt x="111135" y="75864"/>
                </a:lnTo>
                <a:lnTo>
                  <a:pt x="111606" y="76306"/>
                </a:lnTo>
                <a:lnTo>
                  <a:pt x="111665" y="76335"/>
                </a:lnTo>
                <a:lnTo>
                  <a:pt x="111753" y="76306"/>
                </a:lnTo>
                <a:lnTo>
                  <a:pt x="111782" y="76247"/>
                </a:lnTo>
                <a:lnTo>
                  <a:pt x="111753" y="76159"/>
                </a:lnTo>
                <a:lnTo>
                  <a:pt x="111282" y="75717"/>
                </a:lnTo>
                <a:lnTo>
                  <a:pt x="110841" y="75306"/>
                </a:lnTo>
                <a:lnTo>
                  <a:pt x="110753" y="75276"/>
                </a:lnTo>
                <a:close/>
                <a:moveTo>
                  <a:pt x="120960" y="76688"/>
                </a:moveTo>
                <a:lnTo>
                  <a:pt x="120784" y="76747"/>
                </a:lnTo>
                <a:lnTo>
                  <a:pt x="120490" y="76835"/>
                </a:lnTo>
                <a:lnTo>
                  <a:pt x="120254" y="76953"/>
                </a:lnTo>
                <a:lnTo>
                  <a:pt x="120195" y="77012"/>
                </a:lnTo>
                <a:lnTo>
                  <a:pt x="120195" y="77100"/>
                </a:lnTo>
                <a:lnTo>
                  <a:pt x="120225" y="77129"/>
                </a:lnTo>
                <a:lnTo>
                  <a:pt x="120343" y="77129"/>
                </a:lnTo>
                <a:lnTo>
                  <a:pt x="120578" y="77012"/>
                </a:lnTo>
                <a:lnTo>
                  <a:pt x="120813" y="76923"/>
                </a:lnTo>
                <a:lnTo>
                  <a:pt x="120990" y="76894"/>
                </a:lnTo>
                <a:lnTo>
                  <a:pt x="121313" y="76894"/>
                </a:lnTo>
                <a:lnTo>
                  <a:pt x="121490" y="76923"/>
                </a:lnTo>
                <a:lnTo>
                  <a:pt x="121549" y="76894"/>
                </a:lnTo>
                <a:lnTo>
                  <a:pt x="121607" y="76835"/>
                </a:lnTo>
                <a:lnTo>
                  <a:pt x="121578" y="76747"/>
                </a:lnTo>
                <a:lnTo>
                  <a:pt x="121519" y="76718"/>
                </a:lnTo>
                <a:lnTo>
                  <a:pt x="121343" y="76688"/>
                </a:lnTo>
                <a:close/>
                <a:moveTo>
                  <a:pt x="100663" y="76247"/>
                </a:moveTo>
                <a:lnTo>
                  <a:pt x="100575" y="76276"/>
                </a:lnTo>
                <a:lnTo>
                  <a:pt x="100134" y="76688"/>
                </a:lnTo>
                <a:lnTo>
                  <a:pt x="99663" y="77129"/>
                </a:lnTo>
                <a:lnTo>
                  <a:pt x="99633" y="77218"/>
                </a:lnTo>
                <a:lnTo>
                  <a:pt x="99663" y="77276"/>
                </a:lnTo>
                <a:lnTo>
                  <a:pt x="99751" y="77306"/>
                </a:lnTo>
                <a:lnTo>
                  <a:pt x="99810" y="77276"/>
                </a:lnTo>
                <a:lnTo>
                  <a:pt x="100281" y="76835"/>
                </a:lnTo>
                <a:lnTo>
                  <a:pt x="100722" y="76423"/>
                </a:lnTo>
                <a:lnTo>
                  <a:pt x="100751" y="76365"/>
                </a:lnTo>
                <a:lnTo>
                  <a:pt x="100722" y="76276"/>
                </a:lnTo>
                <a:lnTo>
                  <a:pt x="100663" y="76247"/>
                </a:lnTo>
                <a:close/>
                <a:moveTo>
                  <a:pt x="68893" y="76100"/>
                </a:moveTo>
                <a:lnTo>
                  <a:pt x="68805" y="76129"/>
                </a:lnTo>
                <a:lnTo>
                  <a:pt x="68805" y="76217"/>
                </a:lnTo>
                <a:lnTo>
                  <a:pt x="68952" y="77129"/>
                </a:lnTo>
                <a:lnTo>
                  <a:pt x="69040" y="77453"/>
                </a:lnTo>
                <a:lnTo>
                  <a:pt x="69070" y="77512"/>
                </a:lnTo>
                <a:lnTo>
                  <a:pt x="69129" y="77541"/>
                </a:lnTo>
                <a:lnTo>
                  <a:pt x="69158" y="77541"/>
                </a:lnTo>
                <a:lnTo>
                  <a:pt x="69246" y="77482"/>
                </a:lnTo>
                <a:lnTo>
                  <a:pt x="69246" y="77394"/>
                </a:lnTo>
                <a:lnTo>
                  <a:pt x="69158" y="77100"/>
                </a:lnTo>
                <a:lnTo>
                  <a:pt x="69011" y="76188"/>
                </a:lnTo>
                <a:lnTo>
                  <a:pt x="68952" y="76129"/>
                </a:lnTo>
                <a:lnTo>
                  <a:pt x="68893" y="76100"/>
                </a:lnTo>
                <a:close/>
                <a:moveTo>
                  <a:pt x="128432" y="76688"/>
                </a:moveTo>
                <a:lnTo>
                  <a:pt x="128373" y="76718"/>
                </a:lnTo>
                <a:lnTo>
                  <a:pt x="128344" y="76806"/>
                </a:lnTo>
                <a:lnTo>
                  <a:pt x="128403" y="77335"/>
                </a:lnTo>
                <a:lnTo>
                  <a:pt x="128403" y="77835"/>
                </a:lnTo>
                <a:lnTo>
                  <a:pt x="128403" y="77924"/>
                </a:lnTo>
                <a:lnTo>
                  <a:pt x="128403" y="78041"/>
                </a:lnTo>
                <a:lnTo>
                  <a:pt x="128432" y="78100"/>
                </a:lnTo>
                <a:lnTo>
                  <a:pt x="128520" y="78130"/>
                </a:lnTo>
                <a:lnTo>
                  <a:pt x="128579" y="78100"/>
                </a:lnTo>
                <a:lnTo>
                  <a:pt x="128609" y="78041"/>
                </a:lnTo>
                <a:lnTo>
                  <a:pt x="128609" y="77924"/>
                </a:lnTo>
                <a:lnTo>
                  <a:pt x="128609" y="77835"/>
                </a:lnTo>
                <a:lnTo>
                  <a:pt x="128609" y="77335"/>
                </a:lnTo>
                <a:lnTo>
                  <a:pt x="128550" y="76776"/>
                </a:lnTo>
                <a:lnTo>
                  <a:pt x="128520" y="76718"/>
                </a:lnTo>
                <a:lnTo>
                  <a:pt x="128432" y="76688"/>
                </a:lnTo>
                <a:close/>
                <a:moveTo>
                  <a:pt x="112459" y="77071"/>
                </a:moveTo>
                <a:lnTo>
                  <a:pt x="112400" y="77159"/>
                </a:lnTo>
                <a:lnTo>
                  <a:pt x="112430" y="77218"/>
                </a:lnTo>
                <a:lnTo>
                  <a:pt x="113077" y="78012"/>
                </a:lnTo>
                <a:lnTo>
                  <a:pt x="113253" y="78188"/>
                </a:lnTo>
                <a:lnTo>
                  <a:pt x="113283" y="78218"/>
                </a:lnTo>
                <a:lnTo>
                  <a:pt x="113312" y="78218"/>
                </a:lnTo>
                <a:lnTo>
                  <a:pt x="113400" y="78188"/>
                </a:lnTo>
                <a:lnTo>
                  <a:pt x="113430" y="78130"/>
                </a:lnTo>
                <a:lnTo>
                  <a:pt x="113400" y="78041"/>
                </a:lnTo>
                <a:lnTo>
                  <a:pt x="113253" y="77865"/>
                </a:lnTo>
                <a:lnTo>
                  <a:pt x="112606" y="77100"/>
                </a:lnTo>
                <a:lnTo>
                  <a:pt x="112518" y="77071"/>
                </a:lnTo>
                <a:close/>
                <a:moveTo>
                  <a:pt x="122549" y="77335"/>
                </a:moveTo>
                <a:lnTo>
                  <a:pt x="122490" y="77365"/>
                </a:lnTo>
                <a:lnTo>
                  <a:pt x="122461" y="77453"/>
                </a:lnTo>
                <a:lnTo>
                  <a:pt x="122490" y="77512"/>
                </a:lnTo>
                <a:lnTo>
                  <a:pt x="122666" y="77747"/>
                </a:lnTo>
                <a:lnTo>
                  <a:pt x="122814" y="78012"/>
                </a:lnTo>
                <a:lnTo>
                  <a:pt x="122961" y="78277"/>
                </a:lnTo>
                <a:lnTo>
                  <a:pt x="123078" y="78571"/>
                </a:lnTo>
                <a:lnTo>
                  <a:pt x="123108" y="78600"/>
                </a:lnTo>
                <a:lnTo>
                  <a:pt x="123167" y="78630"/>
                </a:lnTo>
                <a:lnTo>
                  <a:pt x="123196" y="78630"/>
                </a:lnTo>
                <a:lnTo>
                  <a:pt x="123255" y="78571"/>
                </a:lnTo>
                <a:lnTo>
                  <a:pt x="123255" y="78512"/>
                </a:lnTo>
                <a:lnTo>
                  <a:pt x="123137" y="78188"/>
                </a:lnTo>
                <a:lnTo>
                  <a:pt x="123019" y="77894"/>
                </a:lnTo>
                <a:lnTo>
                  <a:pt x="122843" y="77629"/>
                </a:lnTo>
                <a:lnTo>
                  <a:pt x="122637" y="77365"/>
                </a:lnTo>
                <a:lnTo>
                  <a:pt x="122549" y="77335"/>
                </a:lnTo>
                <a:close/>
                <a:moveTo>
                  <a:pt x="119372" y="77806"/>
                </a:moveTo>
                <a:lnTo>
                  <a:pt x="119313" y="77835"/>
                </a:lnTo>
                <a:lnTo>
                  <a:pt x="119313" y="77865"/>
                </a:lnTo>
                <a:lnTo>
                  <a:pt x="119136" y="78130"/>
                </a:lnTo>
                <a:lnTo>
                  <a:pt x="118989" y="78394"/>
                </a:lnTo>
                <a:lnTo>
                  <a:pt x="118901" y="78718"/>
                </a:lnTo>
                <a:lnTo>
                  <a:pt x="118813" y="79012"/>
                </a:lnTo>
                <a:lnTo>
                  <a:pt x="118813" y="79100"/>
                </a:lnTo>
                <a:lnTo>
                  <a:pt x="118901" y="79159"/>
                </a:lnTo>
                <a:lnTo>
                  <a:pt x="118989" y="79130"/>
                </a:lnTo>
                <a:lnTo>
                  <a:pt x="119019" y="79071"/>
                </a:lnTo>
                <a:lnTo>
                  <a:pt x="119078" y="78777"/>
                </a:lnTo>
                <a:lnTo>
                  <a:pt x="119195" y="78483"/>
                </a:lnTo>
                <a:lnTo>
                  <a:pt x="119313" y="78218"/>
                </a:lnTo>
                <a:lnTo>
                  <a:pt x="119489" y="77953"/>
                </a:lnTo>
                <a:lnTo>
                  <a:pt x="119489" y="77865"/>
                </a:lnTo>
                <a:lnTo>
                  <a:pt x="119460" y="77806"/>
                </a:lnTo>
                <a:close/>
                <a:moveTo>
                  <a:pt x="98898" y="78041"/>
                </a:moveTo>
                <a:lnTo>
                  <a:pt x="98810" y="78071"/>
                </a:lnTo>
                <a:lnTo>
                  <a:pt x="98016" y="79041"/>
                </a:lnTo>
                <a:lnTo>
                  <a:pt x="97986" y="79100"/>
                </a:lnTo>
                <a:lnTo>
                  <a:pt x="98045" y="79188"/>
                </a:lnTo>
                <a:lnTo>
                  <a:pt x="98133" y="79188"/>
                </a:lnTo>
                <a:lnTo>
                  <a:pt x="98192" y="79159"/>
                </a:lnTo>
                <a:lnTo>
                  <a:pt x="98986" y="78188"/>
                </a:lnTo>
                <a:lnTo>
                  <a:pt x="99016" y="78130"/>
                </a:lnTo>
                <a:lnTo>
                  <a:pt x="98957" y="78041"/>
                </a:lnTo>
                <a:close/>
                <a:moveTo>
                  <a:pt x="69629" y="78483"/>
                </a:moveTo>
                <a:lnTo>
                  <a:pt x="69570" y="78512"/>
                </a:lnTo>
                <a:lnTo>
                  <a:pt x="69511" y="78571"/>
                </a:lnTo>
                <a:lnTo>
                  <a:pt x="69511" y="78630"/>
                </a:lnTo>
                <a:lnTo>
                  <a:pt x="69805" y="79188"/>
                </a:lnTo>
                <a:lnTo>
                  <a:pt x="70188" y="79718"/>
                </a:lnTo>
                <a:lnTo>
                  <a:pt x="70217" y="79747"/>
                </a:lnTo>
                <a:lnTo>
                  <a:pt x="70335" y="79747"/>
                </a:lnTo>
                <a:lnTo>
                  <a:pt x="70364" y="79659"/>
                </a:lnTo>
                <a:lnTo>
                  <a:pt x="70364" y="79600"/>
                </a:lnTo>
                <a:lnTo>
                  <a:pt x="69982" y="79071"/>
                </a:lnTo>
                <a:lnTo>
                  <a:pt x="69688" y="78541"/>
                </a:lnTo>
                <a:lnTo>
                  <a:pt x="69629" y="78483"/>
                </a:lnTo>
                <a:close/>
                <a:moveTo>
                  <a:pt x="114136" y="78953"/>
                </a:moveTo>
                <a:lnTo>
                  <a:pt x="114077" y="78983"/>
                </a:lnTo>
                <a:lnTo>
                  <a:pt x="114018" y="79071"/>
                </a:lnTo>
                <a:lnTo>
                  <a:pt x="114047" y="79130"/>
                </a:lnTo>
                <a:lnTo>
                  <a:pt x="114518" y="79630"/>
                </a:lnTo>
                <a:lnTo>
                  <a:pt x="114930" y="80071"/>
                </a:lnTo>
                <a:lnTo>
                  <a:pt x="114989" y="80100"/>
                </a:lnTo>
                <a:lnTo>
                  <a:pt x="115077" y="80071"/>
                </a:lnTo>
                <a:lnTo>
                  <a:pt x="115106" y="79983"/>
                </a:lnTo>
                <a:lnTo>
                  <a:pt x="115077" y="79924"/>
                </a:lnTo>
                <a:lnTo>
                  <a:pt x="114665" y="79483"/>
                </a:lnTo>
                <a:lnTo>
                  <a:pt x="114224" y="79012"/>
                </a:lnTo>
                <a:lnTo>
                  <a:pt x="114136" y="78953"/>
                </a:lnTo>
                <a:close/>
                <a:moveTo>
                  <a:pt x="128314" y="79188"/>
                </a:moveTo>
                <a:lnTo>
                  <a:pt x="128256" y="79247"/>
                </a:lnTo>
                <a:lnTo>
                  <a:pt x="128108" y="79865"/>
                </a:lnTo>
                <a:lnTo>
                  <a:pt x="127903" y="80424"/>
                </a:lnTo>
                <a:lnTo>
                  <a:pt x="127903" y="80512"/>
                </a:lnTo>
                <a:lnTo>
                  <a:pt x="127961" y="80571"/>
                </a:lnTo>
                <a:lnTo>
                  <a:pt x="128050" y="80571"/>
                </a:lnTo>
                <a:lnTo>
                  <a:pt x="128079" y="80512"/>
                </a:lnTo>
                <a:lnTo>
                  <a:pt x="128314" y="79924"/>
                </a:lnTo>
                <a:lnTo>
                  <a:pt x="128461" y="79306"/>
                </a:lnTo>
                <a:lnTo>
                  <a:pt x="128461" y="79218"/>
                </a:lnTo>
                <a:lnTo>
                  <a:pt x="128373" y="79188"/>
                </a:lnTo>
                <a:close/>
                <a:moveTo>
                  <a:pt x="123284" y="79659"/>
                </a:moveTo>
                <a:lnTo>
                  <a:pt x="123196" y="79689"/>
                </a:lnTo>
                <a:lnTo>
                  <a:pt x="123167" y="79747"/>
                </a:lnTo>
                <a:lnTo>
                  <a:pt x="123078" y="80042"/>
                </a:lnTo>
                <a:lnTo>
                  <a:pt x="122990" y="80306"/>
                </a:lnTo>
                <a:lnTo>
                  <a:pt x="122814" y="80571"/>
                </a:lnTo>
                <a:lnTo>
                  <a:pt x="122637" y="80836"/>
                </a:lnTo>
                <a:lnTo>
                  <a:pt x="122637" y="80895"/>
                </a:lnTo>
                <a:lnTo>
                  <a:pt x="122666" y="80983"/>
                </a:lnTo>
                <a:lnTo>
                  <a:pt x="122784" y="80983"/>
                </a:lnTo>
                <a:lnTo>
                  <a:pt x="122814" y="80953"/>
                </a:lnTo>
                <a:lnTo>
                  <a:pt x="122990" y="80689"/>
                </a:lnTo>
                <a:lnTo>
                  <a:pt x="123167" y="80395"/>
                </a:lnTo>
                <a:lnTo>
                  <a:pt x="123284" y="80100"/>
                </a:lnTo>
                <a:lnTo>
                  <a:pt x="123372" y="79777"/>
                </a:lnTo>
                <a:lnTo>
                  <a:pt x="123343" y="79718"/>
                </a:lnTo>
                <a:lnTo>
                  <a:pt x="123284" y="79659"/>
                </a:lnTo>
                <a:close/>
                <a:moveTo>
                  <a:pt x="97310" y="79953"/>
                </a:moveTo>
                <a:lnTo>
                  <a:pt x="97221" y="80012"/>
                </a:lnTo>
                <a:lnTo>
                  <a:pt x="96427" y="80953"/>
                </a:lnTo>
                <a:lnTo>
                  <a:pt x="96398" y="81042"/>
                </a:lnTo>
                <a:lnTo>
                  <a:pt x="96427" y="81101"/>
                </a:lnTo>
                <a:lnTo>
                  <a:pt x="96515" y="81130"/>
                </a:lnTo>
                <a:lnTo>
                  <a:pt x="96545" y="81130"/>
                </a:lnTo>
                <a:lnTo>
                  <a:pt x="96574" y="81101"/>
                </a:lnTo>
                <a:lnTo>
                  <a:pt x="97398" y="80130"/>
                </a:lnTo>
                <a:lnTo>
                  <a:pt x="97427" y="80071"/>
                </a:lnTo>
                <a:lnTo>
                  <a:pt x="97368" y="79983"/>
                </a:lnTo>
                <a:lnTo>
                  <a:pt x="97310" y="79953"/>
                </a:lnTo>
                <a:close/>
                <a:moveTo>
                  <a:pt x="71070" y="80512"/>
                </a:moveTo>
                <a:lnTo>
                  <a:pt x="71011" y="80542"/>
                </a:lnTo>
                <a:lnTo>
                  <a:pt x="70982" y="80600"/>
                </a:lnTo>
                <a:lnTo>
                  <a:pt x="71011" y="80689"/>
                </a:lnTo>
                <a:lnTo>
                  <a:pt x="71453" y="81101"/>
                </a:lnTo>
                <a:lnTo>
                  <a:pt x="71923" y="81542"/>
                </a:lnTo>
                <a:lnTo>
                  <a:pt x="72041" y="81542"/>
                </a:lnTo>
                <a:lnTo>
                  <a:pt x="72070" y="81512"/>
                </a:lnTo>
                <a:lnTo>
                  <a:pt x="72100" y="81454"/>
                </a:lnTo>
                <a:lnTo>
                  <a:pt x="72070" y="81365"/>
                </a:lnTo>
                <a:lnTo>
                  <a:pt x="71600" y="80953"/>
                </a:lnTo>
                <a:lnTo>
                  <a:pt x="71158" y="80542"/>
                </a:lnTo>
                <a:lnTo>
                  <a:pt x="71070" y="80512"/>
                </a:lnTo>
                <a:close/>
                <a:moveTo>
                  <a:pt x="118842" y="80189"/>
                </a:moveTo>
                <a:lnTo>
                  <a:pt x="118783" y="80218"/>
                </a:lnTo>
                <a:lnTo>
                  <a:pt x="118754" y="80306"/>
                </a:lnTo>
                <a:lnTo>
                  <a:pt x="118813" y="80630"/>
                </a:lnTo>
                <a:lnTo>
                  <a:pt x="118872" y="80924"/>
                </a:lnTo>
                <a:lnTo>
                  <a:pt x="118960" y="81248"/>
                </a:lnTo>
                <a:lnTo>
                  <a:pt x="119078" y="81542"/>
                </a:lnTo>
                <a:lnTo>
                  <a:pt x="119136" y="81571"/>
                </a:lnTo>
                <a:lnTo>
                  <a:pt x="119195" y="81601"/>
                </a:lnTo>
                <a:lnTo>
                  <a:pt x="119225" y="81601"/>
                </a:lnTo>
                <a:lnTo>
                  <a:pt x="119284" y="81542"/>
                </a:lnTo>
                <a:lnTo>
                  <a:pt x="119284" y="81454"/>
                </a:lnTo>
                <a:lnTo>
                  <a:pt x="119166" y="81159"/>
                </a:lnTo>
                <a:lnTo>
                  <a:pt x="119078" y="80865"/>
                </a:lnTo>
                <a:lnTo>
                  <a:pt x="119019" y="80571"/>
                </a:lnTo>
                <a:lnTo>
                  <a:pt x="118960" y="80277"/>
                </a:lnTo>
                <a:lnTo>
                  <a:pt x="118931" y="80218"/>
                </a:lnTo>
                <a:lnTo>
                  <a:pt x="118842" y="80189"/>
                </a:lnTo>
                <a:close/>
                <a:moveTo>
                  <a:pt x="115930" y="80718"/>
                </a:moveTo>
                <a:lnTo>
                  <a:pt x="115842" y="80748"/>
                </a:lnTo>
                <a:lnTo>
                  <a:pt x="115812" y="80836"/>
                </a:lnTo>
                <a:lnTo>
                  <a:pt x="115871" y="80895"/>
                </a:lnTo>
                <a:lnTo>
                  <a:pt x="116401" y="81277"/>
                </a:lnTo>
                <a:lnTo>
                  <a:pt x="116930" y="81601"/>
                </a:lnTo>
                <a:lnTo>
                  <a:pt x="116960" y="81630"/>
                </a:lnTo>
                <a:lnTo>
                  <a:pt x="117018" y="81601"/>
                </a:lnTo>
                <a:lnTo>
                  <a:pt x="117048" y="81571"/>
                </a:lnTo>
                <a:lnTo>
                  <a:pt x="117077" y="81483"/>
                </a:lnTo>
                <a:lnTo>
                  <a:pt x="117018" y="81424"/>
                </a:lnTo>
                <a:lnTo>
                  <a:pt x="116489" y="81101"/>
                </a:lnTo>
                <a:lnTo>
                  <a:pt x="115989" y="80748"/>
                </a:lnTo>
                <a:lnTo>
                  <a:pt x="115930" y="80718"/>
                </a:lnTo>
                <a:close/>
                <a:moveTo>
                  <a:pt x="121813" y="81571"/>
                </a:moveTo>
                <a:lnTo>
                  <a:pt x="121725" y="81601"/>
                </a:lnTo>
                <a:lnTo>
                  <a:pt x="121460" y="81718"/>
                </a:lnTo>
                <a:lnTo>
                  <a:pt x="121166" y="81836"/>
                </a:lnTo>
                <a:lnTo>
                  <a:pt x="120872" y="81924"/>
                </a:lnTo>
                <a:lnTo>
                  <a:pt x="120578" y="82012"/>
                </a:lnTo>
                <a:lnTo>
                  <a:pt x="120519" y="82042"/>
                </a:lnTo>
                <a:lnTo>
                  <a:pt x="120490" y="82130"/>
                </a:lnTo>
                <a:lnTo>
                  <a:pt x="120519" y="82189"/>
                </a:lnTo>
                <a:lnTo>
                  <a:pt x="120607" y="82218"/>
                </a:lnTo>
                <a:lnTo>
                  <a:pt x="120931" y="82130"/>
                </a:lnTo>
                <a:lnTo>
                  <a:pt x="121254" y="82042"/>
                </a:lnTo>
                <a:lnTo>
                  <a:pt x="121549" y="81924"/>
                </a:lnTo>
                <a:lnTo>
                  <a:pt x="121813" y="81777"/>
                </a:lnTo>
                <a:lnTo>
                  <a:pt x="121872" y="81718"/>
                </a:lnTo>
                <a:lnTo>
                  <a:pt x="121872" y="81630"/>
                </a:lnTo>
                <a:lnTo>
                  <a:pt x="121813" y="81571"/>
                </a:lnTo>
                <a:close/>
                <a:moveTo>
                  <a:pt x="118077" y="81895"/>
                </a:moveTo>
                <a:lnTo>
                  <a:pt x="118019" y="81954"/>
                </a:lnTo>
                <a:lnTo>
                  <a:pt x="118019" y="82042"/>
                </a:lnTo>
                <a:lnTo>
                  <a:pt x="118077" y="82101"/>
                </a:lnTo>
                <a:lnTo>
                  <a:pt x="118401" y="82189"/>
                </a:lnTo>
                <a:lnTo>
                  <a:pt x="118725" y="82248"/>
                </a:lnTo>
                <a:lnTo>
                  <a:pt x="119019" y="82277"/>
                </a:lnTo>
                <a:lnTo>
                  <a:pt x="119342" y="82307"/>
                </a:lnTo>
                <a:lnTo>
                  <a:pt x="119431" y="82277"/>
                </a:lnTo>
                <a:lnTo>
                  <a:pt x="119460" y="82189"/>
                </a:lnTo>
                <a:lnTo>
                  <a:pt x="119431" y="82130"/>
                </a:lnTo>
                <a:lnTo>
                  <a:pt x="119372" y="82101"/>
                </a:lnTo>
                <a:lnTo>
                  <a:pt x="118754" y="82042"/>
                </a:lnTo>
                <a:lnTo>
                  <a:pt x="118136" y="81895"/>
                </a:lnTo>
                <a:close/>
                <a:moveTo>
                  <a:pt x="127373" y="81483"/>
                </a:moveTo>
                <a:lnTo>
                  <a:pt x="127314" y="81512"/>
                </a:lnTo>
                <a:lnTo>
                  <a:pt x="126932" y="82012"/>
                </a:lnTo>
                <a:lnTo>
                  <a:pt x="126520" y="82454"/>
                </a:lnTo>
                <a:lnTo>
                  <a:pt x="126491" y="82513"/>
                </a:lnTo>
                <a:lnTo>
                  <a:pt x="126520" y="82601"/>
                </a:lnTo>
                <a:lnTo>
                  <a:pt x="126608" y="82630"/>
                </a:lnTo>
                <a:lnTo>
                  <a:pt x="126667" y="82601"/>
                </a:lnTo>
                <a:lnTo>
                  <a:pt x="127108" y="82130"/>
                </a:lnTo>
                <a:lnTo>
                  <a:pt x="127491" y="81630"/>
                </a:lnTo>
                <a:lnTo>
                  <a:pt x="127520" y="81542"/>
                </a:lnTo>
                <a:lnTo>
                  <a:pt x="127461" y="81483"/>
                </a:lnTo>
                <a:close/>
                <a:moveTo>
                  <a:pt x="95633" y="81807"/>
                </a:moveTo>
                <a:lnTo>
                  <a:pt x="95574" y="81836"/>
                </a:lnTo>
                <a:lnTo>
                  <a:pt x="95074" y="82218"/>
                </a:lnTo>
                <a:lnTo>
                  <a:pt x="94574" y="82542"/>
                </a:lnTo>
                <a:lnTo>
                  <a:pt x="94515" y="82601"/>
                </a:lnTo>
                <a:lnTo>
                  <a:pt x="94515" y="82689"/>
                </a:lnTo>
                <a:lnTo>
                  <a:pt x="94574" y="82718"/>
                </a:lnTo>
                <a:lnTo>
                  <a:pt x="94603" y="82748"/>
                </a:lnTo>
                <a:lnTo>
                  <a:pt x="94662" y="82718"/>
                </a:lnTo>
                <a:lnTo>
                  <a:pt x="95221" y="82395"/>
                </a:lnTo>
                <a:lnTo>
                  <a:pt x="95692" y="82012"/>
                </a:lnTo>
                <a:lnTo>
                  <a:pt x="95721" y="81924"/>
                </a:lnTo>
                <a:lnTo>
                  <a:pt x="95721" y="81865"/>
                </a:lnTo>
                <a:lnTo>
                  <a:pt x="95633" y="81807"/>
                </a:lnTo>
                <a:close/>
                <a:moveTo>
                  <a:pt x="72982" y="82101"/>
                </a:moveTo>
                <a:lnTo>
                  <a:pt x="72923" y="82160"/>
                </a:lnTo>
                <a:lnTo>
                  <a:pt x="72894" y="82218"/>
                </a:lnTo>
                <a:lnTo>
                  <a:pt x="72953" y="82307"/>
                </a:lnTo>
                <a:lnTo>
                  <a:pt x="73453" y="82630"/>
                </a:lnTo>
                <a:lnTo>
                  <a:pt x="74012" y="82983"/>
                </a:lnTo>
                <a:lnTo>
                  <a:pt x="74100" y="82983"/>
                </a:lnTo>
                <a:lnTo>
                  <a:pt x="74159" y="82924"/>
                </a:lnTo>
                <a:lnTo>
                  <a:pt x="74159" y="82866"/>
                </a:lnTo>
                <a:lnTo>
                  <a:pt x="74100" y="82777"/>
                </a:lnTo>
                <a:lnTo>
                  <a:pt x="73571" y="82454"/>
                </a:lnTo>
                <a:lnTo>
                  <a:pt x="73071" y="82130"/>
                </a:lnTo>
                <a:lnTo>
                  <a:pt x="72982" y="82101"/>
                </a:lnTo>
                <a:close/>
                <a:moveTo>
                  <a:pt x="119842" y="82454"/>
                </a:moveTo>
                <a:lnTo>
                  <a:pt x="119784" y="82483"/>
                </a:lnTo>
                <a:lnTo>
                  <a:pt x="119725" y="82542"/>
                </a:lnTo>
                <a:lnTo>
                  <a:pt x="119754" y="82630"/>
                </a:lnTo>
                <a:lnTo>
                  <a:pt x="120078" y="82954"/>
                </a:lnTo>
                <a:lnTo>
                  <a:pt x="120401" y="83219"/>
                </a:lnTo>
                <a:lnTo>
                  <a:pt x="120754" y="83424"/>
                </a:lnTo>
                <a:lnTo>
                  <a:pt x="120813" y="83454"/>
                </a:lnTo>
                <a:lnTo>
                  <a:pt x="120843" y="83424"/>
                </a:lnTo>
                <a:lnTo>
                  <a:pt x="120901" y="83395"/>
                </a:lnTo>
                <a:lnTo>
                  <a:pt x="120901" y="83307"/>
                </a:lnTo>
                <a:lnTo>
                  <a:pt x="120843" y="83248"/>
                </a:lnTo>
                <a:lnTo>
                  <a:pt x="120548" y="83042"/>
                </a:lnTo>
                <a:lnTo>
                  <a:pt x="120225" y="82777"/>
                </a:lnTo>
                <a:lnTo>
                  <a:pt x="119931" y="82483"/>
                </a:lnTo>
                <a:lnTo>
                  <a:pt x="119842" y="82454"/>
                </a:lnTo>
                <a:close/>
                <a:moveTo>
                  <a:pt x="93456" y="83101"/>
                </a:moveTo>
                <a:lnTo>
                  <a:pt x="92868" y="83307"/>
                </a:lnTo>
                <a:lnTo>
                  <a:pt x="92279" y="83483"/>
                </a:lnTo>
                <a:lnTo>
                  <a:pt x="92221" y="83542"/>
                </a:lnTo>
                <a:lnTo>
                  <a:pt x="92191" y="83630"/>
                </a:lnTo>
                <a:lnTo>
                  <a:pt x="92250" y="83660"/>
                </a:lnTo>
                <a:lnTo>
                  <a:pt x="92309" y="83689"/>
                </a:lnTo>
                <a:lnTo>
                  <a:pt x="92338" y="83689"/>
                </a:lnTo>
                <a:lnTo>
                  <a:pt x="92956" y="83483"/>
                </a:lnTo>
                <a:lnTo>
                  <a:pt x="93515" y="83277"/>
                </a:lnTo>
                <a:lnTo>
                  <a:pt x="93574" y="83219"/>
                </a:lnTo>
                <a:lnTo>
                  <a:pt x="93574" y="83160"/>
                </a:lnTo>
                <a:lnTo>
                  <a:pt x="93515" y="83101"/>
                </a:lnTo>
                <a:close/>
                <a:moveTo>
                  <a:pt x="125549" y="83189"/>
                </a:moveTo>
                <a:lnTo>
                  <a:pt x="125284" y="83336"/>
                </a:lnTo>
                <a:lnTo>
                  <a:pt x="124990" y="83454"/>
                </a:lnTo>
                <a:lnTo>
                  <a:pt x="124696" y="83572"/>
                </a:lnTo>
                <a:lnTo>
                  <a:pt x="124402" y="83660"/>
                </a:lnTo>
                <a:lnTo>
                  <a:pt x="124343" y="83689"/>
                </a:lnTo>
                <a:lnTo>
                  <a:pt x="124343" y="83777"/>
                </a:lnTo>
                <a:lnTo>
                  <a:pt x="124373" y="83836"/>
                </a:lnTo>
                <a:lnTo>
                  <a:pt x="124431" y="83866"/>
                </a:lnTo>
                <a:lnTo>
                  <a:pt x="124461" y="83866"/>
                </a:lnTo>
                <a:lnTo>
                  <a:pt x="124784" y="83748"/>
                </a:lnTo>
                <a:lnTo>
                  <a:pt x="125079" y="83630"/>
                </a:lnTo>
                <a:lnTo>
                  <a:pt x="125373" y="83513"/>
                </a:lnTo>
                <a:lnTo>
                  <a:pt x="125637" y="83366"/>
                </a:lnTo>
                <a:lnTo>
                  <a:pt x="125696" y="83307"/>
                </a:lnTo>
                <a:lnTo>
                  <a:pt x="125696" y="83219"/>
                </a:lnTo>
                <a:lnTo>
                  <a:pt x="125637" y="83189"/>
                </a:lnTo>
                <a:close/>
                <a:moveTo>
                  <a:pt x="121902" y="83719"/>
                </a:moveTo>
                <a:lnTo>
                  <a:pt x="121872" y="83777"/>
                </a:lnTo>
                <a:lnTo>
                  <a:pt x="121872" y="83866"/>
                </a:lnTo>
                <a:lnTo>
                  <a:pt x="121931" y="83895"/>
                </a:lnTo>
                <a:lnTo>
                  <a:pt x="122490" y="84013"/>
                </a:lnTo>
                <a:lnTo>
                  <a:pt x="123078" y="84042"/>
                </a:lnTo>
                <a:lnTo>
                  <a:pt x="123196" y="84042"/>
                </a:lnTo>
                <a:lnTo>
                  <a:pt x="123284" y="84013"/>
                </a:lnTo>
                <a:lnTo>
                  <a:pt x="123314" y="83925"/>
                </a:lnTo>
                <a:lnTo>
                  <a:pt x="123284" y="83866"/>
                </a:lnTo>
                <a:lnTo>
                  <a:pt x="123196" y="83836"/>
                </a:lnTo>
                <a:lnTo>
                  <a:pt x="122902" y="83836"/>
                </a:lnTo>
                <a:lnTo>
                  <a:pt x="122578" y="83807"/>
                </a:lnTo>
                <a:lnTo>
                  <a:pt x="122284" y="83777"/>
                </a:lnTo>
                <a:lnTo>
                  <a:pt x="121990" y="83719"/>
                </a:lnTo>
                <a:close/>
                <a:moveTo>
                  <a:pt x="75130" y="83366"/>
                </a:moveTo>
                <a:lnTo>
                  <a:pt x="75071" y="83424"/>
                </a:lnTo>
                <a:lnTo>
                  <a:pt x="75071" y="83513"/>
                </a:lnTo>
                <a:lnTo>
                  <a:pt x="75130" y="83572"/>
                </a:lnTo>
                <a:lnTo>
                  <a:pt x="75953" y="83954"/>
                </a:lnTo>
                <a:lnTo>
                  <a:pt x="76277" y="84072"/>
                </a:lnTo>
                <a:lnTo>
                  <a:pt x="76365" y="84072"/>
                </a:lnTo>
                <a:lnTo>
                  <a:pt x="76395" y="84013"/>
                </a:lnTo>
                <a:lnTo>
                  <a:pt x="76395" y="83925"/>
                </a:lnTo>
                <a:lnTo>
                  <a:pt x="76336" y="83866"/>
                </a:lnTo>
                <a:lnTo>
                  <a:pt x="76042" y="83748"/>
                </a:lnTo>
                <a:lnTo>
                  <a:pt x="75218" y="83366"/>
                </a:lnTo>
                <a:close/>
                <a:moveTo>
                  <a:pt x="91073" y="83777"/>
                </a:moveTo>
                <a:lnTo>
                  <a:pt x="89838" y="84013"/>
                </a:lnTo>
                <a:lnTo>
                  <a:pt x="89779" y="84042"/>
                </a:lnTo>
                <a:lnTo>
                  <a:pt x="89750" y="84130"/>
                </a:lnTo>
                <a:lnTo>
                  <a:pt x="89779" y="84189"/>
                </a:lnTo>
                <a:lnTo>
                  <a:pt x="89838" y="84219"/>
                </a:lnTo>
                <a:lnTo>
                  <a:pt x="89867" y="84219"/>
                </a:lnTo>
                <a:lnTo>
                  <a:pt x="91103" y="83983"/>
                </a:lnTo>
                <a:lnTo>
                  <a:pt x="91162" y="83954"/>
                </a:lnTo>
                <a:lnTo>
                  <a:pt x="91191" y="83866"/>
                </a:lnTo>
                <a:lnTo>
                  <a:pt x="91132" y="83807"/>
                </a:lnTo>
                <a:lnTo>
                  <a:pt x="91073" y="83777"/>
                </a:lnTo>
                <a:close/>
                <a:moveTo>
                  <a:pt x="88602" y="84160"/>
                </a:moveTo>
                <a:lnTo>
                  <a:pt x="87514" y="84307"/>
                </a:lnTo>
                <a:lnTo>
                  <a:pt x="87367" y="84307"/>
                </a:lnTo>
                <a:lnTo>
                  <a:pt x="87279" y="84366"/>
                </a:lnTo>
                <a:lnTo>
                  <a:pt x="87249" y="84425"/>
                </a:lnTo>
                <a:lnTo>
                  <a:pt x="87308" y="84513"/>
                </a:lnTo>
                <a:lnTo>
                  <a:pt x="87514" y="84513"/>
                </a:lnTo>
                <a:lnTo>
                  <a:pt x="88632" y="84366"/>
                </a:lnTo>
                <a:lnTo>
                  <a:pt x="88691" y="84336"/>
                </a:lnTo>
                <a:lnTo>
                  <a:pt x="88720" y="84248"/>
                </a:lnTo>
                <a:lnTo>
                  <a:pt x="88661" y="84189"/>
                </a:lnTo>
                <a:lnTo>
                  <a:pt x="88602" y="84160"/>
                </a:lnTo>
                <a:close/>
                <a:moveTo>
                  <a:pt x="77424" y="84307"/>
                </a:moveTo>
                <a:lnTo>
                  <a:pt x="77395" y="84366"/>
                </a:lnTo>
                <a:lnTo>
                  <a:pt x="77395" y="84454"/>
                </a:lnTo>
                <a:lnTo>
                  <a:pt x="77454" y="84513"/>
                </a:lnTo>
                <a:lnTo>
                  <a:pt x="78071" y="84689"/>
                </a:lnTo>
                <a:lnTo>
                  <a:pt x="78660" y="84866"/>
                </a:lnTo>
                <a:lnTo>
                  <a:pt x="78689" y="84866"/>
                </a:lnTo>
                <a:lnTo>
                  <a:pt x="78748" y="84836"/>
                </a:lnTo>
                <a:lnTo>
                  <a:pt x="78777" y="84778"/>
                </a:lnTo>
                <a:lnTo>
                  <a:pt x="78777" y="84689"/>
                </a:lnTo>
                <a:lnTo>
                  <a:pt x="78718" y="84660"/>
                </a:lnTo>
                <a:lnTo>
                  <a:pt x="78130" y="84483"/>
                </a:lnTo>
                <a:lnTo>
                  <a:pt x="77512" y="84307"/>
                </a:lnTo>
                <a:close/>
                <a:moveTo>
                  <a:pt x="86102" y="84483"/>
                </a:moveTo>
                <a:lnTo>
                  <a:pt x="84866" y="84660"/>
                </a:lnTo>
                <a:lnTo>
                  <a:pt x="84808" y="84689"/>
                </a:lnTo>
                <a:lnTo>
                  <a:pt x="84778" y="84778"/>
                </a:lnTo>
                <a:lnTo>
                  <a:pt x="84808" y="84836"/>
                </a:lnTo>
                <a:lnTo>
                  <a:pt x="84896" y="84866"/>
                </a:lnTo>
                <a:lnTo>
                  <a:pt x="86131" y="84689"/>
                </a:lnTo>
                <a:lnTo>
                  <a:pt x="86190" y="84630"/>
                </a:lnTo>
                <a:lnTo>
                  <a:pt x="86220" y="84572"/>
                </a:lnTo>
                <a:lnTo>
                  <a:pt x="86190" y="84483"/>
                </a:lnTo>
                <a:close/>
                <a:moveTo>
                  <a:pt x="79925" y="84895"/>
                </a:moveTo>
                <a:lnTo>
                  <a:pt x="79866" y="84925"/>
                </a:lnTo>
                <a:lnTo>
                  <a:pt x="79807" y="84983"/>
                </a:lnTo>
                <a:lnTo>
                  <a:pt x="79836" y="85072"/>
                </a:lnTo>
                <a:lnTo>
                  <a:pt x="79895" y="85101"/>
                </a:lnTo>
                <a:lnTo>
                  <a:pt x="80542" y="85189"/>
                </a:lnTo>
                <a:lnTo>
                  <a:pt x="81160" y="85248"/>
                </a:lnTo>
                <a:lnTo>
                  <a:pt x="81219" y="85219"/>
                </a:lnTo>
                <a:lnTo>
                  <a:pt x="81248" y="85131"/>
                </a:lnTo>
                <a:lnTo>
                  <a:pt x="81248" y="85072"/>
                </a:lnTo>
                <a:lnTo>
                  <a:pt x="81160" y="85042"/>
                </a:lnTo>
                <a:lnTo>
                  <a:pt x="80542" y="84983"/>
                </a:lnTo>
                <a:lnTo>
                  <a:pt x="79925" y="84895"/>
                </a:lnTo>
                <a:close/>
                <a:moveTo>
                  <a:pt x="83631" y="84895"/>
                </a:moveTo>
                <a:lnTo>
                  <a:pt x="83013" y="84983"/>
                </a:lnTo>
                <a:lnTo>
                  <a:pt x="82396" y="85042"/>
                </a:lnTo>
                <a:lnTo>
                  <a:pt x="82337" y="85072"/>
                </a:lnTo>
                <a:lnTo>
                  <a:pt x="82307" y="85160"/>
                </a:lnTo>
                <a:lnTo>
                  <a:pt x="82337" y="85219"/>
                </a:lnTo>
                <a:lnTo>
                  <a:pt x="82396" y="85248"/>
                </a:lnTo>
                <a:lnTo>
                  <a:pt x="82425" y="85248"/>
                </a:lnTo>
                <a:lnTo>
                  <a:pt x="83043" y="85189"/>
                </a:lnTo>
                <a:lnTo>
                  <a:pt x="83660" y="85101"/>
                </a:lnTo>
                <a:lnTo>
                  <a:pt x="83749" y="85072"/>
                </a:lnTo>
                <a:lnTo>
                  <a:pt x="83749" y="84983"/>
                </a:lnTo>
                <a:lnTo>
                  <a:pt x="83719" y="84925"/>
                </a:lnTo>
                <a:lnTo>
                  <a:pt x="83631" y="848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8"/>
          <p:cNvGrpSpPr/>
          <p:nvPr/>
        </p:nvGrpSpPr>
        <p:grpSpPr>
          <a:xfrm rot="-5400000">
            <a:off x="7540823" y="2105833"/>
            <a:ext cx="3301030" cy="1302618"/>
            <a:chOff x="2717685" y="4171233"/>
            <a:chExt cx="3301030" cy="1302618"/>
          </a:xfrm>
        </p:grpSpPr>
        <p:grpSp>
          <p:nvGrpSpPr>
            <p:cNvPr id="410" name="Google Shape;410;p18"/>
            <p:cNvGrpSpPr/>
            <p:nvPr/>
          </p:nvGrpSpPr>
          <p:grpSpPr>
            <a:xfrm rot="-10357266" flipH="1">
              <a:off x="2741277" y="4572479"/>
              <a:ext cx="2058552" cy="500127"/>
              <a:chOff x="6338650" y="61650"/>
              <a:chExt cx="1815800" cy="441150"/>
            </a:xfrm>
          </p:grpSpPr>
          <p:sp>
            <p:nvSpPr>
              <p:cNvPr id="411" name="Google Shape;411;p18"/>
              <p:cNvSpPr/>
              <p:nvPr/>
            </p:nvSpPr>
            <p:spPr>
              <a:xfrm>
                <a:off x="7656900" y="85600"/>
                <a:ext cx="48730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19492" h="5472" extrusionOk="0">
                    <a:moveTo>
                      <a:pt x="19081" y="0"/>
                    </a:moveTo>
                    <a:lnTo>
                      <a:pt x="0" y="2804"/>
                    </a:lnTo>
                    <a:lnTo>
                      <a:pt x="342" y="5472"/>
                    </a:lnTo>
                    <a:lnTo>
                      <a:pt x="19492" y="2668"/>
                    </a:lnTo>
                    <a:lnTo>
                      <a:pt x="190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8"/>
              <p:cNvSpPr/>
              <p:nvPr/>
            </p:nvSpPr>
            <p:spPr>
              <a:xfrm>
                <a:off x="7412400" y="99275"/>
                <a:ext cx="37960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7934" extrusionOk="0">
                    <a:moveTo>
                      <a:pt x="14294" y="0"/>
                    </a:moveTo>
                    <a:lnTo>
                      <a:pt x="0" y="2121"/>
                    </a:lnTo>
                    <a:lnTo>
                      <a:pt x="889" y="7934"/>
                    </a:lnTo>
                    <a:lnTo>
                      <a:pt x="15183" y="5814"/>
                    </a:lnTo>
                    <a:lnTo>
                      <a:pt x="142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8"/>
              <p:cNvSpPr/>
              <p:nvPr/>
            </p:nvSpPr>
            <p:spPr>
              <a:xfrm>
                <a:off x="7010600" y="130050"/>
                <a:ext cx="4599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18398" h="9781" extrusionOk="0">
                    <a:moveTo>
                      <a:pt x="16483" y="0"/>
                    </a:moveTo>
                    <a:lnTo>
                      <a:pt x="548" y="2394"/>
                    </a:lnTo>
                    <a:lnTo>
                      <a:pt x="342" y="2463"/>
                    </a:lnTo>
                    <a:lnTo>
                      <a:pt x="137" y="2668"/>
                    </a:lnTo>
                    <a:lnTo>
                      <a:pt x="0" y="2873"/>
                    </a:lnTo>
                    <a:lnTo>
                      <a:pt x="0" y="3146"/>
                    </a:lnTo>
                    <a:lnTo>
                      <a:pt x="890" y="9165"/>
                    </a:lnTo>
                    <a:lnTo>
                      <a:pt x="958" y="9438"/>
                    </a:lnTo>
                    <a:lnTo>
                      <a:pt x="1163" y="9644"/>
                    </a:lnTo>
                    <a:lnTo>
                      <a:pt x="1368" y="9780"/>
                    </a:lnTo>
                    <a:lnTo>
                      <a:pt x="1642" y="9780"/>
                    </a:lnTo>
                    <a:lnTo>
                      <a:pt x="17577" y="7387"/>
                    </a:lnTo>
                    <a:lnTo>
                      <a:pt x="17782" y="7318"/>
                    </a:lnTo>
                    <a:lnTo>
                      <a:pt x="17987" y="7181"/>
                    </a:lnTo>
                    <a:lnTo>
                      <a:pt x="18124" y="7045"/>
                    </a:lnTo>
                    <a:lnTo>
                      <a:pt x="18192" y="6840"/>
                    </a:lnTo>
                    <a:lnTo>
                      <a:pt x="18329" y="6019"/>
                    </a:lnTo>
                    <a:lnTo>
                      <a:pt x="18398" y="5198"/>
                    </a:lnTo>
                    <a:lnTo>
                      <a:pt x="18329" y="4377"/>
                    </a:lnTo>
                    <a:lnTo>
                      <a:pt x="18261" y="3625"/>
                    </a:lnTo>
                    <a:lnTo>
                      <a:pt x="18124" y="2804"/>
                    </a:lnTo>
                    <a:lnTo>
                      <a:pt x="17919" y="1984"/>
                    </a:lnTo>
                    <a:lnTo>
                      <a:pt x="17577" y="1231"/>
                    </a:lnTo>
                    <a:lnTo>
                      <a:pt x="17235" y="411"/>
                    </a:lnTo>
                    <a:lnTo>
                      <a:pt x="17098" y="206"/>
                    </a:lnTo>
                    <a:lnTo>
                      <a:pt x="16961" y="69"/>
                    </a:lnTo>
                    <a:lnTo>
                      <a:pt x="166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8"/>
              <p:cNvSpPr/>
              <p:nvPr/>
            </p:nvSpPr>
            <p:spPr>
              <a:xfrm>
                <a:off x="6972975" y="159125"/>
                <a:ext cx="140225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9780" extrusionOk="0">
                    <a:moveTo>
                      <a:pt x="3694" y="0"/>
                    </a:moveTo>
                    <a:lnTo>
                      <a:pt x="480" y="479"/>
                    </a:lnTo>
                    <a:lnTo>
                      <a:pt x="274" y="547"/>
                    </a:lnTo>
                    <a:lnTo>
                      <a:pt x="69" y="684"/>
                    </a:lnTo>
                    <a:lnTo>
                      <a:pt x="1" y="958"/>
                    </a:lnTo>
                    <a:lnTo>
                      <a:pt x="1" y="1163"/>
                    </a:lnTo>
                    <a:lnTo>
                      <a:pt x="1163" y="9301"/>
                    </a:lnTo>
                    <a:lnTo>
                      <a:pt x="1232" y="9506"/>
                    </a:lnTo>
                    <a:lnTo>
                      <a:pt x="1437" y="9643"/>
                    </a:lnTo>
                    <a:lnTo>
                      <a:pt x="1642" y="9780"/>
                    </a:lnTo>
                    <a:lnTo>
                      <a:pt x="1847" y="9780"/>
                    </a:lnTo>
                    <a:lnTo>
                      <a:pt x="5062" y="9301"/>
                    </a:lnTo>
                    <a:lnTo>
                      <a:pt x="5267" y="9233"/>
                    </a:lnTo>
                    <a:lnTo>
                      <a:pt x="5472" y="9096"/>
                    </a:lnTo>
                    <a:lnTo>
                      <a:pt x="5609" y="8891"/>
                    </a:lnTo>
                    <a:lnTo>
                      <a:pt x="5609" y="8617"/>
                    </a:lnTo>
                    <a:lnTo>
                      <a:pt x="4378" y="547"/>
                    </a:lnTo>
                    <a:lnTo>
                      <a:pt x="4309" y="274"/>
                    </a:lnTo>
                    <a:lnTo>
                      <a:pt x="4173" y="137"/>
                    </a:lnTo>
                    <a:lnTo>
                      <a:pt x="39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8"/>
              <p:cNvSpPr/>
              <p:nvPr/>
            </p:nvSpPr>
            <p:spPr>
              <a:xfrm>
                <a:off x="6484000" y="165950"/>
                <a:ext cx="571075" cy="312925"/>
              </a:xfrm>
              <a:custGeom>
                <a:avLst/>
                <a:gdLst/>
                <a:ahLst/>
                <a:cxnLst/>
                <a:rect l="l" t="t" r="r" b="b"/>
                <a:pathLst>
                  <a:path w="22843" h="12517" extrusionOk="0">
                    <a:moveTo>
                      <a:pt x="21270" y="1"/>
                    </a:moveTo>
                    <a:lnTo>
                      <a:pt x="0" y="3147"/>
                    </a:lnTo>
                    <a:lnTo>
                      <a:pt x="1436" y="12516"/>
                    </a:lnTo>
                    <a:lnTo>
                      <a:pt x="22637" y="9370"/>
                    </a:lnTo>
                    <a:lnTo>
                      <a:pt x="22774" y="8071"/>
                    </a:lnTo>
                    <a:lnTo>
                      <a:pt x="22843" y="6840"/>
                    </a:lnTo>
                    <a:lnTo>
                      <a:pt x="22774" y="5609"/>
                    </a:lnTo>
                    <a:lnTo>
                      <a:pt x="22637" y="4446"/>
                    </a:lnTo>
                    <a:lnTo>
                      <a:pt x="22432" y="3283"/>
                    </a:lnTo>
                    <a:lnTo>
                      <a:pt x="22090" y="2189"/>
                    </a:lnTo>
                    <a:lnTo>
                      <a:pt x="21748" y="1095"/>
                    </a:lnTo>
                    <a:lnTo>
                      <a:pt x="212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8"/>
              <p:cNvSpPr/>
              <p:nvPr/>
            </p:nvSpPr>
            <p:spPr>
              <a:xfrm>
                <a:off x="6376275" y="232625"/>
                <a:ext cx="186375" cy="270175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0807" extrusionOk="0">
                    <a:moveTo>
                      <a:pt x="5266" y="1"/>
                    </a:moveTo>
                    <a:lnTo>
                      <a:pt x="0" y="753"/>
                    </a:lnTo>
                    <a:lnTo>
                      <a:pt x="1437" y="10807"/>
                    </a:lnTo>
                    <a:lnTo>
                      <a:pt x="6771" y="10054"/>
                    </a:lnTo>
                    <a:lnTo>
                      <a:pt x="6976" y="9986"/>
                    </a:lnTo>
                    <a:lnTo>
                      <a:pt x="7113" y="9849"/>
                    </a:lnTo>
                    <a:lnTo>
                      <a:pt x="7181" y="9644"/>
                    </a:lnTo>
                    <a:lnTo>
                      <a:pt x="7181" y="9439"/>
                    </a:lnTo>
                    <a:lnTo>
                      <a:pt x="7387" y="8208"/>
                    </a:lnTo>
                    <a:lnTo>
                      <a:pt x="7455" y="6908"/>
                    </a:lnTo>
                    <a:lnTo>
                      <a:pt x="7455" y="5746"/>
                    </a:lnTo>
                    <a:lnTo>
                      <a:pt x="7387" y="4583"/>
                    </a:lnTo>
                    <a:lnTo>
                      <a:pt x="7181" y="3489"/>
                    </a:lnTo>
                    <a:lnTo>
                      <a:pt x="6839" y="2395"/>
                    </a:lnTo>
                    <a:lnTo>
                      <a:pt x="6429" y="1369"/>
                    </a:lnTo>
                    <a:lnTo>
                      <a:pt x="5882" y="411"/>
                    </a:lnTo>
                    <a:lnTo>
                      <a:pt x="5814" y="206"/>
                    </a:lnTo>
                    <a:lnTo>
                      <a:pt x="5677" y="69"/>
                    </a:lnTo>
                    <a:lnTo>
                      <a:pt x="54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8"/>
              <p:cNvSpPr/>
              <p:nvPr/>
            </p:nvSpPr>
            <p:spPr>
              <a:xfrm>
                <a:off x="6518175" y="236050"/>
                <a:ext cx="49625" cy="239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9576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69" y="206"/>
                    </a:lnTo>
                    <a:lnTo>
                      <a:pt x="616" y="1300"/>
                    </a:lnTo>
                    <a:lnTo>
                      <a:pt x="1027" y="2463"/>
                    </a:lnTo>
                    <a:lnTo>
                      <a:pt x="1369" y="3557"/>
                    </a:lnTo>
                    <a:lnTo>
                      <a:pt x="1574" y="4720"/>
                    </a:lnTo>
                    <a:lnTo>
                      <a:pt x="1711" y="5882"/>
                    </a:lnTo>
                    <a:lnTo>
                      <a:pt x="1711" y="7045"/>
                    </a:lnTo>
                    <a:lnTo>
                      <a:pt x="1642" y="8208"/>
                    </a:lnTo>
                    <a:lnTo>
                      <a:pt x="1437" y="9439"/>
                    </a:lnTo>
                    <a:lnTo>
                      <a:pt x="1437" y="9507"/>
                    </a:lnTo>
                    <a:lnTo>
                      <a:pt x="1505" y="9575"/>
                    </a:lnTo>
                    <a:lnTo>
                      <a:pt x="1642" y="9575"/>
                    </a:lnTo>
                    <a:lnTo>
                      <a:pt x="1711" y="9507"/>
                    </a:lnTo>
                    <a:lnTo>
                      <a:pt x="1916" y="8276"/>
                    </a:lnTo>
                    <a:lnTo>
                      <a:pt x="1984" y="7045"/>
                    </a:lnTo>
                    <a:lnTo>
                      <a:pt x="1984" y="5814"/>
                    </a:lnTo>
                    <a:lnTo>
                      <a:pt x="1847" y="4651"/>
                    </a:lnTo>
                    <a:lnTo>
                      <a:pt x="1642" y="3489"/>
                    </a:lnTo>
                    <a:lnTo>
                      <a:pt x="1300" y="2326"/>
                    </a:lnTo>
                    <a:lnTo>
                      <a:pt x="822" y="1232"/>
                    </a:lnTo>
                    <a:lnTo>
                      <a:pt x="274" y="69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8"/>
              <p:cNvSpPr/>
              <p:nvPr/>
            </p:nvSpPr>
            <p:spPr>
              <a:xfrm>
                <a:off x="7080700" y="167675"/>
                <a:ext cx="4447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8413" extrusionOk="0">
                    <a:moveTo>
                      <a:pt x="69" y="0"/>
                    </a:moveTo>
                    <a:lnTo>
                      <a:pt x="0" y="68"/>
                    </a:lnTo>
                    <a:lnTo>
                      <a:pt x="0" y="205"/>
                    </a:lnTo>
                    <a:lnTo>
                      <a:pt x="548" y="1163"/>
                    </a:lnTo>
                    <a:lnTo>
                      <a:pt x="958" y="2120"/>
                    </a:lnTo>
                    <a:lnTo>
                      <a:pt x="1232" y="3078"/>
                    </a:lnTo>
                    <a:lnTo>
                      <a:pt x="1437" y="4035"/>
                    </a:lnTo>
                    <a:lnTo>
                      <a:pt x="1505" y="5061"/>
                    </a:lnTo>
                    <a:lnTo>
                      <a:pt x="1505" y="6087"/>
                    </a:lnTo>
                    <a:lnTo>
                      <a:pt x="1368" y="7181"/>
                    </a:lnTo>
                    <a:lnTo>
                      <a:pt x="1163" y="8275"/>
                    </a:lnTo>
                    <a:lnTo>
                      <a:pt x="1163" y="8344"/>
                    </a:lnTo>
                    <a:lnTo>
                      <a:pt x="1232" y="8412"/>
                    </a:lnTo>
                    <a:lnTo>
                      <a:pt x="1368" y="8412"/>
                    </a:lnTo>
                    <a:lnTo>
                      <a:pt x="1437" y="8344"/>
                    </a:lnTo>
                    <a:lnTo>
                      <a:pt x="1642" y="7181"/>
                    </a:lnTo>
                    <a:lnTo>
                      <a:pt x="1779" y="6087"/>
                    </a:lnTo>
                    <a:lnTo>
                      <a:pt x="1779" y="5061"/>
                    </a:lnTo>
                    <a:lnTo>
                      <a:pt x="1710" y="4035"/>
                    </a:lnTo>
                    <a:lnTo>
                      <a:pt x="1505" y="3009"/>
                    </a:lnTo>
                    <a:lnTo>
                      <a:pt x="1232" y="1983"/>
                    </a:lnTo>
                    <a:lnTo>
                      <a:pt x="753" y="1026"/>
                    </a:lnTo>
                    <a:lnTo>
                      <a:pt x="206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8"/>
              <p:cNvSpPr/>
              <p:nvPr/>
            </p:nvSpPr>
            <p:spPr>
              <a:xfrm>
                <a:off x="7431200" y="124925"/>
                <a:ext cx="3935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661" extrusionOk="0">
                    <a:moveTo>
                      <a:pt x="206" y="0"/>
                    </a:moveTo>
                    <a:lnTo>
                      <a:pt x="69" y="69"/>
                    </a:lnTo>
                    <a:lnTo>
                      <a:pt x="1" y="137"/>
                    </a:lnTo>
                    <a:lnTo>
                      <a:pt x="69" y="205"/>
                    </a:lnTo>
                    <a:lnTo>
                      <a:pt x="411" y="889"/>
                    </a:lnTo>
                    <a:lnTo>
                      <a:pt x="685" y="1710"/>
                    </a:lnTo>
                    <a:lnTo>
                      <a:pt x="958" y="2668"/>
                    </a:lnTo>
                    <a:lnTo>
                      <a:pt x="1163" y="3625"/>
                    </a:lnTo>
                    <a:lnTo>
                      <a:pt x="1300" y="4719"/>
                    </a:lnTo>
                    <a:lnTo>
                      <a:pt x="1300" y="5677"/>
                    </a:lnTo>
                    <a:lnTo>
                      <a:pt x="1300" y="6634"/>
                    </a:lnTo>
                    <a:lnTo>
                      <a:pt x="1095" y="7523"/>
                    </a:lnTo>
                    <a:lnTo>
                      <a:pt x="1163" y="7592"/>
                    </a:lnTo>
                    <a:lnTo>
                      <a:pt x="1232" y="7660"/>
                    </a:lnTo>
                    <a:lnTo>
                      <a:pt x="1368" y="7660"/>
                    </a:lnTo>
                    <a:lnTo>
                      <a:pt x="1368" y="7592"/>
                    </a:lnTo>
                    <a:lnTo>
                      <a:pt x="1574" y="6703"/>
                    </a:lnTo>
                    <a:lnTo>
                      <a:pt x="1574" y="5745"/>
                    </a:lnTo>
                    <a:lnTo>
                      <a:pt x="1574" y="4651"/>
                    </a:lnTo>
                    <a:lnTo>
                      <a:pt x="1437" y="3625"/>
                    </a:lnTo>
                    <a:lnTo>
                      <a:pt x="1232" y="2599"/>
                    </a:lnTo>
                    <a:lnTo>
                      <a:pt x="958" y="1642"/>
                    </a:lnTo>
                    <a:lnTo>
                      <a:pt x="616" y="753"/>
                    </a:lnTo>
                    <a:lnTo>
                      <a:pt x="274" y="6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8"/>
              <p:cNvSpPr/>
              <p:nvPr/>
            </p:nvSpPr>
            <p:spPr>
              <a:xfrm>
                <a:off x="7769750" y="116375"/>
                <a:ext cx="2225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15" extrusionOk="0">
                    <a:moveTo>
                      <a:pt x="0" y="0"/>
                    </a:moveTo>
                    <a:lnTo>
                      <a:pt x="0" y="137"/>
                    </a:lnTo>
                    <a:lnTo>
                      <a:pt x="616" y="4377"/>
                    </a:lnTo>
                    <a:lnTo>
                      <a:pt x="684" y="4446"/>
                    </a:lnTo>
                    <a:lnTo>
                      <a:pt x="752" y="4514"/>
                    </a:lnTo>
                    <a:lnTo>
                      <a:pt x="889" y="4446"/>
                    </a:lnTo>
                    <a:lnTo>
                      <a:pt x="889" y="4309"/>
                    </a:lnTo>
                    <a:lnTo>
                      <a:pt x="274" y="6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8"/>
              <p:cNvSpPr/>
              <p:nvPr/>
            </p:nvSpPr>
            <p:spPr>
              <a:xfrm>
                <a:off x="8120250" y="61650"/>
                <a:ext cx="34200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583" extrusionOk="0">
                    <a:moveTo>
                      <a:pt x="342" y="1"/>
                    </a:moveTo>
                    <a:lnTo>
                      <a:pt x="205" y="69"/>
                    </a:lnTo>
                    <a:lnTo>
                      <a:pt x="69" y="138"/>
                    </a:lnTo>
                    <a:lnTo>
                      <a:pt x="0" y="274"/>
                    </a:lnTo>
                    <a:lnTo>
                      <a:pt x="0" y="480"/>
                    </a:lnTo>
                    <a:lnTo>
                      <a:pt x="616" y="4241"/>
                    </a:lnTo>
                    <a:lnTo>
                      <a:pt x="616" y="4378"/>
                    </a:lnTo>
                    <a:lnTo>
                      <a:pt x="752" y="4515"/>
                    </a:lnTo>
                    <a:lnTo>
                      <a:pt x="821" y="4583"/>
                    </a:lnTo>
                    <a:lnTo>
                      <a:pt x="1231" y="4583"/>
                    </a:lnTo>
                    <a:lnTo>
                      <a:pt x="1300" y="4446"/>
                    </a:lnTo>
                    <a:lnTo>
                      <a:pt x="1368" y="4309"/>
                    </a:lnTo>
                    <a:lnTo>
                      <a:pt x="1368" y="4173"/>
                    </a:lnTo>
                    <a:lnTo>
                      <a:pt x="821" y="343"/>
                    </a:lnTo>
                    <a:lnTo>
                      <a:pt x="752" y="206"/>
                    </a:lnTo>
                    <a:lnTo>
                      <a:pt x="684" y="6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8"/>
              <p:cNvSpPr/>
              <p:nvPr/>
            </p:nvSpPr>
            <p:spPr>
              <a:xfrm>
                <a:off x="6338650" y="251450"/>
                <a:ext cx="121425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9986" extrusionOk="0">
                    <a:moveTo>
                      <a:pt x="1642" y="0"/>
                    </a:moveTo>
                    <a:lnTo>
                      <a:pt x="1437" y="69"/>
                    </a:lnTo>
                    <a:lnTo>
                      <a:pt x="1232" y="137"/>
                    </a:lnTo>
                    <a:lnTo>
                      <a:pt x="1027" y="342"/>
                    </a:lnTo>
                    <a:lnTo>
                      <a:pt x="821" y="547"/>
                    </a:lnTo>
                    <a:lnTo>
                      <a:pt x="480" y="1026"/>
                    </a:lnTo>
                    <a:lnTo>
                      <a:pt x="206" y="1710"/>
                    </a:lnTo>
                    <a:lnTo>
                      <a:pt x="69" y="2462"/>
                    </a:lnTo>
                    <a:lnTo>
                      <a:pt x="1" y="3351"/>
                    </a:lnTo>
                    <a:lnTo>
                      <a:pt x="1" y="4309"/>
                    </a:lnTo>
                    <a:lnTo>
                      <a:pt x="69" y="5335"/>
                    </a:lnTo>
                    <a:lnTo>
                      <a:pt x="274" y="6361"/>
                    </a:lnTo>
                    <a:lnTo>
                      <a:pt x="548" y="7250"/>
                    </a:lnTo>
                    <a:lnTo>
                      <a:pt x="890" y="8070"/>
                    </a:lnTo>
                    <a:lnTo>
                      <a:pt x="1300" y="8754"/>
                    </a:lnTo>
                    <a:lnTo>
                      <a:pt x="1711" y="9370"/>
                    </a:lnTo>
                    <a:lnTo>
                      <a:pt x="2189" y="9712"/>
                    </a:lnTo>
                    <a:lnTo>
                      <a:pt x="2394" y="9849"/>
                    </a:lnTo>
                    <a:lnTo>
                      <a:pt x="2668" y="9985"/>
                    </a:lnTo>
                    <a:lnTo>
                      <a:pt x="3147" y="9985"/>
                    </a:lnTo>
                    <a:lnTo>
                      <a:pt x="3352" y="9917"/>
                    </a:lnTo>
                    <a:lnTo>
                      <a:pt x="3626" y="9849"/>
                    </a:lnTo>
                    <a:lnTo>
                      <a:pt x="3831" y="9643"/>
                    </a:lnTo>
                    <a:lnTo>
                      <a:pt x="3967" y="9507"/>
                    </a:lnTo>
                    <a:lnTo>
                      <a:pt x="4309" y="8959"/>
                    </a:lnTo>
                    <a:lnTo>
                      <a:pt x="4583" y="8276"/>
                    </a:lnTo>
                    <a:lnTo>
                      <a:pt x="4788" y="7523"/>
                    </a:lnTo>
                    <a:lnTo>
                      <a:pt x="4857" y="6634"/>
                    </a:lnTo>
                    <a:lnTo>
                      <a:pt x="4857" y="5677"/>
                    </a:lnTo>
                    <a:lnTo>
                      <a:pt x="4720" y="4651"/>
                    </a:lnTo>
                    <a:lnTo>
                      <a:pt x="4515" y="3625"/>
                    </a:lnTo>
                    <a:lnTo>
                      <a:pt x="4241" y="2736"/>
                    </a:lnTo>
                    <a:lnTo>
                      <a:pt x="3899" y="1915"/>
                    </a:lnTo>
                    <a:lnTo>
                      <a:pt x="3557" y="1231"/>
                    </a:lnTo>
                    <a:lnTo>
                      <a:pt x="3078" y="684"/>
                    </a:lnTo>
                    <a:lnTo>
                      <a:pt x="2600" y="274"/>
                    </a:lnTo>
                    <a:lnTo>
                      <a:pt x="2394" y="137"/>
                    </a:lnTo>
                    <a:lnTo>
                      <a:pt x="2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8"/>
              <p:cNvSpPr/>
              <p:nvPr/>
            </p:nvSpPr>
            <p:spPr>
              <a:xfrm>
                <a:off x="6357475" y="277100"/>
                <a:ext cx="820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7934" extrusionOk="0">
                    <a:moveTo>
                      <a:pt x="1094" y="0"/>
                    </a:moveTo>
                    <a:lnTo>
                      <a:pt x="752" y="137"/>
                    </a:lnTo>
                    <a:lnTo>
                      <a:pt x="547" y="410"/>
                    </a:lnTo>
                    <a:lnTo>
                      <a:pt x="342" y="821"/>
                    </a:lnTo>
                    <a:lnTo>
                      <a:pt x="137" y="1368"/>
                    </a:lnTo>
                    <a:lnTo>
                      <a:pt x="68" y="1983"/>
                    </a:lnTo>
                    <a:lnTo>
                      <a:pt x="0" y="2667"/>
                    </a:lnTo>
                    <a:lnTo>
                      <a:pt x="68" y="3420"/>
                    </a:lnTo>
                    <a:lnTo>
                      <a:pt x="137" y="4172"/>
                    </a:lnTo>
                    <a:lnTo>
                      <a:pt x="274" y="4993"/>
                    </a:lnTo>
                    <a:lnTo>
                      <a:pt x="479" y="5745"/>
                    </a:lnTo>
                    <a:lnTo>
                      <a:pt x="684" y="6360"/>
                    </a:lnTo>
                    <a:lnTo>
                      <a:pt x="958" y="6908"/>
                    </a:lnTo>
                    <a:lnTo>
                      <a:pt x="1300" y="7386"/>
                    </a:lnTo>
                    <a:lnTo>
                      <a:pt x="1573" y="7728"/>
                    </a:lnTo>
                    <a:lnTo>
                      <a:pt x="1915" y="7865"/>
                    </a:lnTo>
                    <a:lnTo>
                      <a:pt x="2257" y="7933"/>
                    </a:lnTo>
                    <a:lnTo>
                      <a:pt x="2531" y="7797"/>
                    </a:lnTo>
                    <a:lnTo>
                      <a:pt x="2804" y="7523"/>
                    </a:lnTo>
                    <a:lnTo>
                      <a:pt x="3009" y="7113"/>
                    </a:lnTo>
                    <a:lnTo>
                      <a:pt x="3146" y="6634"/>
                    </a:lnTo>
                    <a:lnTo>
                      <a:pt x="3214" y="6018"/>
                    </a:lnTo>
                    <a:lnTo>
                      <a:pt x="3283" y="5335"/>
                    </a:lnTo>
                    <a:lnTo>
                      <a:pt x="3283" y="4514"/>
                    </a:lnTo>
                    <a:lnTo>
                      <a:pt x="3146" y="3762"/>
                    </a:lnTo>
                    <a:lnTo>
                      <a:pt x="3009" y="2941"/>
                    </a:lnTo>
                    <a:lnTo>
                      <a:pt x="2804" y="2257"/>
                    </a:lnTo>
                    <a:lnTo>
                      <a:pt x="2599" y="1573"/>
                    </a:lnTo>
                    <a:lnTo>
                      <a:pt x="2325" y="1026"/>
                    </a:lnTo>
                    <a:lnTo>
                      <a:pt x="2052" y="547"/>
                    </a:lnTo>
                    <a:lnTo>
                      <a:pt x="1710" y="274"/>
                    </a:lnTo>
                    <a:lnTo>
                      <a:pt x="1368" y="68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8"/>
              <p:cNvSpPr/>
              <p:nvPr/>
            </p:nvSpPr>
            <p:spPr>
              <a:xfrm>
                <a:off x="6766100" y="372825"/>
                <a:ext cx="2718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1916" extrusionOk="0">
                    <a:moveTo>
                      <a:pt x="10738" y="1"/>
                    </a:moveTo>
                    <a:lnTo>
                      <a:pt x="137" y="1642"/>
                    </a:lnTo>
                    <a:lnTo>
                      <a:pt x="1" y="1711"/>
                    </a:lnTo>
                    <a:lnTo>
                      <a:pt x="1" y="1779"/>
                    </a:lnTo>
                    <a:lnTo>
                      <a:pt x="69" y="1848"/>
                    </a:lnTo>
                    <a:lnTo>
                      <a:pt x="137" y="1916"/>
                    </a:lnTo>
                    <a:lnTo>
                      <a:pt x="10806" y="275"/>
                    </a:lnTo>
                    <a:lnTo>
                      <a:pt x="10875" y="206"/>
                    </a:lnTo>
                    <a:lnTo>
                      <a:pt x="10875" y="138"/>
                    </a:lnTo>
                    <a:lnTo>
                      <a:pt x="10806" y="69"/>
                    </a:lnTo>
                    <a:lnTo>
                      <a:pt x="10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8"/>
              <p:cNvSpPr/>
              <p:nvPr/>
            </p:nvSpPr>
            <p:spPr>
              <a:xfrm>
                <a:off x="6639575" y="372825"/>
                <a:ext cx="2667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916" extrusionOk="0">
                    <a:moveTo>
                      <a:pt x="10464" y="1"/>
                    </a:moveTo>
                    <a:lnTo>
                      <a:pt x="69" y="1642"/>
                    </a:lnTo>
                    <a:lnTo>
                      <a:pt x="1" y="1711"/>
                    </a:lnTo>
                    <a:lnTo>
                      <a:pt x="1" y="1779"/>
                    </a:lnTo>
                    <a:lnTo>
                      <a:pt x="1" y="1848"/>
                    </a:lnTo>
                    <a:lnTo>
                      <a:pt x="137" y="1916"/>
                    </a:lnTo>
                    <a:lnTo>
                      <a:pt x="10533" y="275"/>
                    </a:lnTo>
                    <a:lnTo>
                      <a:pt x="10601" y="206"/>
                    </a:lnTo>
                    <a:lnTo>
                      <a:pt x="10670" y="138"/>
                    </a:lnTo>
                    <a:lnTo>
                      <a:pt x="10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8"/>
              <p:cNvSpPr/>
              <p:nvPr/>
            </p:nvSpPr>
            <p:spPr>
              <a:xfrm>
                <a:off x="6456625" y="372825"/>
                <a:ext cx="1145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1027" extrusionOk="0">
                    <a:moveTo>
                      <a:pt x="4446" y="1"/>
                    </a:moveTo>
                    <a:lnTo>
                      <a:pt x="138" y="822"/>
                    </a:lnTo>
                    <a:lnTo>
                      <a:pt x="1" y="822"/>
                    </a:lnTo>
                    <a:lnTo>
                      <a:pt x="1" y="958"/>
                    </a:lnTo>
                    <a:lnTo>
                      <a:pt x="69" y="1027"/>
                    </a:lnTo>
                    <a:lnTo>
                      <a:pt x="138" y="1027"/>
                    </a:lnTo>
                    <a:lnTo>
                      <a:pt x="4446" y="275"/>
                    </a:lnTo>
                    <a:lnTo>
                      <a:pt x="4583" y="206"/>
                    </a:lnTo>
                    <a:lnTo>
                      <a:pt x="4583" y="138"/>
                    </a:lnTo>
                    <a:lnTo>
                      <a:pt x="4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8"/>
              <p:cNvSpPr/>
              <p:nvPr/>
            </p:nvSpPr>
            <p:spPr>
              <a:xfrm>
                <a:off x="6449800" y="318125"/>
                <a:ext cx="1077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1095" extrusionOk="0">
                    <a:moveTo>
                      <a:pt x="4104" y="0"/>
                    </a:moveTo>
                    <a:lnTo>
                      <a:pt x="69" y="821"/>
                    </a:lnTo>
                    <a:lnTo>
                      <a:pt x="0" y="890"/>
                    </a:lnTo>
                    <a:lnTo>
                      <a:pt x="0" y="958"/>
                    </a:lnTo>
                    <a:lnTo>
                      <a:pt x="0" y="1026"/>
                    </a:lnTo>
                    <a:lnTo>
                      <a:pt x="137" y="1095"/>
                    </a:lnTo>
                    <a:lnTo>
                      <a:pt x="4172" y="274"/>
                    </a:lnTo>
                    <a:lnTo>
                      <a:pt x="4240" y="274"/>
                    </a:lnTo>
                    <a:lnTo>
                      <a:pt x="4309" y="137"/>
                    </a:lnTo>
                    <a:lnTo>
                      <a:pt x="4240" y="69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8"/>
              <p:cNvSpPr/>
              <p:nvPr/>
            </p:nvSpPr>
            <p:spPr>
              <a:xfrm>
                <a:off x="6427575" y="268550"/>
                <a:ext cx="1145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1026" extrusionOk="0">
                    <a:moveTo>
                      <a:pt x="4446" y="0"/>
                    </a:moveTo>
                    <a:lnTo>
                      <a:pt x="137" y="752"/>
                    </a:lnTo>
                    <a:lnTo>
                      <a:pt x="0" y="821"/>
                    </a:lnTo>
                    <a:lnTo>
                      <a:pt x="0" y="958"/>
                    </a:lnTo>
                    <a:lnTo>
                      <a:pt x="69" y="1026"/>
                    </a:lnTo>
                    <a:lnTo>
                      <a:pt x="137" y="1026"/>
                    </a:lnTo>
                    <a:lnTo>
                      <a:pt x="4446" y="274"/>
                    </a:lnTo>
                    <a:lnTo>
                      <a:pt x="4582" y="205"/>
                    </a:lnTo>
                    <a:lnTo>
                      <a:pt x="4582" y="69"/>
                    </a:lnTo>
                    <a:lnTo>
                      <a:pt x="4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" name="Google Shape;429;p18"/>
            <p:cNvGrpSpPr/>
            <p:nvPr/>
          </p:nvGrpSpPr>
          <p:grpSpPr>
            <a:xfrm flipH="1">
              <a:off x="4894996" y="4171233"/>
              <a:ext cx="1123718" cy="1302618"/>
              <a:chOff x="8430771" y="3799658"/>
              <a:chExt cx="1123718" cy="1302618"/>
            </a:xfrm>
          </p:grpSpPr>
          <p:sp>
            <p:nvSpPr>
              <p:cNvPr id="430" name="Google Shape;430;p18"/>
              <p:cNvSpPr/>
              <p:nvPr/>
            </p:nvSpPr>
            <p:spPr>
              <a:xfrm rot="-6964541" flipH="1">
                <a:off x="8442233" y="4097859"/>
                <a:ext cx="1104631" cy="706217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8246" extrusionOk="0">
                    <a:moveTo>
                      <a:pt x="2120" y="0"/>
                    </a:moveTo>
                    <a:lnTo>
                      <a:pt x="1778" y="68"/>
                    </a:lnTo>
                    <a:lnTo>
                      <a:pt x="1436" y="205"/>
                    </a:lnTo>
                    <a:lnTo>
                      <a:pt x="1163" y="342"/>
                    </a:lnTo>
                    <a:lnTo>
                      <a:pt x="889" y="616"/>
                    </a:lnTo>
                    <a:lnTo>
                      <a:pt x="547" y="1163"/>
                    </a:lnTo>
                    <a:lnTo>
                      <a:pt x="342" y="1710"/>
                    </a:lnTo>
                    <a:lnTo>
                      <a:pt x="205" y="2325"/>
                    </a:lnTo>
                    <a:lnTo>
                      <a:pt x="137" y="2941"/>
                    </a:lnTo>
                    <a:lnTo>
                      <a:pt x="0" y="4309"/>
                    </a:lnTo>
                    <a:lnTo>
                      <a:pt x="0" y="5745"/>
                    </a:lnTo>
                    <a:lnTo>
                      <a:pt x="0" y="7113"/>
                    </a:lnTo>
                    <a:lnTo>
                      <a:pt x="137" y="8481"/>
                    </a:lnTo>
                    <a:lnTo>
                      <a:pt x="274" y="9848"/>
                    </a:lnTo>
                    <a:lnTo>
                      <a:pt x="479" y="11216"/>
                    </a:lnTo>
                    <a:lnTo>
                      <a:pt x="821" y="12516"/>
                    </a:lnTo>
                    <a:lnTo>
                      <a:pt x="1163" y="13883"/>
                    </a:lnTo>
                    <a:lnTo>
                      <a:pt x="1505" y="14773"/>
                    </a:lnTo>
                    <a:lnTo>
                      <a:pt x="2052" y="15730"/>
                    </a:lnTo>
                    <a:lnTo>
                      <a:pt x="2599" y="16619"/>
                    </a:lnTo>
                    <a:lnTo>
                      <a:pt x="3215" y="17440"/>
                    </a:lnTo>
                    <a:lnTo>
                      <a:pt x="4104" y="18671"/>
                    </a:lnTo>
                    <a:lnTo>
                      <a:pt x="4514" y="19081"/>
                    </a:lnTo>
                    <a:lnTo>
                      <a:pt x="4719" y="19150"/>
                    </a:lnTo>
                    <a:lnTo>
                      <a:pt x="4856" y="19218"/>
                    </a:lnTo>
                    <a:lnTo>
                      <a:pt x="5335" y="19081"/>
                    </a:lnTo>
                    <a:lnTo>
                      <a:pt x="5950" y="19013"/>
                    </a:lnTo>
                    <a:lnTo>
                      <a:pt x="7181" y="19081"/>
                    </a:lnTo>
                    <a:lnTo>
                      <a:pt x="8412" y="19150"/>
                    </a:lnTo>
                    <a:lnTo>
                      <a:pt x="9438" y="19286"/>
                    </a:lnTo>
                    <a:lnTo>
                      <a:pt x="13473" y="19902"/>
                    </a:lnTo>
                    <a:lnTo>
                      <a:pt x="17508" y="20723"/>
                    </a:lnTo>
                    <a:lnTo>
                      <a:pt x="21543" y="21612"/>
                    </a:lnTo>
                    <a:lnTo>
                      <a:pt x="25510" y="22706"/>
                    </a:lnTo>
                    <a:lnTo>
                      <a:pt x="29477" y="23869"/>
                    </a:lnTo>
                    <a:lnTo>
                      <a:pt x="33375" y="25168"/>
                    </a:lnTo>
                    <a:lnTo>
                      <a:pt x="36179" y="26125"/>
                    </a:lnTo>
                    <a:lnTo>
                      <a:pt x="38915" y="27220"/>
                    </a:lnTo>
                    <a:lnTo>
                      <a:pt x="39872" y="27562"/>
                    </a:lnTo>
                    <a:lnTo>
                      <a:pt x="40761" y="27904"/>
                    </a:lnTo>
                    <a:lnTo>
                      <a:pt x="41719" y="28177"/>
                    </a:lnTo>
                    <a:lnTo>
                      <a:pt x="42198" y="28246"/>
                    </a:lnTo>
                    <a:lnTo>
                      <a:pt x="43087" y="28246"/>
                    </a:lnTo>
                    <a:lnTo>
                      <a:pt x="43497" y="28177"/>
                    </a:lnTo>
                    <a:lnTo>
                      <a:pt x="43702" y="28040"/>
                    </a:lnTo>
                    <a:lnTo>
                      <a:pt x="43907" y="27904"/>
                    </a:lnTo>
                    <a:lnTo>
                      <a:pt x="44044" y="27698"/>
                    </a:lnTo>
                    <a:lnTo>
                      <a:pt x="44112" y="27425"/>
                    </a:lnTo>
                    <a:lnTo>
                      <a:pt x="44181" y="27151"/>
                    </a:lnTo>
                    <a:lnTo>
                      <a:pt x="44112" y="26809"/>
                    </a:lnTo>
                    <a:lnTo>
                      <a:pt x="43907" y="25647"/>
                    </a:lnTo>
                    <a:lnTo>
                      <a:pt x="43839" y="23527"/>
                    </a:lnTo>
                    <a:lnTo>
                      <a:pt x="43634" y="19492"/>
                    </a:lnTo>
                    <a:lnTo>
                      <a:pt x="43429" y="15251"/>
                    </a:lnTo>
                    <a:lnTo>
                      <a:pt x="43223" y="12516"/>
                    </a:lnTo>
                    <a:lnTo>
                      <a:pt x="37957" y="10806"/>
                    </a:lnTo>
                    <a:lnTo>
                      <a:pt x="29066" y="8002"/>
                    </a:lnTo>
                    <a:lnTo>
                      <a:pt x="19697" y="4993"/>
                    </a:lnTo>
                    <a:lnTo>
                      <a:pt x="12653" y="2804"/>
                    </a:lnTo>
                    <a:lnTo>
                      <a:pt x="6771" y="1094"/>
                    </a:lnTo>
                    <a:lnTo>
                      <a:pt x="5335" y="616"/>
                    </a:lnTo>
                    <a:lnTo>
                      <a:pt x="4514" y="342"/>
                    </a:lnTo>
                    <a:lnTo>
                      <a:pt x="3693" y="137"/>
                    </a:lnTo>
                    <a:lnTo>
                      <a:pt x="2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8"/>
              <p:cNvSpPr/>
              <p:nvPr/>
            </p:nvSpPr>
            <p:spPr>
              <a:xfrm rot="-6964541" flipH="1">
                <a:off x="8782428" y="4200729"/>
                <a:ext cx="745571" cy="297553"/>
              </a:xfrm>
              <a:custGeom>
                <a:avLst/>
                <a:gdLst/>
                <a:ahLst/>
                <a:cxnLst/>
                <a:rect l="l" t="t" r="r" b="b"/>
                <a:pathLst>
                  <a:path w="29820" h="11901" extrusionOk="0">
                    <a:moveTo>
                      <a:pt x="2326" y="0"/>
                    </a:moveTo>
                    <a:lnTo>
                      <a:pt x="2121" y="1778"/>
                    </a:lnTo>
                    <a:lnTo>
                      <a:pt x="1984" y="2736"/>
                    </a:lnTo>
                    <a:lnTo>
                      <a:pt x="1779" y="3693"/>
                    </a:lnTo>
                    <a:lnTo>
                      <a:pt x="1505" y="4582"/>
                    </a:lnTo>
                    <a:lnTo>
                      <a:pt x="1095" y="5471"/>
                    </a:lnTo>
                    <a:lnTo>
                      <a:pt x="616" y="6292"/>
                    </a:lnTo>
                    <a:lnTo>
                      <a:pt x="343" y="6634"/>
                    </a:lnTo>
                    <a:lnTo>
                      <a:pt x="1" y="6976"/>
                    </a:lnTo>
                    <a:lnTo>
                      <a:pt x="3625" y="7249"/>
                    </a:lnTo>
                    <a:lnTo>
                      <a:pt x="7387" y="7591"/>
                    </a:lnTo>
                    <a:lnTo>
                      <a:pt x="11217" y="8002"/>
                    </a:lnTo>
                    <a:lnTo>
                      <a:pt x="14978" y="8549"/>
                    </a:lnTo>
                    <a:lnTo>
                      <a:pt x="18808" y="9164"/>
                    </a:lnTo>
                    <a:lnTo>
                      <a:pt x="22570" y="9917"/>
                    </a:lnTo>
                    <a:lnTo>
                      <a:pt x="24348" y="10395"/>
                    </a:lnTo>
                    <a:lnTo>
                      <a:pt x="26126" y="10874"/>
                    </a:lnTo>
                    <a:lnTo>
                      <a:pt x="27904" y="11353"/>
                    </a:lnTo>
                    <a:lnTo>
                      <a:pt x="29614" y="11900"/>
                    </a:lnTo>
                    <a:lnTo>
                      <a:pt x="29751" y="11353"/>
                    </a:lnTo>
                    <a:lnTo>
                      <a:pt x="29819" y="10669"/>
                    </a:lnTo>
                    <a:lnTo>
                      <a:pt x="29819" y="9985"/>
                    </a:lnTo>
                    <a:lnTo>
                      <a:pt x="29751" y="9301"/>
                    </a:lnTo>
                    <a:lnTo>
                      <a:pt x="29614" y="8549"/>
                    </a:lnTo>
                    <a:lnTo>
                      <a:pt x="29409" y="7865"/>
                    </a:lnTo>
                    <a:lnTo>
                      <a:pt x="29204" y="7249"/>
                    </a:lnTo>
                    <a:lnTo>
                      <a:pt x="28998" y="6702"/>
                    </a:lnTo>
                    <a:lnTo>
                      <a:pt x="28520" y="5882"/>
                    </a:lnTo>
                    <a:lnTo>
                      <a:pt x="28246" y="5471"/>
                    </a:lnTo>
                    <a:lnTo>
                      <a:pt x="27904" y="5129"/>
                    </a:lnTo>
                    <a:lnTo>
                      <a:pt x="27494" y="4924"/>
                    </a:lnTo>
                    <a:lnTo>
                      <a:pt x="27015" y="4719"/>
                    </a:lnTo>
                    <a:lnTo>
                      <a:pt x="26126" y="4445"/>
                    </a:lnTo>
                    <a:lnTo>
                      <a:pt x="20176" y="3214"/>
                    </a:lnTo>
                    <a:lnTo>
                      <a:pt x="14226" y="2052"/>
                    </a:lnTo>
                    <a:lnTo>
                      <a:pt x="8344" y="957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8"/>
              <p:cNvSpPr/>
              <p:nvPr/>
            </p:nvSpPr>
            <p:spPr>
              <a:xfrm rot="-6964541" flipH="1">
                <a:off x="8549580" y="4254220"/>
                <a:ext cx="896036" cy="569429"/>
              </a:xfrm>
              <a:custGeom>
                <a:avLst/>
                <a:gdLst/>
                <a:ahLst/>
                <a:cxnLst/>
                <a:rect l="l" t="t" r="r" b="b"/>
                <a:pathLst>
                  <a:path w="35838" h="22775" extrusionOk="0">
                    <a:moveTo>
                      <a:pt x="1" y="1"/>
                    </a:moveTo>
                    <a:lnTo>
                      <a:pt x="69" y="548"/>
                    </a:lnTo>
                    <a:lnTo>
                      <a:pt x="137" y="1163"/>
                    </a:lnTo>
                    <a:lnTo>
                      <a:pt x="411" y="2326"/>
                    </a:lnTo>
                    <a:lnTo>
                      <a:pt x="1368" y="6019"/>
                    </a:lnTo>
                    <a:lnTo>
                      <a:pt x="1847" y="7865"/>
                    </a:lnTo>
                    <a:lnTo>
                      <a:pt x="2257" y="9712"/>
                    </a:lnTo>
                    <a:lnTo>
                      <a:pt x="2531" y="10943"/>
                    </a:lnTo>
                    <a:lnTo>
                      <a:pt x="2668" y="12106"/>
                    </a:lnTo>
                    <a:lnTo>
                      <a:pt x="2805" y="13132"/>
                    </a:lnTo>
                    <a:lnTo>
                      <a:pt x="2736" y="13952"/>
                    </a:lnTo>
                    <a:lnTo>
                      <a:pt x="2463" y="16756"/>
                    </a:lnTo>
                    <a:lnTo>
                      <a:pt x="2326" y="17782"/>
                    </a:lnTo>
                    <a:lnTo>
                      <a:pt x="16825" y="21133"/>
                    </a:lnTo>
                    <a:lnTo>
                      <a:pt x="21133" y="22364"/>
                    </a:lnTo>
                    <a:lnTo>
                      <a:pt x="22296" y="22775"/>
                    </a:lnTo>
                    <a:lnTo>
                      <a:pt x="23527" y="22775"/>
                    </a:lnTo>
                    <a:lnTo>
                      <a:pt x="24758" y="22706"/>
                    </a:lnTo>
                    <a:lnTo>
                      <a:pt x="25921" y="22570"/>
                    </a:lnTo>
                    <a:lnTo>
                      <a:pt x="27152" y="22364"/>
                    </a:lnTo>
                    <a:lnTo>
                      <a:pt x="28178" y="22091"/>
                    </a:lnTo>
                    <a:lnTo>
                      <a:pt x="29135" y="21680"/>
                    </a:lnTo>
                    <a:lnTo>
                      <a:pt x="30024" y="21270"/>
                    </a:lnTo>
                    <a:lnTo>
                      <a:pt x="30845" y="20860"/>
                    </a:lnTo>
                    <a:lnTo>
                      <a:pt x="31666" y="20313"/>
                    </a:lnTo>
                    <a:lnTo>
                      <a:pt x="32349" y="19697"/>
                    </a:lnTo>
                    <a:lnTo>
                      <a:pt x="32965" y="19082"/>
                    </a:lnTo>
                    <a:lnTo>
                      <a:pt x="33580" y="18398"/>
                    </a:lnTo>
                    <a:lnTo>
                      <a:pt x="34059" y="17645"/>
                    </a:lnTo>
                    <a:lnTo>
                      <a:pt x="34538" y="16825"/>
                    </a:lnTo>
                    <a:lnTo>
                      <a:pt x="34880" y="16004"/>
                    </a:lnTo>
                    <a:lnTo>
                      <a:pt x="35222" y="15115"/>
                    </a:lnTo>
                    <a:lnTo>
                      <a:pt x="35495" y="14226"/>
                    </a:lnTo>
                    <a:lnTo>
                      <a:pt x="35701" y="13268"/>
                    </a:lnTo>
                    <a:lnTo>
                      <a:pt x="35769" y="12243"/>
                    </a:lnTo>
                    <a:lnTo>
                      <a:pt x="35837" y="1121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8"/>
              <p:cNvSpPr/>
              <p:nvPr/>
            </p:nvSpPr>
            <p:spPr>
              <a:xfrm rot="-6964541" flipH="1">
                <a:off x="8596062" y="3845128"/>
                <a:ext cx="182992" cy="482221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9287" extrusionOk="0">
                    <a:moveTo>
                      <a:pt x="2326" y="0"/>
                    </a:moveTo>
                    <a:lnTo>
                      <a:pt x="1847" y="137"/>
                    </a:lnTo>
                    <a:lnTo>
                      <a:pt x="1369" y="411"/>
                    </a:lnTo>
                    <a:lnTo>
                      <a:pt x="958" y="753"/>
                    </a:lnTo>
                    <a:lnTo>
                      <a:pt x="616" y="1163"/>
                    </a:lnTo>
                    <a:lnTo>
                      <a:pt x="411" y="1642"/>
                    </a:lnTo>
                    <a:lnTo>
                      <a:pt x="206" y="2326"/>
                    </a:lnTo>
                    <a:lnTo>
                      <a:pt x="138" y="3010"/>
                    </a:lnTo>
                    <a:lnTo>
                      <a:pt x="69" y="3625"/>
                    </a:lnTo>
                    <a:lnTo>
                      <a:pt x="69" y="4309"/>
                    </a:lnTo>
                    <a:lnTo>
                      <a:pt x="69" y="5677"/>
                    </a:lnTo>
                    <a:lnTo>
                      <a:pt x="1" y="6976"/>
                    </a:lnTo>
                    <a:lnTo>
                      <a:pt x="69" y="8344"/>
                    </a:lnTo>
                    <a:lnTo>
                      <a:pt x="206" y="9780"/>
                    </a:lnTo>
                    <a:lnTo>
                      <a:pt x="411" y="11148"/>
                    </a:lnTo>
                    <a:lnTo>
                      <a:pt x="685" y="12584"/>
                    </a:lnTo>
                    <a:lnTo>
                      <a:pt x="1095" y="13952"/>
                    </a:lnTo>
                    <a:lnTo>
                      <a:pt x="1574" y="15320"/>
                    </a:lnTo>
                    <a:lnTo>
                      <a:pt x="2121" y="16619"/>
                    </a:lnTo>
                    <a:lnTo>
                      <a:pt x="2805" y="17782"/>
                    </a:lnTo>
                    <a:lnTo>
                      <a:pt x="3147" y="18397"/>
                    </a:lnTo>
                    <a:lnTo>
                      <a:pt x="3420" y="18671"/>
                    </a:lnTo>
                    <a:lnTo>
                      <a:pt x="3694" y="18876"/>
                    </a:lnTo>
                    <a:lnTo>
                      <a:pt x="4173" y="19150"/>
                    </a:lnTo>
                    <a:lnTo>
                      <a:pt x="4651" y="19287"/>
                    </a:lnTo>
                    <a:lnTo>
                      <a:pt x="5267" y="19287"/>
                    </a:lnTo>
                    <a:lnTo>
                      <a:pt x="5472" y="19218"/>
                    </a:lnTo>
                    <a:lnTo>
                      <a:pt x="5746" y="19081"/>
                    </a:lnTo>
                    <a:lnTo>
                      <a:pt x="5883" y="18945"/>
                    </a:lnTo>
                    <a:lnTo>
                      <a:pt x="6293" y="18534"/>
                    </a:lnTo>
                    <a:lnTo>
                      <a:pt x="6566" y="18056"/>
                    </a:lnTo>
                    <a:lnTo>
                      <a:pt x="6772" y="17508"/>
                    </a:lnTo>
                    <a:lnTo>
                      <a:pt x="6977" y="16961"/>
                    </a:lnTo>
                    <a:lnTo>
                      <a:pt x="7182" y="15730"/>
                    </a:lnTo>
                    <a:lnTo>
                      <a:pt x="7250" y="14636"/>
                    </a:lnTo>
                    <a:lnTo>
                      <a:pt x="7319" y="13337"/>
                    </a:lnTo>
                    <a:lnTo>
                      <a:pt x="7250" y="11969"/>
                    </a:lnTo>
                    <a:lnTo>
                      <a:pt x="7114" y="10669"/>
                    </a:lnTo>
                    <a:lnTo>
                      <a:pt x="6840" y="9370"/>
                    </a:lnTo>
                    <a:lnTo>
                      <a:pt x="6361" y="7387"/>
                    </a:lnTo>
                    <a:lnTo>
                      <a:pt x="5746" y="5540"/>
                    </a:lnTo>
                    <a:lnTo>
                      <a:pt x="5062" y="3625"/>
                    </a:lnTo>
                    <a:lnTo>
                      <a:pt x="4310" y="1778"/>
                    </a:lnTo>
                    <a:lnTo>
                      <a:pt x="4036" y="1163"/>
                    </a:lnTo>
                    <a:lnTo>
                      <a:pt x="3694" y="684"/>
                    </a:lnTo>
                    <a:lnTo>
                      <a:pt x="3489" y="411"/>
                    </a:lnTo>
                    <a:lnTo>
                      <a:pt x="3284" y="274"/>
                    </a:lnTo>
                    <a:lnTo>
                      <a:pt x="3010" y="137"/>
                    </a:lnTo>
                    <a:lnTo>
                      <a:pt x="2805" y="69"/>
                    </a:lnTo>
                    <a:lnTo>
                      <a:pt x="25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8"/>
              <p:cNvSpPr/>
              <p:nvPr/>
            </p:nvSpPr>
            <p:spPr>
              <a:xfrm rot="-6964541" flipH="1">
                <a:off x="8841718" y="4196339"/>
                <a:ext cx="478821" cy="100910"/>
              </a:xfrm>
              <a:custGeom>
                <a:avLst/>
                <a:gdLst/>
                <a:ahLst/>
                <a:cxnLst/>
                <a:rect l="l" t="t" r="r" b="b"/>
                <a:pathLst>
                  <a:path w="19151" h="4036" extrusionOk="0">
                    <a:moveTo>
                      <a:pt x="137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1" y="274"/>
                    </a:lnTo>
                    <a:lnTo>
                      <a:pt x="69" y="274"/>
                    </a:lnTo>
                    <a:lnTo>
                      <a:pt x="2052" y="479"/>
                    </a:lnTo>
                    <a:lnTo>
                      <a:pt x="3967" y="685"/>
                    </a:lnTo>
                    <a:lnTo>
                      <a:pt x="5814" y="1026"/>
                    </a:lnTo>
                    <a:lnTo>
                      <a:pt x="7729" y="1368"/>
                    </a:lnTo>
                    <a:lnTo>
                      <a:pt x="11490" y="2189"/>
                    </a:lnTo>
                    <a:lnTo>
                      <a:pt x="15252" y="3147"/>
                    </a:lnTo>
                    <a:lnTo>
                      <a:pt x="18945" y="4036"/>
                    </a:lnTo>
                    <a:lnTo>
                      <a:pt x="19082" y="4036"/>
                    </a:lnTo>
                    <a:lnTo>
                      <a:pt x="19150" y="3967"/>
                    </a:lnTo>
                    <a:lnTo>
                      <a:pt x="19150" y="3831"/>
                    </a:lnTo>
                    <a:lnTo>
                      <a:pt x="19013" y="3762"/>
                    </a:lnTo>
                    <a:lnTo>
                      <a:pt x="15320" y="2873"/>
                    </a:lnTo>
                    <a:lnTo>
                      <a:pt x="11559" y="1916"/>
                    </a:lnTo>
                    <a:lnTo>
                      <a:pt x="7797" y="1095"/>
                    </a:lnTo>
                    <a:lnTo>
                      <a:pt x="5882" y="753"/>
                    </a:lnTo>
                    <a:lnTo>
                      <a:pt x="3967" y="411"/>
                    </a:lnTo>
                    <a:lnTo>
                      <a:pt x="2052" y="206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8"/>
              <p:cNvSpPr/>
              <p:nvPr/>
            </p:nvSpPr>
            <p:spPr>
              <a:xfrm rot="-6964541" flipH="1">
                <a:off x="9239125" y="4502890"/>
                <a:ext cx="133413" cy="44479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1779" extrusionOk="0">
                    <a:moveTo>
                      <a:pt x="138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1" y="274"/>
                    </a:lnTo>
                    <a:lnTo>
                      <a:pt x="138" y="274"/>
                    </a:lnTo>
                    <a:lnTo>
                      <a:pt x="548" y="342"/>
                    </a:lnTo>
                    <a:lnTo>
                      <a:pt x="958" y="547"/>
                    </a:lnTo>
                    <a:lnTo>
                      <a:pt x="1027" y="547"/>
                    </a:lnTo>
                    <a:lnTo>
                      <a:pt x="2053" y="958"/>
                    </a:lnTo>
                    <a:lnTo>
                      <a:pt x="3078" y="1300"/>
                    </a:lnTo>
                    <a:lnTo>
                      <a:pt x="4104" y="1573"/>
                    </a:lnTo>
                    <a:lnTo>
                      <a:pt x="5130" y="1778"/>
                    </a:lnTo>
                    <a:lnTo>
                      <a:pt x="5267" y="1778"/>
                    </a:lnTo>
                    <a:lnTo>
                      <a:pt x="5335" y="1710"/>
                    </a:lnTo>
                    <a:lnTo>
                      <a:pt x="5267" y="1573"/>
                    </a:lnTo>
                    <a:lnTo>
                      <a:pt x="5199" y="1505"/>
                    </a:lnTo>
                    <a:lnTo>
                      <a:pt x="4173" y="1300"/>
                    </a:lnTo>
                    <a:lnTo>
                      <a:pt x="3147" y="1026"/>
                    </a:lnTo>
                    <a:lnTo>
                      <a:pt x="2121" y="684"/>
                    </a:lnTo>
                    <a:lnTo>
                      <a:pt x="1164" y="342"/>
                    </a:lnTo>
                    <a:lnTo>
                      <a:pt x="1095" y="274"/>
                    </a:lnTo>
                    <a:lnTo>
                      <a:pt x="616" y="137"/>
                    </a:lnTo>
                    <a:lnTo>
                      <a:pt x="411" y="69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8"/>
              <p:cNvSpPr/>
              <p:nvPr/>
            </p:nvSpPr>
            <p:spPr>
              <a:xfrm rot="-6964541" flipH="1">
                <a:off x="8613838" y="3857719"/>
                <a:ext cx="171016" cy="47024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18808" extrusionOk="0">
                    <a:moveTo>
                      <a:pt x="2805" y="0"/>
                    </a:moveTo>
                    <a:lnTo>
                      <a:pt x="2736" y="69"/>
                    </a:lnTo>
                    <a:lnTo>
                      <a:pt x="2805" y="206"/>
                    </a:lnTo>
                    <a:lnTo>
                      <a:pt x="3352" y="1095"/>
                    </a:lnTo>
                    <a:lnTo>
                      <a:pt x="3899" y="1984"/>
                    </a:lnTo>
                    <a:lnTo>
                      <a:pt x="4378" y="2941"/>
                    </a:lnTo>
                    <a:lnTo>
                      <a:pt x="4788" y="3899"/>
                    </a:lnTo>
                    <a:lnTo>
                      <a:pt x="5199" y="4925"/>
                    </a:lnTo>
                    <a:lnTo>
                      <a:pt x="5472" y="6019"/>
                    </a:lnTo>
                    <a:lnTo>
                      <a:pt x="5814" y="7113"/>
                    </a:lnTo>
                    <a:lnTo>
                      <a:pt x="6019" y="8207"/>
                    </a:lnTo>
                    <a:lnTo>
                      <a:pt x="6293" y="9438"/>
                    </a:lnTo>
                    <a:lnTo>
                      <a:pt x="6430" y="10669"/>
                    </a:lnTo>
                    <a:lnTo>
                      <a:pt x="6498" y="11832"/>
                    </a:lnTo>
                    <a:lnTo>
                      <a:pt x="6566" y="12926"/>
                    </a:lnTo>
                    <a:lnTo>
                      <a:pt x="6498" y="14021"/>
                    </a:lnTo>
                    <a:lnTo>
                      <a:pt x="6430" y="15046"/>
                    </a:lnTo>
                    <a:lnTo>
                      <a:pt x="6293" y="16004"/>
                    </a:lnTo>
                    <a:lnTo>
                      <a:pt x="6019" y="16893"/>
                    </a:lnTo>
                    <a:lnTo>
                      <a:pt x="5814" y="17577"/>
                    </a:lnTo>
                    <a:lnTo>
                      <a:pt x="5540" y="18056"/>
                    </a:lnTo>
                    <a:lnTo>
                      <a:pt x="5199" y="18329"/>
                    </a:lnTo>
                    <a:lnTo>
                      <a:pt x="4993" y="18466"/>
                    </a:lnTo>
                    <a:lnTo>
                      <a:pt x="4788" y="18534"/>
                    </a:lnTo>
                    <a:lnTo>
                      <a:pt x="4583" y="18466"/>
                    </a:lnTo>
                    <a:lnTo>
                      <a:pt x="4378" y="18466"/>
                    </a:lnTo>
                    <a:lnTo>
                      <a:pt x="4173" y="18329"/>
                    </a:lnTo>
                    <a:lnTo>
                      <a:pt x="3967" y="18192"/>
                    </a:lnTo>
                    <a:lnTo>
                      <a:pt x="3626" y="17782"/>
                    </a:lnTo>
                    <a:lnTo>
                      <a:pt x="3215" y="17098"/>
                    </a:lnTo>
                    <a:lnTo>
                      <a:pt x="2394" y="15388"/>
                    </a:lnTo>
                    <a:lnTo>
                      <a:pt x="1711" y="13542"/>
                    </a:lnTo>
                    <a:lnTo>
                      <a:pt x="1163" y="11695"/>
                    </a:lnTo>
                    <a:lnTo>
                      <a:pt x="753" y="9712"/>
                    </a:lnTo>
                    <a:lnTo>
                      <a:pt x="685" y="9302"/>
                    </a:lnTo>
                    <a:lnTo>
                      <a:pt x="411" y="7592"/>
                    </a:lnTo>
                    <a:lnTo>
                      <a:pt x="274" y="6703"/>
                    </a:lnTo>
                    <a:lnTo>
                      <a:pt x="274" y="5745"/>
                    </a:lnTo>
                    <a:lnTo>
                      <a:pt x="274" y="4856"/>
                    </a:lnTo>
                    <a:lnTo>
                      <a:pt x="411" y="4036"/>
                    </a:lnTo>
                    <a:lnTo>
                      <a:pt x="548" y="3625"/>
                    </a:lnTo>
                    <a:lnTo>
                      <a:pt x="685" y="3283"/>
                    </a:lnTo>
                    <a:lnTo>
                      <a:pt x="890" y="2941"/>
                    </a:lnTo>
                    <a:lnTo>
                      <a:pt x="1163" y="2599"/>
                    </a:lnTo>
                    <a:lnTo>
                      <a:pt x="1369" y="2394"/>
                    </a:lnTo>
                    <a:lnTo>
                      <a:pt x="1642" y="2257"/>
                    </a:lnTo>
                    <a:lnTo>
                      <a:pt x="1916" y="2257"/>
                    </a:lnTo>
                    <a:lnTo>
                      <a:pt x="2258" y="2326"/>
                    </a:lnTo>
                    <a:lnTo>
                      <a:pt x="2531" y="2531"/>
                    </a:lnTo>
                    <a:lnTo>
                      <a:pt x="2805" y="2804"/>
                    </a:lnTo>
                    <a:lnTo>
                      <a:pt x="3078" y="3352"/>
                    </a:lnTo>
                    <a:lnTo>
                      <a:pt x="3420" y="3899"/>
                    </a:lnTo>
                    <a:lnTo>
                      <a:pt x="3899" y="5061"/>
                    </a:lnTo>
                    <a:lnTo>
                      <a:pt x="4309" y="6292"/>
                    </a:lnTo>
                    <a:lnTo>
                      <a:pt x="4651" y="7523"/>
                    </a:lnTo>
                    <a:lnTo>
                      <a:pt x="4993" y="9028"/>
                    </a:lnTo>
                    <a:lnTo>
                      <a:pt x="5130" y="9849"/>
                    </a:lnTo>
                    <a:lnTo>
                      <a:pt x="5267" y="10738"/>
                    </a:lnTo>
                    <a:lnTo>
                      <a:pt x="5335" y="11627"/>
                    </a:lnTo>
                    <a:lnTo>
                      <a:pt x="5335" y="12516"/>
                    </a:lnTo>
                    <a:lnTo>
                      <a:pt x="5267" y="13405"/>
                    </a:lnTo>
                    <a:lnTo>
                      <a:pt x="5062" y="14294"/>
                    </a:lnTo>
                    <a:lnTo>
                      <a:pt x="4993" y="14568"/>
                    </a:lnTo>
                    <a:lnTo>
                      <a:pt x="4857" y="14910"/>
                    </a:lnTo>
                    <a:lnTo>
                      <a:pt x="4651" y="15115"/>
                    </a:lnTo>
                    <a:lnTo>
                      <a:pt x="4515" y="15183"/>
                    </a:lnTo>
                    <a:lnTo>
                      <a:pt x="4378" y="15252"/>
                    </a:lnTo>
                    <a:lnTo>
                      <a:pt x="4173" y="15252"/>
                    </a:lnTo>
                    <a:lnTo>
                      <a:pt x="3967" y="15115"/>
                    </a:lnTo>
                    <a:lnTo>
                      <a:pt x="3762" y="14910"/>
                    </a:lnTo>
                    <a:lnTo>
                      <a:pt x="3557" y="14705"/>
                    </a:lnTo>
                    <a:lnTo>
                      <a:pt x="3352" y="14226"/>
                    </a:lnTo>
                    <a:lnTo>
                      <a:pt x="2942" y="12790"/>
                    </a:lnTo>
                    <a:lnTo>
                      <a:pt x="2668" y="11353"/>
                    </a:lnTo>
                    <a:lnTo>
                      <a:pt x="2463" y="9917"/>
                    </a:lnTo>
                    <a:lnTo>
                      <a:pt x="2463" y="8481"/>
                    </a:lnTo>
                    <a:lnTo>
                      <a:pt x="2531" y="8139"/>
                    </a:lnTo>
                    <a:lnTo>
                      <a:pt x="2600" y="7797"/>
                    </a:lnTo>
                    <a:lnTo>
                      <a:pt x="2805" y="7387"/>
                    </a:lnTo>
                    <a:lnTo>
                      <a:pt x="2942" y="7318"/>
                    </a:lnTo>
                    <a:lnTo>
                      <a:pt x="3078" y="7250"/>
                    </a:lnTo>
                    <a:lnTo>
                      <a:pt x="3284" y="7181"/>
                    </a:lnTo>
                    <a:lnTo>
                      <a:pt x="3489" y="7250"/>
                    </a:lnTo>
                    <a:lnTo>
                      <a:pt x="3626" y="7318"/>
                    </a:lnTo>
                    <a:lnTo>
                      <a:pt x="3762" y="7455"/>
                    </a:lnTo>
                    <a:lnTo>
                      <a:pt x="3967" y="7865"/>
                    </a:lnTo>
                    <a:lnTo>
                      <a:pt x="4104" y="8344"/>
                    </a:lnTo>
                    <a:lnTo>
                      <a:pt x="4309" y="8754"/>
                    </a:lnTo>
                    <a:lnTo>
                      <a:pt x="4378" y="8823"/>
                    </a:lnTo>
                    <a:lnTo>
                      <a:pt x="4515" y="8823"/>
                    </a:lnTo>
                    <a:lnTo>
                      <a:pt x="4583" y="8754"/>
                    </a:lnTo>
                    <a:lnTo>
                      <a:pt x="4583" y="8618"/>
                    </a:lnTo>
                    <a:lnTo>
                      <a:pt x="4378" y="8207"/>
                    </a:lnTo>
                    <a:lnTo>
                      <a:pt x="4173" y="7729"/>
                    </a:lnTo>
                    <a:lnTo>
                      <a:pt x="3967" y="7318"/>
                    </a:lnTo>
                    <a:lnTo>
                      <a:pt x="3762" y="7113"/>
                    </a:lnTo>
                    <a:lnTo>
                      <a:pt x="3557" y="6976"/>
                    </a:lnTo>
                    <a:lnTo>
                      <a:pt x="3352" y="6908"/>
                    </a:lnTo>
                    <a:lnTo>
                      <a:pt x="3010" y="6976"/>
                    </a:lnTo>
                    <a:lnTo>
                      <a:pt x="2805" y="7045"/>
                    </a:lnTo>
                    <a:lnTo>
                      <a:pt x="2600" y="7181"/>
                    </a:lnTo>
                    <a:lnTo>
                      <a:pt x="2463" y="7387"/>
                    </a:lnTo>
                    <a:lnTo>
                      <a:pt x="2394" y="7592"/>
                    </a:lnTo>
                    <a:lnTo>
                      <a:pt x="2258" y="8002"/>
                    </a:lnTo>
                    <a:lnTo>
                      <a:pt x="2189" y="8481"/>
                    </a:lnTo>
                    <a:lnTo>
                      <a:pt x="2189" y="9917"/>
                    </a:lnTo>
                    <a:lnTo>
                      <a:pt x="2394" y="11422"/>
                    </a:lnTo>
                    <a:lnTo>
                      <a:pt x="2668" y="12858"/>
                    </a:lnTo>
                    <a:lnTo>
                      <a:pt x="3078" y="14294"/>
                    </a:lnTo>
                    <a:lnTo>
                      <a:pt x="3352" y="14841"/>
                    </a:lnTo>
                    <a:lnTo>
                      <a:pt x="3557" y="15115"/>
                    </a:lnTo>
                    <a:lnTo>
                      <a:pt x="3762" y="15320"/>
                    </a:lnTo>
                    <a:lnTo>
                      <a:pt x="4104" y="15457"/>
                    </a:lnTo>
                    <a:lnTo>
                      <a:pt x="4446" y="15525"/>
                    </a:lnTo>
                    <a:lnTo>
                      <a:pt x="4720" y="15388"/>
                    </a:lnTo>
                    <a:lnTo>
                      <a:pt x="4993" y="15183"/>
                    </a:lnTo>
                    <a:lnTo>
                      <a:pt x="5199" y="14841"/>
                    </a:lnTo>
                    <a:lnTo>
                      <a:pt x="5335" y="14363"/>
                    </a:lnTo>
                    <a:lnTo>
                      <a:pt x="5540" y="13473"/>
                    </a:lnTo>
                    <a:lnTo>
                      <a:pt x="5609" y="12516"/>
                    </a:lnTo>
                    <a:lnTo>
                      <a:pt x="5609" y="11627"/>
                    </a:lnTo>
                    <a:lnTo>
                      <a:pt x="5540" y="10738"/>
                    </a:lnTo>
                    <a:lnTo>
                      <a:pt x="5404" y="9849"/>
                    </a:lnTo>
                    <a:lnTo>
                      <a:pt x="5267" y="8960"/>
                    </a:lnTo>
                    <a:lnTo>
                      <a:pt x="4925" y="7455"/>
                    </a:lnTo>
                    <a:lnTo>
                      <a:pt x="4583" y="6224"/>
                    </a:lnTo>
                    <a:lnTo>
                      <a:pt x="4173" y="4925"/>
                    </a:lnTo>
                    <a:lnTo>
                      <a:pt x="3626" y="3762"/>
                    </a:lnTo>
                    <a:lnTo>
                      <a:pt x="3352" y="3146"/>
                    </a:lnTo>
                    <a:lnTo>
                      <a:pt x="3010" y="2668"/>
                    </a:lnTo>
                    <a:lnTo>
                      <a:pt x="2736" y="2326"/>
                    </a:lnTo>
                    <a:lnTo>
                      <a:pt x="2326" y="2121"/>
                    </a:lnTo>
                    <a:lnTo>
                      <a:pt x="1984" y="1984"/>
                    </a:lnTo>
                    <a:lnTo>
                      <a:pt x="1505" y="1984"/>
                    </a:lnTo>
                    <a:lnTo>
                      <a:pt x="1232" y="2189"/>
                    </a:lnTo>
                    <a:lnTo>
                      <a:pt x="958" y="2394"/>
                    </a:lnTo>
                    <a:lnTo>
                      <a:pt x="685" y="2736"/>
                    </a:lnTo>
                    <a:lnTo>
                      <a:pt x="480" y="3078"/>
                    </a:lnTo>
                    <a:lnTo>
                      <a:pt x="343" y="3488"/>
                    </a:lnTo>
                    <a:lnTo>
                      <a:pt x="206" y="3899"/>
                    </a:lnTo>
                    <a:lnTo>
                      <a:pt x="1" y="4788"/>
                    </a:lnTo>
                    <a:lnTo>
                      <a:pt x="1" y="5745"/>
                    </a:lnTo>
                    <a:lnTo>
                      <a:pt x="1" y="6634"/>
                    </a:lnTo>
                    <a:lnTo>
                      <a:pt x="138" y="7592"/>
                    </a:lnTo>
                    <a:lnTo>
                      <a:pt x="411" y="9302"/>
                    </a:lnTo>
                    <a:lnTo>
                      <a:pt x="480" y="9780"/>
                    </a:lnTo>
                    <a:lnTo>
                      <a:pt x="890" y="11764"/>
                    </a:lnTo>
                    <a:lnTo>
                      <a:pt x="1437" y="13610"/>
                    </a:lnTo>
                    <a:lnTo>
                      <a:pt x="2121" y="15457"/>
                    </a:lnTo>
                    <a:lnTo>
                      <a:pt x="3010" y="17235"/>
                    </a:lnTo>
                    <a:lnTo>
                      <a:pt x="3352" y="17919"/>
                    </a:lnTo>
                    <a:lnTo>
                      <a:pt x="3831" y="18398"/>
                    </a:lnTo>
                    <a:lnTo>
                      <a:pt x="4036" y="18534"/>
                    </a:lnTo>
                    <a:lnTo>
                      <a:pt x="4241" y="18671"/>
                    </a:lnTo>
                    <a:lnTo>
                      <a:pt x="4446" y="18740"/>
                    </a:lnTo>
                    <a:lnTo>
                      <a:pt x="4720" y="18808"/>
                    </a:lnTo>
                    <a:lnTo>
                      <a:pt x="4857" y="18740"/>
                    </a:lnTo>
                    <a:lnTo>
                      <a:pt x="5199" y="18671"/>
                    </a:lnTo>
                    <a:lnTo>
                      <a:pt x="5472" y="18466"/>
                    </a:lnTo>
                    <a:lnTo>
                      <a:pt x="5677" y="18261"/>
                    </a:lnTo>
                    <a:lnTo>
                      <a:pt x="5882" y="17987"/>
                    </a:lnTo>
                    <a:lnTo>
                      <a:pt x="6156" y="17372"/>
                    </a:lnTo>
                    <a:lnTo>
                      <a:pt x="6293" y="16961"/>
                    </a:lnTo>
                    <a:lnTo>
                      <a:pt x="6566" y="16004"/>
                    </a:lnTo>
                    <a:lnTo>
                      <a:pt x="6703" y="15046"/>
                    </a:lnTo>
                    <a:lnTo>
                      <a:pt x="6772" y="14021"/>
                    </a:lnTo>
                    <a:lnTo>
                      <a:pt x="6840" y="12995"/>
                    </a:lnTo>
                    <a:lnTo>
                      <a:pt x="6772" y="11832"/>
                    </a:lnTo>
                    <a:lnTo>
                      <a:pt x="6703" y="10669"/>
                    </a:lnTo>
                    <a:lnTo>
                      <a:pt x="6566" y="9438"/>
                    </a:lnTo>
                    <a:lnTo>
                      <a:pt x="6293" y="8139"/>
                    </a:lnTo>
                    <a:lnTo>
                      <a:pt x="6088" y="7045"/>
                    </a:lnTo>
                    <a:lnTo>
                      <a:pt x="5746" y="5950"/>
                    </a:lnTo>
                    <a:lnTo>
                      <a:pt x="5404" y="4856"/>
                    </a:lnTo>
                    <a:lnTo>
                      <a:pt x="5062" y="3830"/>
                    </a:lnTo>
                    <a:lnTo>
                      <a:pt x="4583" y="2804"/>
                    </a:lnTo>
                    <a:lnTo>
                      <a:pt x="4104" y="1847"/>
                    </a:lnTo>
                    <a:lnTo>
                      <a:pt x="3557" y="958"/>
                    </a:lnTo>
                    <a:lnTo>
                      <a:pt x="3010" y="69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8"/>
              <p:cNvSpPr/>
              <p:nvPr/>
            </p:nvSpPr>
            <p:spPr>
              <a:xfrm rot="-6964541" flipH="1">
                <a:off x="8637543" y="4289920"/>
                <a:ext cx="348858" cy="268476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0738" extrusionOk="0">
                    <a:moveTo>
                      <a:pt x="958" y="0"/>
                    </a:moveTo>
                    <a:lnTo>
                      <a:pt x="822" y="206"/>
                    </a:lnTo>
                    <a:lnTo>
                      <a:pt x="753" y="479"/>
                    </a:lnTo>
                    <a:lnTo>
                      <a:pt x="685" y="821"/>
                    </a:lnTo>
                    <a:lnTo>
                      <a:pt x="753" y="1026"/>
                    </a:lnTo>
                    <a:lnTo>
                      <a:pt x="822" y="1163"/>
                    </a:lnTo>
                    <a:lnTo>
                      <a:pt x="1095" y="1505"/>
                    </a:lnTo>
                    <a:lnTo>
                      <a:pt x="1369" y="1779"/>
                    </a:lnTo>
                    <a:lnTo>
                      <a:pt x="1437" y="1984"/>
                    </a:lnTo>
                    <a:lnTo>
                      <a:pt x="1505" y="2189"/>
                    </a:lnTo>
                    <a:lnTo>
                      <a:pt x="1505" y="2462"/>
                    </a:lnTo>
                    <a:lnTo>
                      <a:pt x="1437" y="2736"/>
                    </a:lnTo>
                    <a:lnTo>
                      <a:pt x="1369" y="3078"/>
                    </a:lnTo>
                    <a:lnTo>
                      <a:pt x="1300" y="3352"/>
                    </a:lnTo>
                    <a:lnTo>
                      <a:pt x="1369" y="3625"/>
                    </a:lnTo>
                    <a:lnTo>
                      <a:pt x="1437" y="3899"/>
                    </a:lnTo>
                    <a:lnTo>
                      <a:pt x="1437" y="4172"/>
                    </a:lnTo>
                    <a:lnTo>
                      <a:pt x="1369" y="4446"/>
                    </a:lnTo>
                    <a:lnTo>
                      <a:pt x="1232" y="4993"/>
                    </a:lnTo>
                    <a:lnTo>
                      <a:pt x="753" y="5950"/>
                    </a:lnTo>
                    <a:lnTo>
                      <a:pt x="411" y="6634"/>
                    </a:lnTo>
                    <a:lnTo>
                      <a:pt x="206" y="7387"/>
                    </a:lnTo>
                    <a:lnTo>
                      <a:pt x="1" y="8207"/>
                    </a:lnTo>
                    <a:lnTo>
                      <a:pt x="1" y="8960"/>
                    </a:lnTo>
                    <a:lnTo>
                      <a:pt x="1" y="9507"/>
                    </a:lnTo>
                    <a:lnTo>
                      <a:pt x="138" y="9985"/>
                    </a:lnTo>
                    <a:lnTo>
                      <a:pt x="274" y="10259"/>
                    </a:lnTo>
                    <a:lnTo>
                      <a:pt x="411" y="10464"/>
                    </a:lnTo>
                    <a:lnTo>
                      <a:pt x="616" y="10601"/>
                    </a:lnTo>
                    <a:lnTo>
                      <a:pt x="822" y="10738"/>
                    </a:lnTo>
                    <a:lnTo>
                      <a:pt x="1232" y="10738"/>
                    </a:lnTo>
                    <a:lnTo>
                      <a:pt x="1642" y="10601"/>
                    </a:lnTo>
                    <a:lnTo>
                      <a:pt x="2053" y="10396"/>
                    </a:lnTo>
                    <a:lnTo>
                      <a:pt x="2395" y="10054"/>
                    </a:lnTo>
                    <a:lnTo>
                      <a:pt x="2600" y="9643"/>
                    </a:lnTo>
                    <a:lnTo>
                      <a:pt x="2805" y="9302"/>
                    </a:lnTo>
                    <a:lnTo>
                      <a:pt x="3078" y="8891"/>
                    </a:lnTo>
                    <a:lnTo>
                      <a:pt x="3352" y="8549"/>
                    </a:lnTo>
                    <a:lnTo>
                      <a:pt x="3420" y="8481"/>
                    </a:lnTo>
                    <a:lnTo>
                      <a:pt x="3489" y="8412"/>
                    </a:lnTo>
                    <a:lnTo>
                      <a:pt x="3626" y="8412"/>
                    </a:lnTo>
                    <a:lnTo>
                      <a:pt x="3694" y="8481"/>
                    </a:lnTo>
                    <a:lnTo>
                      <a:pt x="4104" y="8891"/>
                    </a:lnTo>
                    <a:lnTo>
                      <a:pt x="4446" y="9233"/>
                    </a:lnTo>
                    <a:lnTo>
                      <a:pt x="4788" y="9712"/>
                    </a:lnTo>
                    <a:lnTo>
                      <a:pt x="4993" y="10191"/>
                    </a:lnTo>
                    <a:lnTo>
                      <a:pt x="5062" y="10327"/>
                    </a:lnTo>
                    <a:lnTo>
                      <a:pt x="5199" y="10464"/>
                    </a:lnTo>
                    <a:lnTo>
                      <a:pt x="5335" y="10533"/>
                    </a:lnTo>
                    <a:lnTo>
                      <a:pt x="5472" y="10464"/>
                    </a:lnTo>
                    <a:lnTo>
                      <a:pt x="5609" y="10396"/>
                    </a:lnTo>
                    <a:lnTo>
                      <a:pt x="5746" y="10259"/>
                    </a:lnTo>
                    <a:lnTo>
                      <a:pt x="5882" y="9985"/>
                    </a:lnTo>
                    <a:lnTo>
                      <a:pt x="6019" y="9712"/>
                    </a:lnTo>
                    <a:lnTo>
                      <a:pt x="6156" y="9643"/>
                    </a:lnTo>
                    <a:lnTo>
                      <a:pt x="6293" y="9575"/>
                    </a:lnTo>
                    <a:lnTo>
                      <a:pt x="6430" y="9643"/>
                    </a:lnTo>
                    <a:lnTo>
                      <a:pt x="6566" y="9712"/>
                    </a:lnTo>
                    <a:lnTo>
                      <a:pt x="6840" y="9438"/>
                    </a:lnTo>
                    <a:lnTo>
                      <a:pt x="7114" y="9096"/>
                    </a:lnTo>
                    <a:lnTo>
                      <a:pt x="7250" y="8686"/>
                    </a:lnTo>
                    <a:lnTo>
                      <a:pt x="7319" y="8276"/>
                    </a:lnTo>
                    <a:lnTo>
                      <a:pt x="7319" y="7797"/>
                    </a:lnTo>
                    <a:lnTo>
                      <a:pt x="7387" y="7387"/>
                    </a:lnTo>
                    <a:lnTo>
                      <a:pt x="7524" y="7045"/>
                    </a:lnTo>
                    <a:lnTo>
                      <a:pt x="7797" y="6703"/>
                    </a:lnTo>
                    <a:lnTo>
                      <a:pt x="8071" y="6361"/>
                    </a:lnTo>
                    <a:lnTo>
                      <a:pt x="8413" y="6087"/>
                    </a:lnTo>
                    <a:lnTo>
                      <a:pt x="8208" y="5677"/>
                    </a:lnTo>
                    <a:lnTo>
                      <a:pt x="8208" y="5266"/>
                    </a:lnTo>
                    <a:lnTo>
                      <a:pt x="8276" y="4788"/>
                    </a:lnTo>
                    <a:lnTo>
                      <a:pt x="8413" y="4377"/>
                    </a:lnTo>
                    <a:lnTo>
                      <a:pt x="8550" y="4241"/>
                    </a:lnTo>
                    <a:lnTo>
                      <a:pt x="8755" y="4104"/>
                    </a:lnTo>
                    <a:lnTo>
                      <a:pt x="9165" y="3899"/>
                    </a:lnTo>
                    <a:lnTo>
                      <a:pt x="9370" y="3830"/>
                    </a:lnTo>
                    <a:lnTo>
                      <a:pt x="9576" y="3830"/>
                    </a:lnTo>
                    <a:lnTo>
                      <a:pt x="9781" y="3899"/>
                    </a:lnTo>
                    <a:lnTo>
                      <a:pt x="9986" y="3967"/>
                    </a:lnTo>
                    <a:lnTo>
                      <a:pt x="10259" y="4172"/>
                    </a:lnTo>
                    <a:lnTo>
                      <a:pt x="10465" y="4377"/>
                    </a:lnTo>
                    <a:lnTo>
                      <a:pt x="10738" y="4514"/>
                    </a:lnTo>
                    <a:lnTo>
                      <a:pt x="11012" y="4651"/>
                    </a:lnTo>
                    <a:lnTo>
                      <a:pt x="11149" y="4651"/>
                    </a:lnTo>
                    <a:lnTo>
                      <a:pt x="11354" y="4583"/>
                    </a:lnTo>
                    <a:lnTo>
                      <a:pt x="11696" y="4514"/>
                    </a:lnTo>
                    <a:lnTo>
                      <a:pt x="12038" y="4514"/>
                    </a:lnTo>
                    <a:lnTo>
                      <a:pt x="12448" y="4583"/>
                    </a:lnTo>
                    <a:lnTo>
                      <a:pt x="12790" y="4651"/>
                    </a:lnTo>
                    <a:lnTo>
                      <a:pt x="13132" y="4651"/>
                    </a:lnTo>
                    <a:lnTo>
                      <a:pt x="13337" y="4583"/>
                    </a:lnTo>
                    <a:lnTo>
                      <a:pt x="13611" y="4514"/>
                    </a:lnTo>
                    <a:lnTo>
                      <a:pt x="13816" y="4309"/>
                    </a:lnTo>
                    <a:lnTo>
                      <a:pt x="13953" y="4104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8"/>
              <p:cNvSpPr/>
              <p:nvPr/>
            </p:nvSpPr>
            <p:spPr>
              <a:xfrm rot="-6964541" flipH="1">
                <a:off x="8901097" y="4586955"/>
                <a:ext cx="116311" cy="97509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900" extrusionOk="0">
                    <a:moveTo>
                      <a:pt x="1984" y="1"/>
                    </a:moveTo>
                    <a:lnTo>
                      <a:pt x="1437" y="274"/>
                    </a:lnTo>
                    <a:lnTo>
                      <a:pt x="1232" y="480"/>
                    </a:lnTo>
                    <a:lnTo>
                      <a:pt x="1095" y="685"/>
                    </a:lnTo>
                    <a:lnTo>
                      <a:pt x="1027" y="958"/>
                    </a:lnTo>
                    <a:lnTo>
                      <a:pt x="958" y="1232"/>
                    </a:lnTo>
                    <a:lnTo>
                      <a:pt x="890" y="1505"/>
                    </a:lnTo>
                    <a:lnTo>
                      <a:pt x="821" y="1779"/>
                    </a:lnTo>
                    <a:lnTo>
                      <a:pt x="479" y="2121"/>
                    </a:lnTo>
                    <a:lnTo>
                      <a:pt x="206" y="2395"/>
                    </a:lnTo>
                    <a:lnTo>
                      <a:pt x="69" y="2600"/>
                    </a:lnTo>
                    <a:lnTo>
                      <a:pt x="1" y="2737"/>
                    </a:lnTo>
                    <a:lnTo>
                      <a:pt x="1" y="3147"/>
                    </a:lnTo>
                    <a:lnTo>
                      <a:pt x="1" y="3352"/>
                    </a:lnTo>
                    <a:lnTo>
                      <a:pt x="69" y="3557"/>
                    </a:lnTo>
                    <a:lnTo>
                      <a:pt x="206" y="3694"/>
                    </a:lnTo>
                    <a:lnTo>
                      <a:pt x="411" y="3831"/>
                    </a:lnTo>
                    <a:lnTo>
                      <a:pt x="685" y="3899"/>
                    </a:lnTo>
                    <a:lnTo>
                      <a:pt x="1027" y="3831"/>
                    </a:lnTo>
                    <a:lnTo>
                      <a:pt x="1369" y="3694"/>
                    </a:lnTo>
                    <a:lnTo>
                      <a:pt x="1642" y="3489"/>
                    </a:lnTo>
                    <a:lnTo>
                      <a:pt x="1984" y="3147"/>
                    </a:lnTo>
                    <a:lnTo>
                      <a:pt x="2326" y="2805"/>
                    </a:lnTo>
                    <a:lnTo>
                      <a:pt x="2600" y="2463"/>
                    </a:lnTo>
                    <a:lnTo>
                      <a:pt x="2873" y="2053"/>
                    </a:lnTo>
                    <a:lnTo>
                      <a:pt x="3078" y="1779"/>
                    </a:lnTo>
                    <a:lnTo>
                      <a:pt x="3352" y="1505"/>
                    </a:lnTo>
                    <a:lnTo>
                      <a:pt x="3625" y="1232"/>
                    </a:lnTo>
                    <a:lnTo>
                      <a:pt x="3967" y="1095"/>
                    </a:lnTo>
                    <a:lnTo>
                      <a:pt x="4309" y="958"/>
                    </a:lnTo>
                    <a:lnTo>
                      <a:pt x="4651" y="822"/>
                    </a:lnTo>
                    <a:lnTo>
                      <a:pt x="19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8"/>
              <p:cNvSpPr/>
              <p:nvPr/>
            </p:nvSpPr>
            <p:spPr>
              <a:xfrm rot="-6964541" flipH="1">
                <a:off x="8933454" y="4317486"/>
                <a:ext cx="360834" cy="338582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13542" extrusionOk="0">
                    <a:moveTo>
                      <a:pt x="1437" y="0"/>
                    </a:moveTo>
                    <a:lnTo>
                      <a:pt x="1368" y="137"/>
                    </a:lnTo>
                    <a:lnTo>
                      <a:pt x="1368" y="342"/>
                    </a:lnTo>
                    <a:lnTo>
                      <a:pt x="1574" y="1847"/>
                    </a:lnTo>
                    <a:lnTo>
                      <a:pt x="1642" y="2120"/>
                    </a:lnTo>
                    <a:lnTo>
                      <a:pt x="1710" y="2189"/>
                    </a:lnTo>
                    <a:lnTo>
                      <a:pt x="1779" y="2257"/>
                    </a:lnTo>
                    <a:lnTo>
                      <a:pt x="1984" y="2257"/>
                    </a:lnTo>
                    <a:lnTo>
                      <a:pt x="2121" y="2325"/>
                    </a:lnTo>
                    <a:lnTo>
                      <a:pt x="2189" y="2462"/>
                    </a:lnTo>
                    <a:lnTo>
                      <a:pt x="2736" y="5745"/>
                    </a:lnTo>
                    <a:lnTo>
                      <a:pt x="2805" y="6429"/>
                    </a:lnTo>
                    <a:lnTo>
                      <a:pt x="2736" y="6771"/>
                    </a:lnTo>
                    <a:lnTo>
                      <a:pt x="2600" y="7044"/>
                    </a:lnTo>
                    <a:lnTo>
                      <a:pt x="2394" y="7386"/>
                    </a:lnTo>
                    <a:lnTo>
                      <a:pt x="2121" y="7591"/>
                    </a:lnTo>
                    <a:lnTo>
                      <a:pt x="1779" y="7797"/>
                    </a:lnTo>
                    <a:lnTo>
                      <a:pt x="1574" y="8139"/>
                    </a:lnTo>
                    <a:lnTo>
                      <a:pt x="1437" y="8412"/>
                    </a:lnTo>
                    <a:lnTo>
                      <a:pt x="1368" y="8686"/>
                    </a:lnTo>
                    <a:lnTo>
                      <a:pt x="1300" y="9028"/>
                    </a:lnTo>
                    <a:lnTo>
                      <a:pt x="1095" y="9233"/>
                    </a:lnTo>
                    <a:lnTo>
                      <a:pt x="821" y="9438"/>
                    </a:lnTo>
                    <a:lnTo>
                      <a:pt x="548" y="9575"/>
                    </a:lnTo>
                    <a:lnTo>
                      <a:pt x="274" y="9712"/>
                    </a:lnTo>
                    <a:lnTo>
                      <a:pt x="69" y="9917"/>
                    </a:lnTo>
                    <a:lnTo>
                      <a:pt x="1" y="9985"/>
                    </a:lnTo>
                    <a:lnTo>
                      <a:pt x="5951" y="11421"/>
                    </a:lnTo>
                    <a:lnTo>
                      <a:pt x="10259" y="12652"/>
                    </a:lnTo>
                    <a:lnTo>
                      <a:pt x="12653" y="13541"/>
                    </a:lnTo>
                    <a:lnTo>
                      <a:pt x="12721" y="13473"/>
                    </a:lnTo>
                    <a:lnTo>
                      <a:pt x="12927" y="13131"/>
                    </a:lnTo>
                    <a:lnTo>
                      <a:pt x="13132" y="12721"/>
                    </a:lnTo>
                    <a:lnTo>
                      <a:pt x="13542" y="11421"/>
                    </a:lnTo>
                    <a:lnTo>
                      <a:pt x="13952" y="10122"/>
                    </a:lnTo>
                    <a:lnTo>
                      <a:pt x="14226" y="8754"/>
                    </a:lnTo>
                    <a:lnTo>
                      <a:pt x="14431" y="7386"/>
                    </a:lnTo>
                    <a:lnTo>
                      <a:pt x="14431" y="6771"/>
                    </a:lnTo>
                    <a:lnTo>
                      <a:pt x="14363" y="6429"/>
                    </a:lnTo>
                    <a:lnTo>
                      <a:pt x="14226" y="6155"/>
                    </a:lnTo>
                    <a:lnTo>
                      <a:pt x="13952" y="5882"/>
                    </a:lnTo>
                    <a:lnTo>
                      <a:pt x="13679" y="5608"/>
                    </a:lnTo>
                    <a:lnTo>
                      <a:pt x="13474" y="5403"/>
                    </a:lnTo>
                    <a:lnTo>
                      <a:pt x="13405" y="5198"/>
                    </a:lnTo>
                    <a:lnTo>
                      <a:pt x="13337" y="5061"/>
                    </a:lnTo>
                    <a:lnTo>
                      <a:pt x="13474" y="4582"/>
                    </a:lnTo>
                    <a:lnTo>
                      <a:pt x="13474" y="4377"/>
                    </a:lnTo>
                    <a:lnTo>
                      <a:pt x="13405" y="4240"/>
                    </a:lnTo>
                    <a:lnTo>
                      <a:pt x="13337" y="4172"/>
                    </a:lnTo>
                    <a:lnTo>
                      <a:pt x="13063" y="4172"/>
                    </a:lnTo>
                    <a:lnTo>
                      <a:pt x="12448" y="4240"/>
                    </a:lnTo>
                    <a:lnTo>
                      <a:pt x="11832" y="4445"/>
                    </a:lnTo>
                    <a:lnTo>
                      <a:pt x="11285" y="4719"/>
                    </a:lnTo>
                    <a:lnTo>
                      <a:pt x="10738" y="5061"/>
                    </a:lnTo>
                    <a:lnTo>
                      <a:pt x="10465" y="5266"/>
                    </a:lnTo>
                    <a:lnTo>
                      <a:pt x="10259" y="5403"/>
                    </a:lnTo>
                    <a:lnTo>
                      <a:pt x="9917" y="5403"/>
                    </a:lnTo>
                    <a:lnTo>
                      <a:pt x="9781" y="5335"/>
                    </a:lnTo>
                    <a:lnTo>
                      <a:pt x="9712" y="5198"/>
                    </a:lnTo>
                    <a:lnTo>
                      <a:pt x="9575" y="4924"/>
                    </a:lnTo>
                    <a:lnTo>
                      <a:pt x="9439" y="4787"/>
                    </a:lnTo>
                    <a:lnTo>
                      <a:pt x="9302" y="4719"/>
                    </a:lnTo>
                    <a:lnTo>
                      <a:pt x="8892" y="4787"/>
                    </a:lnTo>
                    <a:lnTo>
                      <a:pt x="8413" y="4856"/>
                    </a:lnTo>
                    <a:lnTo>
                      <a:pt x="8139" y="4993"/>
                    </a:lnTo>
                    <a:lnTo>
                      <a:pt x="7934" y="5129"/>
                    </a:lnTo>
                    <a:lnTo>
                      <a:pt x="7797" y="5403"/>
                    </a:lnTo>
                    <a:lnTo>
                      <a:pt x="7660" y="5676"/>
                    </a:lnTo>
                    <a:lnTo>
                      <a:pt x="7592" y="6429"/>
                    </a:lnTo>
                    <a:lnTo>
                      <a:pt x="7592" y="6771"/>
                    </a:lnTo>
                    <a:lnTo>
                      <a:pt x="7524" y="7113"/>
                    </a:lnTo>
                    <a:lnTo>
                      <a:pt x="7387" y="7386"/>
                    </a:lnTo>
                    <a:lnTo>
                      <a:pt x="7182" y="7591"/>
                    </a:lnTo>
                    <a:lnTo>
                      <a:pt x="6977" y="7728"/>
                    </a:lnTo>
                    <a:lnTo>
                      <a:pt x="6156" y="7728"/>
                    </a:lnTo>
                    <a:lnTo>
                      <a:pt x="5951" y="7660"/>
                    </a:lnTo>
                    <a:lnTo>
                      <a:pt x="5746" y="7523"/>
                    </a:lnTo>
                    <a:lnTo>
                      <a:pt x="5609" y="7318"/>
                    </a:lnTo>
                    <a:lnTo>
                      <a:pt x="5472" y="7044"/>
                    </a:lnTo>
                    <a:lnTo>
                      <a:pt x="5335" y="6908"/>
                    </a:lnTo>
                    <a:lnTo>
                      <a:pt x="5198" y="6771"/>
                    </a:lnTo>
                    <a:lnTo>
                      <a:pt x="4720" y="6634"/>
                    </a:lnTo>
                    <a:lnTo>
                      <a:pt x="4309" y="6497"/>
                    </a:lnTo>
                    <a:lnTo>
                      <a:pt x="4104" y="6360"/>
                    </a:lnTo>
                    <a:lnTo>
                      <a:pt x="3967" y="6224"/>
                    </a:lnTo>
                    <a:lnTo>
                      <a:pt x="3899" y="6018"/>
                    </a:lnTo>
                    <a:lnTo>
                      <a:pt x="3899" y="5813"/>
                    </a:lnTo>
                    <a:lnTo>
                      <a:pt x="3625" y="3898"/>
                    </a:lnTo>
                    <a:lnTo>
                      <a:pt x="3557" y="3351"/>
                    </a:lnTo>
                    <a:lnTo>
                      <a:pt x="3489" y="2872"/>
                    </a:lnTo>
                    <a:lnTo>
                      <a:pt x="3147" y="2257"/>
                    </a:lnTo>
                    <a:lnTo>
                      <a:pt x="2805" y="1641"/>
                    </a:lnTo>
                    <a:lnTo>
                      <a:pt x="2668" y="1094"/>
                    </a:lnTo>
                    <a:lnTo>
                      <a:pt x="2463" y="547"/>
                    </a:lnTo>
                    <a:lnTo>
                      <a:pt x="2326" y="342"/>
                    </a:lnTo>
                    <a:lnTo>
                      <a:pt x="2121" y="137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19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9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43" name="Google Shape;443;p19"/>
          <p:cNvGrpSpPr/>
          <p:nvPr/>
        </p:nvGrpSpPr>
        <p:grpSpPr>
          <a:xfrm>
            <a:off x="-2208239" y="-1681116"/>
            <a:ext cx="7051263" cy="9794107"/>
            <a:chOff x="-2208239" y="-1681116"/>
            <a:chExt cx="7051263" cy="9794107"/>
          </a:xfrm>
        </p:grpSpPr>
        <p:sp>
          <p:nvSpPr>
            <p:cNvPr id="444" name="Google Shape;444;p19"/>
            <p:cNvSpPr/>
            <p:nvPr/>
          </p:nvSpPr>
          <p:spPr>
            <a:xfrm rot="8768302">
              <a:off x="-2120657" y="-198091"/>
              <a:ext cx="5972335" cy="213250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 rot="9491660">
              <a:off x="-1311627" y="4947584"/>
              <a:ext cx="5972331" cy="213242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6" name="Google Shape;446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7" name="Google Shape;447;p19"/>
          <p:cNvGrpSpPr/>
          <p:nvPr/>
        </p:nvGrpSpPr>
        <p:grpSpPr>
          <a:xfrm flipH="1">
            <a:off x="-390072" y="3615600"/>
            <a:ext cx="1421234" cy="1589347"/>
            <a:chOff x="5291825" y="1367550"/>
            <a:chExt cx="721475" cy="806775"/>
          </a:xfrm>
        </p:grpSpPr>
        <p:sp>
          <p:nvSpPr>
            <p:cNvPr id="448" name="Google Shape;448;p19"/>
            <p:cNvSpPr/>
            <p:nvPr/>
          </p:nvSpPr>
          <p:spPr>
            <a:xfrm>
              <a:off x="5667625" y="1367550"/>
              <a:ext cx="200800" cy="53725"/>
            </a:xfrm>
            <a:custGeom>
              <a:avLst/>
              <a:gdLst/>
              <a:ahLst/>
              <a:cxnLst/>
              <a:rect l="l" t="t" r="r" b="b"/>
              <a:pathLst>
                <a:path w="8032" h="2149" extrusionOk="0">
                  <a:moveTo>
                    <a:pt x="3972" y="1"/>
                  </a:moveTo>
                  <a:lnTo>
                    <a:pt x="3589" y="30"/>
                  </a:lnTo>
                  <a:lnTo>
                    <a:pt x="3236" y="30"/>
                  </a:lnTo>
                  <a:lnTo>
                    <a:pt x="2854" y="89"/>
                  </a:lnTo>
                  <a:lnTo>
                    <a:pt x="2560" y="148"/>
                  </a:lnTo>
                  <a:lnTo>
                    <a:pt x="2383" y="177"/>
                  </a:lnTo>
                  <a:lnTo>
                    <a:pt x="2207" y="177"/>
                  </a:lnTo>
                  <a:lnTo>
                    <a:pt x="1883" y="148"/>
                  </a:lnTo>
                  <a:lnTo>
                    <a:pt x="1589" y="148"/>
                  </a:lnTo>
                  <a:lnTo>
                    <a:pt x="1265" y="177"/>
                  </a:lnTo>
                  <a:lnTo>
                    <a:pt x="942" y="265"/>
                  </a:lnTo>
                  <a:lnTo>
                    <a:pt x="589" y="295"/>
                  </a:lnTo>
                  <a:lnTo>
                    <a:pt x="442" y="324"/>
                  </a:lnTo>
                  <a:lnTo>
                    <a:pt x="265" y="324"/>
                  </a:lnTo>
                  <a:lnTo>
                    <a:pt x="89" y="295"/>
                  </a:lnTo>
                  <a:lnTo>
                    <a:pt x="30" y="324"/>
                  </a:lnTo>
                  <a:lnTo>
                    <a:pt x="1" y="354"/>
                  </a:lnTo>
                  <a:lnTo>
                    <a:pt x="118" y="2089"/>
                  </a:lnTo>
                  <a:lnTo>
                    <a:pt x="207" y="2119"/>
                  </a:lnTo>
                  <a:lnTo>
                    <a:pt x="265" y="2148"/>
                  </a:lnTo>
                  <a:lnTo>
                    <a:pt x="412" y="2119"/>
                  </a:lnTo>
                  <a:lnTo>
                    <a:pt x="1324" y="2001"/>
                  </a:lnTo>
                  <a:lnTo>
                    <a:pt x="1824" y="1913"/>
                  </a:lnTo>
                  <a:lnTo>
                    <a:pt x="2324" y="1825"/>
                  </a:lnTo>
                  <a:lnTo>
                    <a:pt x="2648" y="1707"/>
                  </a:lnTo>
                  <a:lnTo>
                    <a:pt x="3001" y="1619"/>
                  </a:lnTo>
                  <a:lnTo>
                    <a:pt x="3383" y="1560"/>
                  </a:lnTo>
                  <a:lnTo>
                    <a:pt x="3795" y="1530"/>
                  </a:lnTo>
                  <a:lnTo>
                    <a:pt x="4178" y="1472"/>
                  </a:lnTo>
                  <a:lnTo>
                    <a:pt x="4354" y="1442"/>
                  </a:lnTo>
                  <a:lnTo>
                    <a:pt x="4560" y="1354"/>
                  </a:lnTo>
                  <a:lnTo>
                    <a:pt x="4884" y="1207"/>
                  </a:lnTo>
                  <a:lnTo>
                    <a:pt x="5060" y="1119"/>
                  </a:lnTo>
                  <a:lnTo>
                    <a:pt x="5237" y="1060"/>
                  </a:lnTo>
                  <a:lnTo>
                    <a:pt x="5443" y="1030"/>
                  </a:lnTo>
                  <a:lnTo>
                    <a:pt x="5649" y="1001"/>
                  </a:lnTo>
                  <a:lnTo>
                    <a:pt x="6090" y="1001"/>
                  </a:lnTo>
                  <a:lnTo>
                    <a:pt x="6590" y="971"/>
                  </a:lnTo>
                  <a:lnTo>
                    <a:pt x="7090" y="883"/>
                  </a:lnTo>
                  <a:lnTo>
                    <a:pt x="7561" y="736"/>
                  </a:lnTo>
                  <a:lnTo>
                    <a:pt x="8031" y="560"/>
                  </a:lnTo>
                  <a:lnTo>
                    <a:pt x="7355" y="501"/>
                  </a:lnTo>
                  <a:lnTo>
                    <a:pt x="6649" y="383"/>
                  </a:lnTo>
                  <a:lnTo>
                    <a:pt x="6031" y="265"/>
                  </a:lnTo>
                  <a:lnTo>
                    <a:pt x="5707" y="207"/>
                  </a:lnTo>
                  <a:lnTo>
                    <a:pt x="5384" y="207"/>
                  </a:lnTo>
                  <a:lnTo>
                    <a:pt x="5119" y="177"/>
                  </a:lnTo>
                  <a:lnTo>
                    <a:pt x="4884" y="148"/>
                  </a:lnTo>
                  <a:lnTo>
                    <a:pt x="4354" y="60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5666150" y="1373450"/>
              <a:ext cx="54450" cy="708200"/>
            </a:xfrm>
            <a:custGeom>
              <a:avLst/>
              <a:gdLst/>
              <a:ahLst/>
              <a:cxnLst/>
              <a:rect l="l" t="t" r="r" b="b"/>
              <a:pathLst>
                <a:path w="2178" h="28328" extrusionOk="0">
                  <a:moveTo>
                    <a:pt x="207" y="0"/>
                  </a:moveTo>
                  <a:lnTo>
                    <a:pt x="1" y="29"/>
                  </a:lnTo>
                  <a:lnTo>
                    <a:pt x="2001" y="28328"/>
                  </a:lnTo>
                  <a:lnTo>
                    <a:pt x="2178" y="28298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5533775" y="1578625"/>
              <a:ext cx="363325" cy="311825"/>
            </a:xfrm>
            <a:custGeom>
              <a:avLst/>
              <a:gdLst/>
              <a:ahLst/>
              <a:cxnLst/>
              <a:rect l="l" t="t" r="r" b="b"/>
              <a:pathLst>
                <a:path w="14533" h="12473" extrusionOk="0">
                  <a:moveTo>
                    <a:pt x="11473" y="0"/>
                  </a:moveTo>
                  <a:lnTo>
                    <a:pt x="9149" y="294"/>
                  </a:lnTo>
                  <a:lnTo>
                    <a:pt x="6796" y="589"/>
                  </a:lnTo>
                  <a:lnTo>
                    <a:pt x="4443" y="824"/>
                  </a:lnTo>
                  <a:lnTo>
                    <a:pt x="2089" y="1059"/>
                  </a:lnTo>
                  <a:lnTo>
                    <a:pt x="1854" y="1353"/>
                  </a:lnTo>
                  <a:lnTo>
                    <a:pt x="1619" y="1647"/>
                  </a:lnTo>
                  <a:lnTo>
                    <a:pt x="1413" y="1942"/>
                  </a:lnTo>
                  <a:lnTo>
                    <a:pt x="1236" y="2295"/>
                  </a:lnTo>
                  <a:lnTo>
                    <a:pt x="1060" y="2618"/>
                  </a:lnTo>
                  <a:lnTo>
                    <a:pt x="883" y="3001"/>
                  </a:lnTo>
                  <a:lnTo>
                    <a:pt x="589" y="3736"/>
                  </a:lnTo>
                  <a:lnTo>
                    <a:pt x="354" y="4530"/>
                  </a:lnTo>
                  <a:lnTo>
                    <a:pt x="177" y="5354"/>
                  </a:lnTo>
                  <a:lnTo>
                    <a:pt x="60" y="6178"/>
                  </a:lnTo>
                  <a:lnTo>
                    <a:pt x="1" y="7031"/>
                  </a:lnTo>
                  <a:lnTo>
                    <a:pt x="1" y="7854"/>
                  </a:lnTo>
                  <a:lnTo>
                    <a:pt x="30" y="8649"/>
                  </a:lnTo>
                  <a:lnTo>
                    <a:pt x="118" y="9443"/>
                  </a:lnTo>
                  <a:lnTo>
                    <a:pt x="266" y="10178"/>
                  </a:lnTo>
                  <a:lnTo>
                    <a:pt x="442" y="10855"/>
                  </a:lnTo>
                  <a:lnTo>
                    <a:pt x="677" y="11473"/>
                  </a:lnTo>
                  <a:lnTo>
                    <a:pt x="795" y="11767"/>
                  </a:lnTo>
                  <a:lnTo>
                    <a:pt x="942" y="12031"/>
                  </a:lnTo>
                  <a:lnTo>
                    <a:pt x="1119" y="12267"/>
                  </a:lnTo>
                  <a:lnTo>
                    <a:pt x="1266" y="12473"/>
                  </a:lnTo>
                  <a:lnTo>
                    <a:pt x="1325" y="12473"/>
                  </a:lnTo>
                  <a:lnTo>
                    <a:pt x="2325" y="12090"/>
                  </a:lnTo>
                  <a:lnTo>
                    <a:pt x="3354" y="11767"/>
                  </a:lnTo>
                  <a:lnTo>
                    <a:pt x="4384" y="11502"/>
                  </a:lnTo>
                  <a:lnTo>
                    <a:pt x="5443" y="11296"/>
                  </a:lnTo>
                  <a:lnTo>
                    <a:pt x="6502" y="11149"/>
                  </a:lnTo>
                  <a:lnTo>
                    <a:pt x="7590" y="11061"/>
                  </a:lnTo>
                  <a:lnTo>
                    <a:pt x="8649" y="11061"/>
                  </a:lnTo>
                  <a:lnTo>
                    <a:pt x="9208" y="11090"/>
                  </a:lnTo>
                  <a:lnTo>
                    <a:pt x="9738" y="11120"/>
                  </a:lnTo>
                  <a:lnTo>
                    <a:pt x="11326" y="11237"/>
                  </a:lnTo>
                  <a:lnTo>
                    <a:pt x="12120" y="11325"/>
                  </a:lnTo>
                  <a:lnTo>
                    <a:pt x="12915" y="11414"/>
                  </a:lnTo>
                  <a:lnTo>
                    <a:pt x="13738" y="11531"/>
                  </a:lnTo>
                  <a:lnTo>
                    <a:pt x="14150" y="11620"/>
                  </a:lnTo>
                  <a:lnTo>
                    <a:pt x="14532" y="11737"/>
                  </a:lnTo>
                  <a:lnTo>
                    <a:pt x="13797" y="10355"/>
                  </a:lnTo>
                  <a:lnTo>
                    <a:pt x="13121" y="8943"/>
                  </a:lnTo>
                  <a:lnTo>
                    <a:pt x="12797" y="8237"/>
                  </a:lnTo>
                  <a:lnTo>
                    <a:pt x="12503" y="7501"/>
                  </a:lnTo>
                  <a:lnTo>
                    <a:pt x="12209" y="6795"/>
                  </a:lnTo>
                  <a:lnTo>
                    <a:pt x="11973" y="6060"/>
                  </a:lnTo>
                  <a:lnTo>
                    <a:pt x="11738" y="5295"/>
                  </a:lnTo>
                  <a:lnTo>
                    <a:pt x="11561" y="4560"/>
                  </a:lnTo>
                  <a:lnTo>
                    <a:pt x="11444" y="3795"/>
                  </a:lnTo>
                  <a:lnTo>
                    <a:pt x="11356" y="3030"/>
                  </a:lnTo>
                  <a:lnTo>
                    <a:pt x="11297" y="2265"/>
                  </a:lnTo>
                  <a:lnTo>
                    <a:pt x="11297" y="1500"/>
                  </a:lnTo>
                  <a:lnTo>
                    <a:pt x="11356" y="736"/>
                  </a:lnTo>
                  <a:lnTo>
                    <a:pt x="114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5605850" y="1435225"/>
              <a:ext cx="166225" cy="142675"/>
            </a:xfrm>
            <a:custGeom>
              <a:avLst/>
              <a:gdLst/>
              <a:ahLst/>
              <a:cxnLst/>
              <a:rect l="l" t="t" r="r" b="b"/>
              <a:pathLst>
                <a:path w="6649" h="5707" extrusionOk="0">
                  <a:moveTo>
                    <a:pt x="5266" y="0"/>
                  </a:moveTo>
                  <a:lnTo>
                    <a:pt x="3119" y="265"/>
                  </a:lnTo>
                  <a:lnTo>
                    <a:pt x="971" y="471"/>
                  </a:lnTo>
                  <a:lnTo>
                    <a:pt x="765" y="735"/>
                  </a:lnTo>
                  <a:lnTo>
                    <a:pt x="560" y="1030"/>
                  </a:lnTo>
                  <a:lnTo>
                    <a:pt x="412" y="1353"/>
                  </a:lnTo>
                  <a:lnTo>
                    <a:pt x="295" y="1706"/>
                  </a:lnTo>
                  <a:lnTo>
                    <a:pt x="177" y="2059"/>
                  </a:lnTo>
                  <a:lnTo>
                    <a:pt x="89" y="2442"/>
                  </a:lnTo>
                  <a:lnTo>
                    <a:pt x="30" y="2824"/>
                  </a:lnTo>
                  <a:lnTo>
                    <a:pt x="1" y="3206"/>
                  </a:lnTo>
                  <a:lnTo>
                    <a:pt x="1" y="3589"/>
                  </a:lnTo>
                  <a:lnTo>
                    <a:pt x="30" y="3942"/>
                  </a:lnTo>
                  <a:lnTo>
                    <a:pt x="59" y="4324"/>
                  </a:lnTo>
                  <a:lnTo>
                    <a:pt x="118" y="4648"/>
                  </a:lnTo>
                  <a:lnTo>
                    <a:pt x="207" y="4971"/>
                  </a:lnTo>
                  <a:lnTo>
                    <a:pt x="324" y="5236"/>
                  </a:lnTo>
                  <a:lnTo>
                    <a:pt x="442" y="5501"/>
                  </a:lnTo>
                  <a:lnTo>
                    <a:pt x="589" y="5707"/>
                  </a:lnTo>
                  <a:lnTo>
                    <a:pt x="618" y="5707"/>
                  </a:lnTo>
                  <a:lnTo>
                    <a:pt x="1089" y="5530"/>
                  </a:lnTo>
                  <a:lnTo>
                    <a:pt x="1560" y="5383"/>
                  </a:lnTo>
                  <a:lnTo>
                    <a:pt x="2030" y="5266"/>
                  </a:lnTo>
                  <a:lnTo>
                    <a:pt x="2501" y="5177"/>
                  </a:lnTo>
                  <a:lnTo>
                    <a:pt x="3001" y="5089"/>
                  </a:lnTo>
                  <a:lnTo>
                    <a:pt x="3472" y="5060"/>
                  </a:lnTo>
                  <a:lnTo>
                    <a:pt x="3972" y="5060"/>
                  </a:lnTo>
                  <a:lnTo>
                    <a:pt x="4472" y="5089"/>
                  </a:lnTo>
                  <a:lnTo>
                    <a:pt x="5207" y="5148"/>
                  </a:lnTo>
                  <a:lnTo>
                    <a:pt x="5913" y="5207"/>
                  </a:lnTo>
                  <a:lnTo>
                    <a:pt x="6296" y="5266"/>
                  </a:lnTo>
                  <a:lnTo>
                    <a:pt x="6649" y="5354"/>
                  </a:lnTo>
                  <a:lnTo>
                    <a:pt x="6649" y="5354"/>
                  </a:lnTo>
                  <a:lnTo>
                    <a:pt x="6325" y="4736"/>
                  </a:lnTo>
                  <a:lnTo>
                    <a:pt x="6002" y="4089"/>
                  </a:lnTo>
                  <a:lnTo>
                    <a:pt x="5737" y="3442"/>
                  </a:lnTo>
                  <a:lnTo>
                    <a:pt x="5472" y="2765"/>
                  </a:lnTo>
                  <a:lnTo>
                    <a:pt x="5384" y="2412"/>
                  </a:lnTo>
                  <a:lnTo>
                    <a:pt x="5296" y="2089"/>
                  </a:lnTo>
                  <a:lnTo>
                    <a:pt x="5237" y="1736"/>
                  </a:lnTo>
                  <a:lnTo>
                    <a:pt x="5207" y="1383"/>
                  </a:lnTo>
                  <a:lnTo>
                    <a:pt x="5178" y="1030"/>
                  </a:lnTo>
                  <a:lnTo>
                    <a:pt x="5178" y="677"/>
                  </a:lnTo>
                  <a:lnTo>
                    <a:pt x="5207" y="324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5505100" y="1579350"/>
              <a:ext cx="44875" cy="526575"/>
            </a:xfrm>
            <a:custGeom>
              <a:avLst/>
              <a:gdLst/>
              <a:ahLst/>
              <a:cxnLst/>
              <a:rect l="l" t="t" r="r" b="b"/>
              <a:pathLst>
                <a:path w="1795" h="21063" extrusionOk="0">
                  <a:moveTo>
                    <a:pt x="324" y="1"/>
                  </a:moveTo>
                  <a:lnTo>
                    <a:pt x="1" y="30"/>
                  </a:lnTo>
                  <a:lnTo>
                    <a:pt x="1471" y="21063"/>
                  </a:lnTo>
                  <a:lnTo>
                    <a:pt x="1795" y="21033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5908100" y="1774225"/>
              <a:ext cx="25775" cy="275075"/>
            </a:xfrm>
            <a:custGeom>
              <a:avLst/>
              <a:gdLst/>
              <a:ahLst/>
              <a:cxnLst/>
              <a:rect l="l" t="t" r="r" b="b"/>
              <a:pathLst>
                <a:path w="1031" h="11003" extrusionOk="0">
                  <a:moveTo>
                    <a:pt x="265" y="1"/>
                  </a:moveTo>
                  <a:lnTo>
                    <a:pt x="1" y="30"/>
                  </a:lnTo>
                  <a:lnTo>
                    <a:pt x="766" y="11003"/>
                  </a:lnTo>
                  <a:lnTo>
                    <a:pt x="1030" y="1097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5825750" y="1625675"/>
              <a:ext cx="187550" cy="273600"/>
            </a:xfrm>
            <a:custGeom>
              <a:avLst/>
              <a:gdLst/>
              <a:ahLst/>
              <a:cxnLst/>
              <a:rect l="l" t="t" r="r" b="b"/>
              <a:pathLst>
                <a:path w="7502" h="10944" extrusionOk="0">
                  <a:moveTo>
                    <a:pt x="1647" y="1"/>
                  </a:moveTo>
                  <a:lnTo>
                    <a:pt x="0" y="10944"/>
                  </a:lnTo>
                  <a:lnTo>
                    <a:pt x="7501" y="10208"/>
                  </a:lnTo>
                  <a:lnTo>
                    <a:pt x="7207" y="9855"/>
                  </a:lnTo>
                  <a:lnTo>
                    <a:pt x="6825" y="9326"/>
                  </a:lnTo>
                  <a:lnTo>
                    <a:pt x="6383" y="8679"/>
                  </a:lnTo>
                  <a:lnTo>
                    <a:pt x="5942" y="7943"/>
                  </a:lnTo>
                  <a:lnTo>
                    <a:pt x="4971" y="6296"/>
                  </a:lnTo>
                  <a:lnTo>
                    <a:pt x="4001" y="4531"/>
                  </a:lnTo>
                  <a:lnTo>
                    <a:pt x="3089" y="2825"/>
                  </a:lnTo>
                  <a:lnTo>
                    <a:pt x="2324" y="138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5291825" y="1900725"/>
              <a:ext cx="706750" cy="273600"/>
            </a:xfrm>
            <a:custGeom>
              <a:avLst/>
              <a:gdLst/>
              <a:ahLst/>
              <a:cxnLst/>
              <a:rect l="l" t="t" r="r" b="b"/>
              <a:pathLst>
                <a:path w="28270" h="10944" extrusionOk="0">
                  <a:moveTo>
                    <a:pt x="28211" y="0"/>
                  </a:moveTo>
                  <a:lnTo>
                    <a:pt x="19092" y="648"/>
                  </a:lnTo>
                  <a:lnTo>
                    <a:pt x="19063" y="1471"/>
                  </a:lnTo>
                  <a:lnTo>
                    <a:pt x="19004" y="2089"/>
                  </a:lnTo>
                  <a:lnTo>
                    <a:pt x="18945" y="2354"/>
                  </a:lnTo>
                  <a:lnTo>
                    <a:pt x="18916" y="2560"/>
                  </a:lnTo>
                  <a:lnTo>
                    <a:pt x="18798" y="2766"/>
                  </a:lnTo>
                  <a:lnTo>
                    <a:pt x="18680" y="3001"/>
                  </a:lnTo>
                  <a:lnTo>
                    <a:pt x="18504" y="3236"/>
                  </a:lnTo>
                  <a:lnTo>
                    <a:pt x="18298" y="3501"/>
                  </a:lnTo>
                  <a:lnTo>
                    <a:pt x="18062" y="3736"/>
                  </a:lnTo>
                  <a:lnTo>
                    <a:pt x="17798" y="3972"/>
                  </a:lnTo>
                  <a:lnTo>
                    <a:pt x="17504" y="4207"/>
                  </a:lnTo>
                  <a:lnTo>
                    <a:pt x="17180" y="4442"/>
                  </a:lnTo>
                  <a:lnTo>
                    <a:pt x="16827" y="4648"/>
                  </a:lnTo>
                  <a:lnTo>
                    <a:pt x="16474" y="4854"/>
                  </a:lnTo>
                  <a:lnTo>
                    <a:pt x="16092" y="5031"/>
                  </a:lnTo>
                  <a:lnTo>
                    <a:pt x="15680" y="5207"/>
                  </a:lnTo>
                  <a:lnTo>
                    <a:pt x="15268" y="5325"/>
                  </a:lnTo>
                  <a:lnTo>
                    <a:pt x="14856" y="5442"/>
                  </a:lnTo>
                  <a:lnTo>
                    <a:pt x="14415" y="5501"/>
                  </a:lnTo>
                  <a:lnTo>
                    <a:pt x="13974" y="5560"/>
                  </a:lnTo>
                  <a:lnTo>
                    <a:pt x="13121" y="5560"/>
                  </a:lnTo>
                  <a:lnTo>
                    <a:pt x="12679" y="5531"/>
                  </a:lnTo>
                  <a:lnTo>
                    <a:pt x="12267" y="5472"/>
                  </a:lnTo>
                  <a:lnTo>
                    <a:pt x="11826" y="5384"/>
                  </a:lnTo>
                  <a:lnTo>
                    <a:pt x="11444" y="5266"/>
                  </a:lnTo>
                  <a:lnTo>
                    <a:pt x="11032" y="5148"/>
                  </a:lnTo>
                  <a:lnTo>
                    <a:pt x="10650" y="5001"/>
                  </a:lnTo>
                  <a:lnTo>
                    <a:pt x="10267" y="4825"/>
                  </a:lnTo>
                  <a:lnTo>
                    <a:pt x="9914" y="4619"/>
                  </a:lnTo>
                  <a:lnTo>
                    <a:pt x="9591" y="4384"/>
                  </a:lnTo>
                  <a:lnTo>
                    <a:pt x="9267" y="4148"/>
                  </a:lnTo>
                  <a:lnTo>
                    <a:pt x="8943" y="3854"/>
                  </a:lnTo>
                  <a:lnTo>
                    <a:pt x="8679" y="3560"/>
                  </a:lnTo>
                  <a:lnTo>
                    <a:pt x="8414" y="3207"/>
                  </a:lnTo>
                  <a:lnTo>
                    <a:pt x="8179" y="2854"/>
                  </a:lnTo>
                  <a:lnTo>
                    <a:pt x="7178" y="2972"/>
                  </a:lnTo>
                  <a:lnTo>
                    <a:pt x="6149" y="3060"/>
                  </a:lnTo>
                  <a:lnTo>
                    <a:pt x="5119" y="3148"/>
                  </a:lnTo>
                  <a:lnTo>
                    <a:pt x="4090" y="3207"/>
                  </a:lnTo>
                  <a:lnTo>
                    <a:pt x="3060" y="3266"/>
                  </a:lnTo>
                  <a:lnTo>
                    <a:pt x="2031" y="3266"/>
                  </a:lnTo>
                  <a:lnTo>
                    <a:pt x="1001" y="3295"/>
                  </a:lnTo>
                  <a:lnTo>
                    <a:pt x="1" y="3266"/>
                  </a:lnTo>
                  <a:lnTo>
                    <a:pt x="501" y="4972"/>
                  </a:lnTo>
                  <a:lnTo>
                    <a:pt x="1148" y="4825"/>
                  </a:lnTo>
                  <a:lnTo>
                    <a:pt x="1795" y="4737"/>
                  </a:lnTo>
                  <a:lnTo>
                    <a:pt x="2442" y="4648"/>
                  </a:lnTo>
                  <a:lnTo>
                    <a:pt x="3090" y="4648"/>
                  </a:lnTo>
                  <a:lnTo>
                    <a:pt x="3384" y="4678"/>
                  </a:lnTo>
                  <a:lnTo>
                    <a:pt x="3707" y="4707"/>
                  </a:lnTo>
                  <a:lnTo>
                    <a:pt x="4001" y="4766"/>
                  </a:lnTo>
                  <a:lnTo>
                    <a:pt x="4296" y="4854"/>
                  </a:lnTo>
                  <a:lnTo>
                    <a:pt x="4560" y="4972"/>
                  </a:lnTo>
                  <a:lnTo>
                    <a:pt x="4825" y="5119"/>
                  </a:lnTo>
                  <a:lnTo>
                    <a:pt x="5090" y="5295"/>
                  </a:lnTo>
                  <a:lnTo>
                    <a:pt x="5325" y="5501"/>
                  </a:lnTo>
                  <a:lnTo>
                    <a:pt x="5502" y="5707"/>
                  </a:lnTo>
                  <a:lnTo>
                    <a:pt x="5678" y="5943"/>
                  </a:lnTo>
                  <a:lnTo>
                    <a:pt x="5972" y="6413"/>
                  </a:lnTo>
                  <a:lnTo>
                    <a:pt x="6237" y="6943"/>
                  </a:lnTo>
                  <a:lnTo>
                    <a:pt x="6531" y="7443"/>
                  </a:lnTo>
                  <a:lnTo>
                    <a:pt x="6737" y="7766"/>
                  </a:lnTo>
                  <a:lnTo>
                    <a:pt x="6973" y="8090"/>
                  </a:lnTo>
                  <a:lnTo>
                    <a:pt x="7237" y="8384"/>
                  </a:lnTo>
                  <a:lnTo>
                    <a:pt x="7502" y="8678"/>
                  </a:lnTo>
                  <a:lnTo>
                    <a:pt x="7796" y="8943"/>
                  </a:lnTo>
                  <a:lnTo>
                    <a:pt x="8090" y="9178"/>
                  </a:lnTo>
                  <a:lnTo>
                    <a:pt x="8414" y="9414"/>
                  </a:lnTo>
                  <a:lnTo>
                    <a:pt x="8738" y="9620"/>
                  </a:lnTo>
                  <a:lnTo>
                    <a:pt x="9091" y="9826"/>
                  </a:lnTo>
                  <a:lnTo>
                    <a:pt x="9443" y="10031"/>
                  </a:lnTo>
                  <a:lnTo>
                    <a:pt x="9796" y="10179"/>
                  </a:lnTo>
                  <a:lnTo>
                    <a:pt x="10179" y="10326"/>
                  </a:lnTo>
                  <a:lnTo>
                    <a:pt x="10944" y="10590"/>
                  </a:lnTo>
                  <a:lnTo>
                    <a:pt x="11709" y="10796"/>
                  </a:lnTo>
                  <a:lnTo>
                    <a:pt x="12150" y="10855"/>
                  </a:lnTo>
                  <a:lnTo>
                    <a:pt x="12650" y="10914"/>
                  </a:lnTo>
                  <a:lnTo>
                    <a:pt x="13209" y="10943"/>
                  </a:lnTo>
                  <a:lnTo>
                    <a:pt x="14503" y="10943"/>
                  </a:lnTo>
                  <a:lnTo>
                    <a:pt x="15209" y="10914"/>
                  </a:lnTo>
                  <a:lnTo>
                    <a:pt x="15974" y="10855"/>
                  </a:lnTo>
                  <a:lnTo>
                    <a:pt x="16739" y="10796"/>
                  </a:lnTo>
                  <a:lnTo>
                    <a:pt x="17533" y="10708"/>
                  </a:lnTo>
                  <a:lnTo>
                    <a:pt x="18327" y="10620"/>
                  </a:lnTo>
                  <a:lnTo>
                    <a:pt x="19151" y="10473"/>
                  </a:lnTo>
                  <a:lnTo>
                    <a:pt x="19945" y="10326"/>
                  </a:lnTo>
                  <a:lnTo>
                    <a:pt x="20739" y="10179"/>
                  </a:lnTo>
                  <a:lnTo>
                    <a:pt x="21504" y="9973"/>
                  </a:lnTo>
                  <a:lnTo>
                    <a:pt x="22240" y="9767"/>
                  </a:lnTo>
                  <a:lnTo>
                    <a:pt x="22946" y="9531"/>
                  </a:lnTo>
                  <a:lnTo>
                    <a:pt x="23593" y="9296"/>
                  </a:lnTo>
                  <a:lnTo>
                    <a:pt x="24210" y="9002"/>
                  </a:lnTo>
                  <a:lnTo>
                    <a:pt x="24828" y="8649"/>
                  </a:lnTo>
                  <a:lnTo>
                    <a:pt x="25387" y="8266"/>
                  </a:lnTo>
                  <a:lnTo>
                    <a:pt x="25887" y="7855"/>
                  </a:lnTo>
                  <a:lnTo>
                    <a:pt x="26358" y="7384"/>
                  </a:lnTo>
                  <a:lnTo>
                    <a:pt x="26593" y="7149"/>
                  </a:lnTo>
                  <a:lnTo>
                    <a:pt x="26770" y="6884"/>
                  </a:lnTo>
                  <a:lnTo>
                    <a:pt x="26976" y="6590"/>
                  </a:lnTo>
                  <a:lnTo>
                    <a:pt x="27123" y="6325"/>
                  </a:lnTo>
                  <a:lnTo>
                    <a:pt x="27299" y="6001"/>
                  </a:lnTo>
                  <a:lnTo>
                    <a:pt x="27446" y="5707"/>
                  </a:lnTo>
                  <a:lnTo>
                    <a:pt x="27535" y="5354"/>
                  </a:lnTo>
                  <a:lnTo>
                    <a:pt x="27652" y="5031"/>
                  </a:lnTo>
                  <a:lnTo>
                    <a:pt x="27711" y="4707"/>
                  </a:lnTo>
                  <a:lnTo>
                    <a:pt x="27770" y="4354"/>
                  </a:lnTo>
                  <a:lnTo>
                    <a:pt x="27858" y="3678"/>
                  </a:lnTo>
                  <a:lnTo>
                    <a:pt x="27888" y="2942"/>
                  </a:lnTo>
                  <a:lnTo>
                    <a:pt x="27858" y="2236"/>
                  </a:lnTo>
                  <a:lnTo>
                    <a:pt x="27799" y="1530"/>
                  </a:lnTo>
                  <a:lnTo>
                    <a:pt x="27740" y="824"/>
                  </a:lnTo>
                  <a:lnTo>
                    <a:pt x="28270" y="795"/>
                  </a:lnTo>
                  <a:lnTo>
                    <a:pt x="282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5388900" y="1673475"/>
              <a:ext cx="303025" cy="260375"/>
            </a:xfrm>
            <a:custGeom>
              <a:avLst/>
              <a:gdLst/>
              <a:ahLst/>
              <a:cxnLst/>
              <a:rect l="l" t="t" r="r" b="b"/>
              <a:pathLst>
                <a:path w="12121" h="10415" extrusionOk="0">
                  <a:moveTo>
                    <a:pt x="9591" y="1"/>
                  </a:moveTo>
                  <a:lnTo>
                    <a:pt x="7620" y="266"/>
                  </a:lnTo>
                  <a:lnTo>
                    <a:pt x="5678" y="501"/>
                  </a:lnTo>
                  <a:lnTo>
                    <a:pt x="3707" y="707"/>
                  </a:lnTo>
                  <a:lnTo>
                    <a:pt x="1766" y="883"/>
                  </a:lnTo>
                  <a:lnTo>
                    <a:pt x="1560" y="1119"/>
                  </a:lnTo>
                  <a:lnTo>
                    <a:pt x="1383" y="1383"/>
                  </a:lnTo>
                  <a:lnTo>
                    <a:pt x="1207" y="1648"/>
                  </a:lnTo>
                  <a:lnTo>
                    <a:pt x="1030" y="1913"/>
                  </a:lnTo>
                  <a:lnTo>
                    <a:pt x="736" y="2501"/>
                  </a:lnTo>
                  <a:lnTo>
                    <a:pt x="501" y="3119"/>
                  </a:lnTo>
                  <a:lnTo>
                    <a:pt x="324" y="3796"/>
                  </a:lnTo>
                  <a:lnTo>
                    <a:pt x="177" y="4472"/>
                  </a:lnTo>
                  <a:lnTo>
                    <a:pt x="60" y="5149"/>
                  </a:lnTo>
                  <a:lnTo>
                    <a:pt x="1" y="5855"/>
                  </a:lnTo>
                  <a:lnTo>
                    <a:pt x="1" y="6531"/>
                  </a:lnTo>
                  <a:lnTo>
                    <a:pt x="30" y="7208"/>
                  </a:lnTo>
                  <a:lnTo>
                    <a:pt x="118" y="7855"/>
                  </a:lnTo>
                  <a:lnTo>
                    <a:pt x="236" y="8473"/>
                  </a:lnTo>
                  <a:lnTo>
                    <a:pt x="383" y="9061"/>
                  </a:lnTo>
                  <a:lnTo>
                    <a:pt x="560" y="9561"/>
                  </a:lnTo>
                  <a:lnTo>
                    <a:pt x="795" y="10032"/>
                  </a:lnTo>
                  <a:lnTo>
                    <a:pt x="942" y="10238"/>
                  </a:lnTo>
                  <a:lnTo>
                    <a:pt x="1060" y="10414"/>
                  </a:lnTo>
                  <a:lnTo>
                    <a:pt x="1119" y="10385"/>
                  </a:lnTo>
                  <a:lnTo>
                    <a:pt x="1942" y="10091"/>
                  </a:lnTo>
                  <a:lnTo>
                    <a:pt x="2795" y="9826"/>
                  </a:lnTo>
                  <a:lnTo>
                    <a:pt x="3678" y="9591"/>
                  </a:lnTo>
                  <a:lnTo>
                    <a:pt x="4560" y="9414"/>
                  </a:lnTo>
                  <a:lnTo>
                    <a:pt x="5443" y="9296"/>
                  </a:lnTo>
                  <a:lnTo>
                    <a:pt x="6325" y="9238"/>
                  </a:lnTo>
                  <a:lnTo>
                    <a:pt x="7237" y="9238"/>
                  </a:lnTo>
                  <a:lnTo>
                    <a:pt x="8120" y="9267"/>
                  </a:lnTo>
                  <a:lnTo>
                    <a:pt x="9443" y="9385"/>
                  </a:lnTo>
                  <a:lnTo>
                    <a:pt x="10120" y="9443"/>
                  </a:lnTo>
                  <a:lnTo>
                    <a:pt x="10767" y="9502"/>
                  </a:lnTo>
                  <a:lnTo>
                    <a:pt x="11444" y="9620"/>
                  </a:lnTo>
                  <a:lnTo>
                    <a:pt x="12120" y="9796"/>
                  </a:lnTo>
                  <a:lnTo>
                    <a:pt x="11532" y="8620"/>
                  </a:lnTo>
                  <a:lnTo>
                    <a:pt x="10944" y="7443"/>
                  </a:lnTo>
                  <a:lnTo>
                    <a:pt x="10679" y="6855"/>
                  </a:lnTo>
                  <a:lnTo>
                    <a:pt x="10414" y="6267"/>
                  </a:lnTo>
                  <a:lnTo>
                    <a:pt x="10179" y="5649"/>
                  </a:lnTo>
                  <a:lnTo>
                    <a:pt x="9973" y="5060"/>
                  </a:lnTo>
                  <a:lnTo>
                    <a:pt x="9796" y="4443"/>
                  </a:lnTo>
                  <a:lnTo>
                    <a:pt x="9649" y="3796"/>
                  </a:lnTo>
                  <a:lnTo>
                    <a:pt x="9532" y="3178"/>
                  </a:lnTo>
                  <a:lnTo>
                    <a:pt x="9473" y="2531"/>
                  </a:lnTo>
                  <a:lnTo>
                    <a:pt x="9414" y="1913"/>
                  </a:lnTo>
                  <a:lnTo>
                    <a:pt x="9443" y="1266"/>
                  </a:lnTo>
                  <a:lnTo>
                    <a:pt x="9473" y="619"/>
                  </a:lnTo>
                  <a:lnTo>
                    <a:pt x="95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5430100" y="1670550"/>
              <a:ext cx="264750" cy="250050"/>
            </a:xfrm>
            <a:custGeom>
              <a:avLst/>
              <a:gdLst/>
              <a:ahLst/>
              <a:cxnLst/>
              <a:rect l="l" t="t" r="r" b="b"/>
              <a:pathLst>
                <a:path w="10590" h="10002" extrusionOk="0">
                  <a:moveTo>
                    <a:pt x="7913" y="0"/>
                  </a:moveTo>
                  <a:lnTo>
                    <a:pt x="6001" y="265"/>
                  </a:lnTo>
                  <a:lnTo>
                    <a:pt x="4060" y="500"/>
                  </a:lnTo>
                  <a:lnTo>
                    <a:pt x="2089" y="706"/>
                  </a:lnTo>
                  <a:lnTo>
                    <a:pt x="88" y="912"/>
                  </a:lnTo>
                  <a:lnTo>
                    <a:pt x="30" y="942"/>
                  </a:lnTo>
                  <a:lnTo>
                    <a:pt x="0" y="1030"/>
                  </a:lnTo>
                  <a:lnTo>
                    <a:pt x="30" y="1089"/>
                  </a:lnTo>
                  <a:lnTo>
                    <a:pt x="118" y="1118"/>
                  </a:lnTo>
                  <a:lnTo>
                    <a:pt x="2059" y="912"/>
                  </a:lnTo>
                  <a:lnTo>
                    <a:pt x="4001" y="706"/>
                  </a:lnTo>
                  <a:lnTo>
                    <a:pt x="5913" y="471"/>
                  </a:lnTo>
                  <a:lnTo>
                    <a:pt x="7795" y="236"/>
                  </a:lnTo>
                  <a:lnTo>
                    <a:pt x="7737" y="824"/>
                  </a:lnTo>
                  <a:lnTo>
                    <a:pt x="7678" y="1412"/>
                  </a:lnTo>
                  <a:lnTo>
                    <a:pt x="7678" y="2001"/>
                  </a:lnTo>
                  <a:lnTo>
                    <a:pt x="7707" y="2618"/>
                  </a:lnTo>
                  <a:lnTo>
                    <a:pt x="7766" y="3236"/>
                  </a:lnTo>
                  <a:lnTo>
                    <a:pt x="7884" y="3883"/>
                  </a:lnTo>
                  <a:lnTo>
                    <a:pt x="8031" y="4530"/>
                  </a:lnTo>
                  <a:lnTo>
                    <a:pt x="8237" y="5207"/>
                  </a:lnTo>
                  <a:lnTo>
                    <a:pt x="8443" y="5795"/>
                  </a:lnTo>
                  <a:lnTo>
                    <a:pt x="8678" y="6413"/>
                  </a:lnTo>
                  <a:lnTo>
                    <a:pt x="8913" y="7001"/>
                  </a:lnTo>
                  <a:lnTo>
                    <a:pt x="9178" y="7590"/>
                  </a:lnTo>
                  <a:lnTo>
                    <a:pt x="9766" y="8766"/>
                  </a:lnTo>
                  <a:lnTo>
                    <a:pt x="10384" y="9943"/>
                  </a:lnTo>
                  <a:lnTo>
                    <a:pt x="10414" y="10002"/>
                  </a:lnTo>
                  <a:lnTo>
                    <a:pt x="10531" y="10002"/>
                  </a:lnTo>
                  <a:lnTo>
                    <a:pt x="10590" y="9943"/>
                  </a:lnTo>
                  <a:lnTo>
                    <a:pt x="10561" y="9855"/>
                  </a:lnTo>
                  <a:lnTo>
                    <a:pt x="9972" y="8678"/>
                  </a:lnTo>
                  <a:lnTo>
                    <a:pt x="9384" y="7501"/>
                  </a:lnTo>
                  <a:lnTo>
                    <a:pt x="9119" y="6913"/>
                  </a:lnTo>
                  <a:lnTo>
                    <a:pt x="8854" y="6325"/>
                  </a:lnTo>
                  <a:lnTo>
                    <a:pt x="8649" y="5736"/>
                  </a:lnTo>
                  <a:lnTo>
                    <a:pt x="8443" y="5119"/>
                  </a:lnTo>
                  <a:lnTo>
                    <a:pt x="8237" y="4471"/>
                  </a:lnTo>
                  <a:lnTo>
                    <a:pt x="8090" y="3795"/>
                  </a:lnTo>
                  <a:lnTo>
                    <a:pt x="7972" y="3148"/>
                  </a:lnTo>
                  <a:lnTo>
                    <a:pt x="7913" y="2530"/>
                  </a:lnTo>
                  <a:lnTo>
                    <a:pt x="7884" y="1912"/>
                  </a:lnTo>
                  <a:lnTo>
                    <a:pt x="7884" y="1295"/>
                  </a:lnTo>
                  <a:lnTo>
                    <a:pt x="7943" y="706"/>
                  </a:lnTo>
                  <a:lnTo>
                    <a:pt x="8031" y="147"/>
                  </a:lnTo>
                  <a:lnTo>
                    <a:pt x="8031" y="88"/>
                  </a:lnTo>
                  <a:lnTo>
                    <a:pt x="8001" y="30"/>
                  </a:lnTo>
                  <a:lnTo>
                    <a:pt x="7972" y="30"/>
                  </a:lnTo>
                  <a:lnTo>
                    <a:pt x="7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5827950" y="1727175"/>
              <a:ext cx="72100" cy="147100"/>
            </a:xfrm>
            <a:custGeom>
              <a:avLst/>
              <a:gdLst/>
              <a:ahLst/>
              <a:cxnLst/>
              <a:rect l="l" t="t" r="r" b="b"/>
              <a:pathLst>
                <a:path w="2884" h="5884" extrusionOk="0">
                  <a:moveTo>
                    <a:pt x="177" y="0"/>
                  </a:moveTo>
                  <a:lnTo>
                    <a:pt x="118" y="59"/>
                  </a:lnTo>
                  <a:lnTo>
                    <a:pt x="89" y="147"/>
                  </a:lnTo>
                  <a:lnTo>
                    <a:pt x="324" y="853"/>
                  </a:lnTo>
                  <a:lnTo>
                    <a:pt x="589" y="1530"/>
                  </a:lnTo>
                  <a:lnTo>
                    <a:pt x="883" y="2236"/>
                  </a:lnTo>
                  <a:lnTo>
                    <a:pt x="1206" y="2912"/>
                  </a:lnTo>
                  <a:lnTo>
                    <a:pt x="1854" y="4266"/>
                  </a:lnTo>
                  <a:lnTo>
                    <a:pt x="2560" y="5619"/>
                  </a:lnTo>
                  <a:lnTo>
                    <a:pt x="1942" y="5501"/>
                  </a:lnTo>
                  <a:lnTo>
                    <a:pt x="1206" y="5383"/>
                  </a:lnTo>
                  <a:lnTo>
                    <a:pt x="118" y="5236"/>
                  </a:lnTo>
                  <a:lnTo>
                    <a:pt x="30" y="5236"/>
                  </a:lnTo>
                  <a:lnTo>
                    <a:pt x="0" y="5325"/>
                  </a:lnTo>
                  <a:lnTo>
                    <a:pt x="0" y="5383"/>
                  </a:lnTo>
                  <a:lnTo>
                    <a:pt x="89" y="5442"/>
                  </a:lnTo>
                  <a:lnTo>
                    <a:pt x="1471" y="5648"/>
                  </a:lnTo>
                  <a:lnTo>
                    <a:pt x="2207" y="5766"/>
                  </a:lnTo>
                  <a:lnTo>
                    <a:pt x="2736" y="5884"/>
                  </a:lnTo>
                  <a:lnTo>
                    <a:pt x="2824" y="5884"/>
                  </a:lnTo>
                  <a:lnTo>
                    <a:pt x="2854" y="5854"/>
                  </a:lnTo>
                  <a:lnTo>
                    <a:pt x="2883" y="5795"/>
                  </a:lnTo>
                  <a:lnTo>
                    <a:pt x="2854" y="5736"/>
                  </a:lnTo>
                  <a:lnTo>
                    <a:pt x="2118" y="4324"/>
                  </a:lnTo>
                  <a:lnTo>
                    <a:pt x="1442" y="2942"/>
                  </a:lnTo>
                  <a:lnTo>
                    <a:pt x="1118" y="2236"/>
                  </a:lnTo>
                  <a:lnTo>
                    <a:pt x="824" y="1500"/>
                  </a:lnTo>
                  <a:lnTo>
                    <a:pt x="530" y="794"/>
                  </a:lnTo>
                  <a:lnTo>
                    <a:pt x="295" y="8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5508775" y="1585225"/>
              <a:ext cx="114025" cy="61075"/>
            </a:xfrm>
            <a:custGeom>
              <a:avLst/>
              <a:gdLst/>
              <a:ahLst/>
              <a:cxnLst/>
              <a:rect l="l" t="t" r="r" b="b"/>
              <a:pathLst>
                <a:path w="4561" h="2443" extrusionOk="0">
                  <a:moveTo>
                    <a:pt x="1501" y="1"/>
                  </a:moveTo>
                  <a:lnTo>
                    <a:pt x="1148" y="30"/>
                  </a:lnTo>
                  <a:lnTo>
                    <a:pt x="795" y="89"/>
                  </a:lnTo>
                  <a:lnTo>
                    <a:pt x="442" y="177"/>
                  </a:lnTo>
                  <a:lnTo>
                    <a:pt x="118" y="266"/>
                  </a:lnTo>
                  <a:lnTo>
                    <a:pt x="30" y="266"/>
                  </a:lnTo>
                  <a:lnTo>
                    <a:pt x="1" y="325"/>
                  </a:lnTo>
                  <a:lnTo>
                    <a:pt x="30" y="1148"/>
                  </a:lnTo>
                  <a:lnTo>
                    <a:pt x="118" y="1795"/>
                  </a:lnTo>
                  <a:lnTo>
                    <a:pt x="177" y="2442"/>
                  </a:lnTo>
                  <a:lnTo>
                    <a:pt x="707" y="2266"/>
                  </a:lnTo>
                  <a:lnTo>
                    <a:pt x="1207" y="2089"/>
                  </a:lnTo>
                  <a:lnTo>
                    <a:pt x="1736" y="1972"/>
                  </a:lnTo>
                  <a:lnTo>
                    <a:pt x="2266" y="1884"/>
                  </a:lnTo>
                  <a:lnTo>
                    <a:pt x="2854" y="1795"/>
                  </a:lnTo>
                  <a:lnTo>
                    <a:pt x="3442" y="1736"/>
                  </a:lnTo>
                  <a:lnTo>
                    <a:pt x="4001" y="1589"/>
                  </a:lnTo>
                  <a:lnTo>
                    <a:pt x="4295" y="1501"/>
                  </a:lnTo>
                  <a:lnTo>
                    <a:pt x="4560" y="1383"/>
                  </a:lnTo>
                  <a:lnTo>
                    <a:pt x="3942" y="1266"/>
                  </a:lnTo>
                  <a:lnTo>
                    <a:pt x="3354" y="1119"/>
                  </a:lnTo>
                  <a:lnTo>
                    <a:pt x="2736" y="1030"/>
                  </a:lnTo>
                  <a:lnTo>
                    <a:pt x="2119" y="942"/>
                  </a:lnTo>
                  <a:lnTo>
                    <a:pt x="2413" y="825"/>
                  </a:lnTo>
                  <a:lnTo>
                    <a:pt x="2678" y="736"/>
                  </a:lnTo>
                  <a:lnTo>
                    <a:pt x="3266" y="619"/>
                  </a:lnTo>
                  <a:lnTo>
                    <a:pt x="3854" y="472"/>
                  </a:lnTo>
                  <a:lnTo>
                    <a:pt x="4148" y="354"/>
                  </a:lnTo>
                  <a:lnTo>
                    <a:pt x="4413" y="236"/>
                  </a:lnTo>
                  <a:lnTo>
                    <a:pt x="4384" y="207"/>
                  </a:lnTo>
                  <a:lnTo>
                    <a:pt x="4237" y="177"/>
                  </a:lnTo>
                  <a:lnTo>
                    <a:pt x="4031" y="148"/>
                  </a:lnTo>
                  <a:lnTo>
                    <a:pt x="3354" y="148"/>
                  </a:lnTo>
                  <a:lnTo>
                    <a:pt x="3001" y="119"/>
                  </a:lnTo>
                  <a:lnTo>
                    <a:pt x="2266" y="30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3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20"/>
          <p:cNvGrpSpPr/>
          <p:nvPr/>
        </p:nvGrpSpPr>
        <p:grpSpPr>
          <a:xfrm>
            <a:off x="-2082195" y="-1890063"/>
            <a:ext cx="13363715" cy="8915537"/>
            <a:chOff x="-2082195" y="-1890063"/>
            <a:chExt cx="13363715" cy="8915537"/>
          </a:xfrm>
        </p:grpSpPr>
        <p:sp>
          <p:nvSpPr>
            <p:cNvPr id="462" name="Google Shape;462;p20"/>
            <p:cNvSpPr/>
            <p:nvPr/>
          </p:nvSpPr>
          <p:spPr>
            <a:xfrm rot="4674027">
              <a:off x="6626764" y="2815882"/>
              <a:ext cx="5972610" cy="213233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 rot="-5938983">
              <a:off x="-3548929" y="159684"/>
              <a:ext cx="5972284" cy="213243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4" name="Google Shape;464;p20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20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20"/>
          <p:cNvGrpSpPr/>
          <p:nvPr/>
        </p:nvGrpSpPr>
        <p:grpSpPr>
          <a:xfrm>
            <a:off x="7827788" y="4489712"/>
            <a:ext cx="1568243" cy="1568876"/>
            <a:chOff x="238125" y="1223425"/>
            <a:chExt cx="1795150" cy="1795875"/>
          </a:xfrm>
        </p:grpSpPr>
        <p:sp>
          <p:nvSpPr>
            <p:cNvPr id="468" name="Google Shape;468;p20"/>
            <p:cNvSpPr/>
            <p:nvPr/>
          </p:nvSpPr>
          <p:spPr>
            <a:xfrm>
              <a:off x="942625" y="2679525"/>
              <a:ext cx="108150" cy="261100"/>
            </a:xfrm>
            <a:custGeom>
              <a:avLst/>
              <a:gdLst/>
              <a:ahLst/>
              <a:cxnLst/>
              <a:rect l="l" t="t" r="r" b="b"/>
              <a:pathLst>
                <a:path w="4326" h="10444" extrusionOk="0">
                  <a:moveTo>
                    <a:pt x="2031" y="0"/>
                  </a:moveTo>
                  <a:lnTo>
                    <a:pt x="1" y="10002"/>
                  </a:lnTo>
                  <a:lnTo>
                    <a:pt x="2325" y="10443"/>
                  </a:lnTo>
                  <a:lnTo>
                    <a:pt x="4325" y="47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1227225" y="1289600"/>
              <a:ext cx="103725" cy="240500"/>
            </a:xfrm>
            <a:custGeom>
              <a:avLst/>
              <a:gdLst/>
              <a:ahLst/>
              <a:cxnLst/>
              <a:rect l="l" t="t" r="r" b="b"/>
              <a:pathLst>
                <a:path w="4149" h="9620" extrusionOk="0">
                  <a:moveTo>
                    <a:pt x="1825" y="1"/>
                  </a:moveTo>
                  <a:lnTo>
                    <a:pt x="1" y="9149"/>
                  </a:lnTo>
                  <a:lnTo>
                    <a:pt x="2295" y="9620"/>
                  </a:lnTo>
                  <a:lnTo>
                    <a:pt x="4149" y="471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310925" y="1921325"/>
              <a:ext cx="253725" cy="106650"/>
            </a:xfrm>
            <a:custGeom>
              <a:avLst/>
              <a:gdLst/>
              <a:ahLst/>
              <a:cxnLst/>
              <a:rect l="l" t="t" r="r" b="b"/>
              <a:pathLst>
                <a:path w="10149" h="4266" extrusionOk="0">
                  <a:moveTo>
                    <a:pt x="471" y="0"/>
                  </a:moveTo>
                  <a:lnTo>
                    <a:pt x="0" y="2324"/>
                  </a:lnTo>
                  <a:lnTo>
                    <a:pt x="9678" y="4265"/>
                  </a:lnTo>
                  <a:lnTo>
                    <a:pt x="10149" y="1942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1680975" y="2197100"/>
              <a:ext cx="281700" cy="111800"/>
            </a:xfrm>
            <a:custGeom>
              <a:avLst/>
              <a:gdLst/>
              <a:ahLst/>
              <a:cxnLst/>
              <a:rect l="l" t="t" r="r" b="b"/>
              <a:pathLst>
                <a:path w="11268" h="4472" extrusionOk="0">
                  <a:moveTo>
                    <a:pt x="471" y="0"/>
                  </a:moveTo>
                  <a:lnTo>
                    <a:pt x="1" y="2324"/>
                  </a:lnTo>
                  <a:lnTo>
                    <a:pt x="10797" y="4471"/>
                  </a:lnTo>
                  <a:lnTo>
                    <a:pt x="11267" y="217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649200" y="1402850"/>
              <a:ext cx="210350" cy="271400"/>
            </a:xfrm>
            <a:custGeom>
              <a:avLst/>
              <a:gdLst/>
              <a:ahLst/>
              <a:cxnLst/>
              <a:rect l="l" t="t" r="r" b="b"/>
              <a:pathLst>
                <a:path w="8414" h="10856" extrusionOk="0">
                  <a:moveTo>
                    <a:pt x="1972" y="1"/>
                  </a:moveTo>
                  <a:lnTo>
                    <a:pt x="1" y="1295"/>
                  </a:lnTo>
                  <a:lnTo>
                    <a:pt x="6355" y="10855"/>
                  </a:lnTo>
                  <a:lnTo>
                    <a:pt x="7296" y="10296"/>
                  </a:lnTo>
                  <a:lnTo>
                    <a:pt x="8414" y="9679"/>
                  </a:lnTo>
                  <a:lnTo>
                    <a:pt x="1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1428750" y="2576575"/>
              <a:ext cx="195625" cy="251525"/>
            </a:xfrm>
            <a:custGeom>
              <a:avLst/>
              <a:gdLst/>
              <a:ahLst/>
              <a:cxnLst/>
              <a:rect l="l" t="t" r="r" b="b"/>
              <a:pathLst>
                <a:path w="7825" h="10061" extrusionOk="0">
                  <a:moveTo>
                    <a:pt x="2030" y="0"/>
                  </a:moveTo>
                  <a:lnTo>
                    <a:pt x="1030" y="647"/>
                  </a:lnTo>
                  <a:lnTo>
                    <a:pt x="0" y="1235"/>
                  </a:lnTo>
                  <a:lnTo>
                    <a:pt x="5854" y="10060"/>
                  </a:lnTo>
                  <a:lnTo>
                    <a:pt x="7825" y="8737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1608175" y="1627900"/>
              <a:ext cx="241250" cy="191225"/>
            </a:xfrm>
            <a:custGeom>
              <a:avLst/>
              <a:gdLst/>
              <a:ahLst/>
              <a:cxnLst/>
              <a:rect l="l" t="t" r="r" b="b"/>
              <a:pathLst>
                <a:path w="9650" h="7649" extrusionOk="0">
                  <a:moveTo>
                    <a:pt x="8355" y="0"/>
                  </a:moveTo>
                  <a:lnTo>
                    <a:pt x="1" y="5560"/>
                  </a:lnTo>
                  <a:lnTo>
                    <a:pt x="442" y="6325"/>
                  </a:lnTo>
                  <a:lnTo>
                    <a:pt x="765" y="7001"/>
                  </a:lnTo>
                  <a:lnTo>
                    <a:pt x="1060" y="7648"/>
                  </a:lnTo>
                  <a:lnTo>
                    <a:pt x="9649" y="1942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424175" y="2414775"/>
              <a:ext cx="247850" cy="188275"/>
            </a:xfrm>
            <a:custGeom>
              <a:avLst/>
              <a:gdLst/>
              <a:ahLst/>
              <a:cxnLst/>
              <a:rect l="l" t="t" r="r" b="b"/>
              <a:pathLst>
                <a:path w="9914" h="7531" extrusionOk="0">
                  <a:moveTo>
                    <a:pt x="8325" y="0"/>
                  </a:moveTo>
                  <a:lnTo>
                    <a:pt x="0" y="5560"/>
                  </a:lnTo>
                  <a:lnTo>
                    <a:pt x="1295" y="7531"/>
                  </a:lnTo>
                  <a:lnTo>
                    <a:pt x="9914" y="1795"/>
                  </a:lnTo>
                  <a:lnTo>
                    <a:pt x="9355" y="1206"/>
                  </a:lnTo>
                  <a:lnTo>
                    <a:pt x="8825" y="618"/>
                  </a:lnTo>
                  <a:lnTo>
                    <a:pt x="8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1226500" y="1223425"/>
              <a:ext cx="147850" cy="188275"/>
            </a:xfrm>
            <a:custGeom>
              <a:avLst/>
              <a:gdLst/>
              <a:ahLst/>
              <a:cxnLst/>
              <a:rect l="l" t="t" r="r" b="b"/>
              <a:pathLst>
                <a:path w="5914" h="7531" extrusionOk="0">
                  <a:moveTo>
                    <a:pt x="2972" y="0"/>
                  </a:moveTo>
                  <a:lnTo>
                    <a:pt x="2648" y="30"/>
                  </a:lnTo>
                  <a:lnTo>
                    <a:pt x="2354" y="88"/>
                  </a:lnTo>
                  <a:lnTo>
                    <a:pt x="2089" y="147"/>
                  </a:lnTo>
                  <a:lnTo>
                    <a:pt x="1824" y="265"/>
                  </a:lnTo>
                  <a:lnTo>
                    <a:pt x="1560" y="383"/>
                  </a:lnTo>
                  <a:lnTo>
                    <a:pt x="1324" y="559"/>
                  </a:lnTo>
                  <a:lnTo>
                    <a:pt x="1089" y="736"/>
                  </a:lnTo>
                  <a:lnTo>
                    <a:pt x="883" y="941"/>
                  </a:lnTo>
                  <a:lnTo>
                    <a:pt x="707" y="1147"/>
                  </a:lnTo>
                  <a:lnTo>
                    <a:pt x="530" y="1383"/>
                  </a:lnTo>
                  <a:lnTo>
                    <a:pt x="383" y="1647"/>
                  </a:lnTo>
                  <a:lnTo>
                    <a:pt x="265" y="1942"/>
                  </a:lnTo>
                  <a:lnTo>
                    <a:pt x="148" y="2236"/>
                  </a:lnTo>
                  <a:lnTo>
                    <a:pt x="89" y="2530"/>
                  </a:lnTo>
                  <a:lnTo>
                    <a:pt x="30" y="2883"/>
                  </a:lnTo>
                  <a:lnTo>
                    <a:pt x="1" y="3236"/>
                  </a:lnTo>
                  <a:lnTo>
                    <a:pt x="1" y="3589"/>
                  </a:lnTo>
                  <a:lnTo>
                    <a:pt x="1" y="3971"/>
                  </a:lnTo>
                  <a:lnTo>
                    <a:pt x="59" y="4383"/>
                  </a:lnTo>
                  <a:lnTo>
                    <a:pt x="118" y="4766"/>
                  </a:lnTo>
                  <a:lnTo>
                    <a:pt x="206" y="5148"/>
                  </a:lnTo>
                  <a:lnTo>
                    <a:pt x="324" y="5530"/>
                  </a:lnTo>
                  <a:lnTo>
                    <a:pt x="471" y="5883"/>
                  </a:lnTo>
                  <a:lnTo>
                    <a:pt x="618" y="6236"/>
                  </a:lnTo>
                  <a:lnTo>
                    <a:pt x="795" y="6531"/>
                  </a:lnTo>
                  <a:lnTo>
                    <a:pt x="1001" y="6825"/>
                  </a:lnTo>
                  <a:lnTo>
                    <a:pt x="1236" y="7060"/>
                  </a:lnTo>
                  <a:lnTo>
                    <a:pt x="1501" y="7266"/>
                  </a:lnTo>
                  <a:lnTo>
                    <a:pt x="1795" y="7413"/>
                  </a:lnTo>
                  <a:lnTo>
                    <a:pt x="2089" y="7501"/>
                  </a:lnTo>
                  <a:lnTo>
                    <a:pt x="2413" y="7531"/>
                  </a:lnTo>
                  <a:lnTo>
                    <a:pt x="2707" y="7501"/>
                  </a:lnTo>
                  <a:lnTo>
                    <a:pt x="3030" y="7413"/>
                  </a:lnTo>
                  <a:lnTo>
                    <a:pt x="3325" y="7295"/>
                  </a:lnTo>
                  <a:lnTo>
                    <a:pt x="3648" y="7119"/>
                  </a:lnTo>
                  <a:lnTo>
                    <a:pt x="3942" y="6884"/>
                  </a:lnTo>
                  <a:lnTo>
                    <a:pt x="4207" y="6648"/>
                  </a:lnTo>
                  <a:lnTo>
                    <a:pt x="4472" y="6354"/>
                  </a:lnTo>
                  <a:lnTo>
                    <a:pt x="4737" y="6060"/>
                  </a:lnTo>
                  <a:lnTo>
                    <a:pt x="4942" y="5736"/>
                  </a:lnTo>
                  <a:lnTo>
                    <a:pt x="5178" y="5413"/>
                  </a:lnTo>
                  <a:lnTo>
                    <a:pt x="5354" y="5060"/>
                  </a:lnTo>
                  <a:lnTo>
                    <a:pt x="5531" y="4707"/>
                  </a:lnTo>
                  <a:lnTo>
                    <a:pt x="5678" y="4354"/>
                  </a:lnTo>
                  <a:lnTo>
                    <a:pt x="5766" y="4030"/>
                  </a:lnTo>
                  <a:lnTo>
                    <a:pt x="5854" y="3707"/>
                  </a:lnTo>
                  <a:lnTo>
                    <a:pt x="5913" y="3383"/>
                  </a:lnTo>
                  <a:lnTo>
                    <a:pt x="5913" y="3089"/>
                  </a:lnTo>
                  <a:lnTo>
                    <a:pt x="5913" y="2765"/>
                  </a:lnTo>
                  <a:lnTo>
                    <a:pt x="5884" y="2471"/>
                  </a:lnTo>
                  <a:lnTo>
                    <a:pt x="5825" y="2177"/>
                  </a:lnTo>
                  <a:lnTo>
                    <a:pt x="5737" y="1912"/>
                  </a:lnTo>
                  <a:lnTo>
                    <a:pt x="5619" y="1647"/>
                  </a:lnTo>
                  <a:lnTo>
                    <a:pt x="5472" y="1383"/>
                  </a:lnTo>
                  <a:lnTo>
                    <a:pt x="5325" y="1147"/>
                  </a:lnTo>
                  <a:lnTo>
                    <a:pt x="5119" y="912"/>
                  </a:lnTo>
                  <a:lnTo>
                    <a:pt x="4913" y="736"/>
                  </a:lnTo>
                  <a:lnTo>
                    <a:pt x="4707" y="530"/>
                  </a:lnTo>
                  <a:lnTo>
                    <a:pt x="4442" y="383"/>
                  </a:lnTo>
                  <a:lnTo>
                    <a:pt x="4178" y="265"/>
                  </a:lnTo>
                  <a:lnTo>
                    <a:pt x="3883" y="147"/>
                  </a:lnTo>
                  <a:lnTo>
                    <a:pt x="3589" y="59"/>
                  </a:lnTo>
                  <a:lnTo>
                    <a:pt x="3266" y="3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1177975" y="1469050"/>
              <a:ext cx="156650" cy="102250"/>
            </a:xfrm>
            <a:custGeom>
              <a:avLst/>
              <a:gdLst/>
              <a:ahLst/>
              <a:cxnLst/>
              <a:rect l="l" t="t" r="r" b="b"/>
              <a:pathLst>
                <a:path w="6266" h="4090" extrusionOk="0">
                  <a:moveTo>
                    <a:pt x="824" y="0"/>
                  </a:moveTo>
                  <a:lnTo>
                    <a:pt x="735" y="30"/>
                  </a:lnTo>
                  <a:lnTo>
                    <a:pt x="677" y="59"/>
                  </a:lnTo>
                  <a:lnTo>
                    <a:pt x="588" y="118"/>
                  </a:lnTo>
                  <a:lnTo>
                    <a:pt x="530" y="206"/>
                  </a:lnTo>
                  <a:lnTo>
                    <a:pt x="500" y="265"/>
                  </a:lnTo>
                  <a:lnTo>
                    <a:pt x="471" y="383"/>
                  </a:lnTo>
                  <a:lnTo>
                    <a:pt x="29" y="2559"/>
                  </a:lnTo>
                  <a:lnTo>
                    <a:pt x="0" y="2648"/>
                  </a:lnTo>
                  <a:lnTo>
                    <a:pt x="29" y="2736"/>
                  </a:lnTo>
                  <a:lnTo>
                    <a:pt x="59" y="2824"/>
                  </a:lnTo>
                  <a:lnTo>
                    <a:pt x="88" y="2912"/>
                  </a:lnTo>
                  <a:lnTo>
                    <a:pt x="147" y="2971"/>
                  </a:lnTo>
                  <a:lnTo>
                    <a:pt x="235" y="3030"/>
                  </a:lnTo>
                  <a:lnTo>
                    <a:pt x="294" y="3089"/>
                  </a:lnTo>
                  <a:lnTo>
                    <a:pt x="382" y="3118"/>
                  </a:lnTo>
                  <a:lnTo>
                    <a:pt x="5266" y="4089"/>
                  </a:lnTo>
                  <a:lnTo>
                    <a:pt x="5442" y="4089"/>
                  </a:lnTo>
                  <a:lnTo>
                    <a:pt x="5530" y="4060"/>
                  </a:lnTo>
                  <a:lnTo>
                    <a:pt x="5619" y="4030"/>
                  </a:lnTo>
                  <a:lnTo>
                    <a:pt x="5677" y="3971"/>
                  </a:lnTo>
                  <a:lnTo>
                    <a:pt x="5736" y="3883"/>
                  </a:lnTo>
                  <a:lnTo>
                    <a:pt x="5795" y="3824"/>
                  </a:lnTo>
                  <a:lnTo>
                    <a:pt x="5824" y="3707"/>
                  </a:lnTo>
                  <a:lnTo>
                    <a:pt x="6266" y="1530"/>
                  </a:lnTo>
                  <a:lnTo>
                    <a:pt x="6266" y="1442"/>
                  </a:lnTo>
                  <a:lnTo>
                    <a:pt x="6266" y="1353"/>
                  </a:lnTo>
                  <a:lnTo>
                    <a:pt x="6236" y="1265"/>
                  </a:lnTo>
                  <a:lnTo>
                    <a:pt x="6177" y="1177"/>
                  </a:lnTo>
                  <a:lnTo>
                    <a:pt x="6119" y="1118"/>
                  </a:lnTo>
                  <a:lnTo>
                    <a:pt x="6060" y="1059"/>
                  </a:lnTo>
                  <a:lnTo>
                    <a:pt x="5972" y="1000"/>
                  </a:lnTo>
                  <a:lnTo>
                    <a:pt x="5883" y="97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1206650" y="1428600"/>
              <a:ext cx="116950" cy="94875"/>
            </a:xfrm>
            <a:custGeom>
              <a:avLst/>
              <a:gdLst/>
              <a:ahLst/>
              <a:cxnLst/>
              <a:rect l="l" t="t" r="r" b="b"/>
              <a:pathLst>
                <a:path w="4678" h="3795" extrusionOk="0">
                  <a:moveTo>
                    <a:pt x="912" y="0"/>
                  </a:moveTo>
                  <a:lnTo>
                    <a:pt x="824" y="30"/>
                  </a:lnTo>
                  <a:lnTo>
                    <a:pt x="736" y="59"/>
                  </a:lnTo>
                  <a:lnTo>
                    <a:pt x="677" y="89"/>
                  </a:lnTo>
                  <a:lnTo>
                    <a:pt x="589" y="147"/>
                  </a:lnTo>
                  <a:lnTo>
                    <a:pt x="530" y="206"/>
                  </a:lnTo>
                  <a:lnTo>
                    <a:pt x="500" y="294"/>
                  </a:lnTo>
                  <a:lnTo>
                    <a:pt x="471" y="383"/>
                  </a:lnTo>
                  <a:lnTo>
                    <a:pt x="30" y="2559"/>
                  </a:lnTo>
                  <a:lnTo>
                    <a:pt x="0" y="2677"/>
                  </a:lnTo>
                  <a:lnTo>
                    <a:pt x="30" y="2765"/>
                  </a:lnTo>
                  <a:lnTo>
                    <a:pt x="59" y="2854"/>
                  </a:lnTo>
                  <a:lnTo>
                    <a:pt x="89" y="2942"/>
                  </a:lnTo>
                  <a:lnTo>
                    <a:pt x="147" y="3001"/>
                  </a:lnTo>
                  <a:lnTo>
                    <a:pt x="236" y="3060"/>
                  </a:lnTo>
                  <a:lnTo>
                    <a:pt x="294" y="3089"/>
                  </a:lnTo>
                  <a:lnTo>
                    <a:pt x="383" y="3118"/>
                  </a:lnTo>
                  <a:lnTo>
                    <a:pt x="3677" y="3795"/>
                  </a:lnTo>
                  <a:lnTo>
                    <a:pt x="3854" y="3795"/>
                  </a:lnTo>
                  <a:lnTo>
                    <a:pt x="3942" y="3766"/>
                  </a:lnTo>
                  <a:lnTo>
                    <a:pt x="4030" y="3707"/>
                  </a:lnTo>
                  <a:lnTo>
                    <a:pt x="4089" y="3677"/>
                  </a:lnTo>
                  <a:lnTo>
                    <a:pt x="4148" y="3589"/>
                  </a:lnTo>
                  <a:lnTo>
                    <a:pt x="4207" y="3501"/>
                  </a:lnTo>
                  <a:lnTo>
                    <a:pt x="4236" y="3413"/>
                  </a:lnTo>
                  <a:lnTo>
                    <a:pt x="4677" y="1236"/>
                  </a:lnTo>
                  <a:lnTo>
                    <a:pt x="4677" y="1148"/>
                  </a:lnTo>
                  <a:lnTo>
                    <a:pt x="4677" y="1059"/>
                  </a:lnTo>
                  <a:lnTo>
                    <a:pt x="4648" y="971"/>
                  </a:lnTo>
                  <a:lnTo>
                    <a:pt x="4589" y="883"/>
                  </a:lnTo>
                  <a:lnTo>
                    <a:pt x="4530" y="795"/>
                  </a:lnTo>
                  <a:lnTo>
                    <a:pt x="4472" y="765"/>
                  </a:lnTo>
                  <a:lnTo>
                    <a:pt x="4383" y="706"/>
                  </a:lnTo>
                  <a:lnTo>
                    <a:pt x="4295" y="677"/>
                  </a:lnTo>
                  <a:lnTo>
                    <a:pt x="1030" y="3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896300" y="2831750"/>
              <a:ext cx="148575" cy="187550"/>
            </a:xfrm>
            <a:custGeom>
              <a:avLst/>
              <a:gdLst/>
              <a:ahLst/>
              <a:cxnLst/>
              <a:rect l="l" t="t" r="r" b="b"/>
              <a:pathLst>
                <a:path w="5943" h="7502" extrusionOk="0">
                  <a:moveTo>
                    <a:pt x="3531" y="0"/>
                  </a:moveTo>
                  <a:lnTo>
                    <a:pt x="3207" y="30"/>
                  </a:lnTo>
                  <a:lnTo>
                    <a:pt x="2913" y="89"/>
                  </a:lnTo>
                  <a:lnTo>
                    <a:pt x="2589" y="236"/>
                  </a:lnTo>
                  <a:lnTo>
                    <a:pt x="2295" y="412"/>
                  </a:lnTo>
                  <a:lnTo>
                    <a:pt x="2001" y="618"/>
                  </a:lnTo>
                  <a:lnTo>
                    <a:pt x="1736" y="883"/>
                  </a:lnTo>
                  <a:lnTo>
                    <a:pt x="1471" y="1148"/>
                  </a:lnTo>
                  <a:lnTo>
                    <a:pt x="1207" y="1471"/>
                  </a:lnTo>
                  <a:lnTo>
                    <a:pt x="971" y="1765"/>
                  </a:lnTo>
                  <a:lnTo>
                    <a:pt x="765" y="2118"/>
                  </a:lnTo>
                  <a:lnTo>
                    <a:pt x="589" y="2442"/>
                  </a:lnTo>
                  <a:lnTo>
                    <a:pt x="412" y="2795"/>
                  </a:lnTo>
                  <a:lnTo>
                    <a:pt x="265" y="3148"/>
                  </a:lnTo>
                  <a:lnTo>
                    <a:pt x="148" y="3472"/>
                  </a:lnTo>
                  <a:lnTo>
                    <a:pt x="89" y="3795"/>
                  </a:lnTo>
                  <a:lnTo>
                    <a:pt x="30" y="4119"/>
                  </a:lnTo>
                  <a:lnTo>
                    <a:pt x="1" y="4442"/>
                  </a:lnTo>
                  <a:lnTo>
                    <a:pt x="30" y="4736"/>
                  </a:lnTo>
                  <a:lnTo>
                    <a:pt x="59" y="5031"/>
                  </a:lnTo>
                  <a:lnTo>
                    <a:pt x="118" y="5325"/>
                  </a:lnTo>
                  <a:lnTo>
                    <a:pt x="207" y="5619"/>
                  </a:lnTo>
                  <a:lnTo>
                    <a:pt x="324" y="5884"/>
                  </a:lnTo>
                  <a:lnTo>
                    <a:pt x="471" y="6119"/>
                  </a:lnTo>
                  <a:lnTo>
                    <a:pt x="618" y="6354"/>
                  </a:lnTo>
                  <a:lnTo>
                    <a:pt x="795" y="6590"/>
                  </a:lnTo>
                  <a:lnTo>
                    <a:pt x="1001" y="6796"/>
                  </a:lnTo>
                  <a:lnTo>
                    <a:pt x="1236" y="6972"/>
                  </a:lnTo>
                  <a:lnTo>
                    <a:pt x="1501" y="7119"/>
                  </a:lnTo>
                  <a:lnTo>
                    <a:pt x="1766" y="7266"/>
                  </a:lnTo>
                  <a:lnTo>
                    <a:pt x="2060" y="7354"/>
                  </a:lnTo>
                  <a:lnTo>
                    <a:pt x="2354" y="7443"/>
                  </a:lnTo>
                  <a:lnTo>
                    <a:pt x="2677" y="7502"/>
                  </a:lnTo>
                  <a:lnTo>
                    <a:pt x="2972" y="7502"/>
                  </a:lnTo>
                  <a:lnTo>
                    <a:pt x="3266" y="7472"/>
                  </a:lnTo>
                  <a:lnTo>
                    <a:pt x="3560" y="7443"/>
                  </a:lnTo>
                  <a:lnTo>
                    <a:pt x="3854" y="7354"/>
                  </a:lnTo>
                  <a:lnTo>
                    <a:pt x="4119" y="7266"/>
                  </a:lnTo>
                  <a:lnTo>
                    <a:pt x="4384" y="7119"/>
                  </a:lnTo>
                  <a:lnTo>
                    <a:pt x="4619" y="6972"/>
                  </a:lnTo>
                  <a:lnTo>
                    <a:pt x="4854" y="6796"/>
                  </a:lnTo>
                  <a:lnTo>
                    <a:pt x="5060" y="6590"/>
                  </a:lnTo>
                  <a:lnTo>
                    <a:pt x="5237" y="6354"/>
                  </a:lnTo>
                  <a:lnTo>
                    <a:pt x="5413" y="6119"/>
                  </a:lnTo>
                  <a:lnTo>
                    <a:pt x="5560" y="5854"/>
                  </a:lnTo>
                  <a:lnTo>
                    <a:pt x="5678" y="5590"/>
                  </a:lnTo>
                  <a:lnTo>
                    <a:pt x="5796" y="5266"/>
                  </a:lnTo>
                  <a:lnTo>
                    <a:pt x="5854" y="4972"/>
                  </a:lnTo>
                  <a:lnTo>
                    <a:pt x="5913" y="4648"/>
                  </a:lnTo>
                  <a:lnTo>
                    <a:pt x="5943" y="4295"/>
                  </a:lnTo>
                  <a:lnTo>
                    <a:pt x="5943" y="3913"/>
                  </a:lnTo>
                  <a:lnTo>
                    <a:pt x="5913" y="3530"/>
                  </a:lnTo>
                  <a:lnTo>
                    <a:pt x="5884" y="3148"/>
                  </a:lnTo>
                  <a:lnTo>
                    <a:pt x="5825" y="2766"/>
                  </a:lnTo>
                  <a:lnTo>
                    <a:pt x="5737" y="2354"/>
                  </a:lnTo>
                  <a:lnTo>
                    <a:pt x="5619" y="2001"/>
                  </a:lnTo>
                  <a:lnTo>
                    <a:pt x="5472" y="1618"/>
                  </a:lnTo>
                  <a:lnTo>
                    <a:pt x="5325" y="1295"/>
                  </a:lnTo>
                  <a:lnTo>
                    <a:pt x="5119" y="971"/>
                  </a:lnTo>
                  <a:lnTo>
                    <a:pt x="4913" y="706"/>
                  </a:lnTo>
                  <a:lnTo>
                    <a:pt x="4678" y="471"/>
                  </a:lnTo>
                  <a:lnTo>
                    <a:pt x="4442" y="265"/>
                  </a:lnTo>
                  <a:lnTo>
                    <a:pt x="4148" y="118"/>
                  </a:lnTo>
                  <a:lnTo>
                    <a:pt x="3854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936750" y="2671425"/>
              <a:ext cx="155925" cy="102975"/>
            </a:xfrm>
            <a:custGeom>
              <a:avLst/>
              <a:gdLst/>
              <a:ahLst/>
              <a:cxnLst/>
              <a:rect l="l" t="t" r="r" b="b"/>
              <a:pathLst>
                <a:path w="6237" h="4119" extrusionOk="0">
                  <a:moveTo>
                    <a:pt x="824" y="1"/>
                  </a:moveTo>
                  <a:lnTo>
                    <a:pt x="736" y="30"/>
                  </a:lnTo>
                  <a:lnTo>
                    <a:pt x="648" y="89"/>
                  </a:lnTo>
                  <a:lnTo>
                    <a:pt x="589" y="148"/>
                  </a:lnTo>
                  <a:lnTo>
                    <a:pt x="530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0" y="2560"/>
                  </a:lnTo>
                  <a:lnTo>
                    <a:pt x="0" y="2648"/>
                  </a:lnTo>
                  <a:lnTo>
                    <a:pt x="0" y="2766"/>
                  </a:lnTo>
                  <a:lnTo>
                    <a:pt x="30" y="2854"/>
                  </a:lnTo>
                  <a:lnTo>
                    <a:pt x="89" y="2913"/>
                  </a:lnTo>
                  <a:lnTo>
                    <a:pt x="118" y="3001"/>
                  </a:lnTo>
                  <a:lnTo>
                    <a:pt x="206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5237" y="4090"/>
                  </a:lnTo>
                  <a:lnTo>
                    <a:pt x="5325" y="4119"/>
                  </a:lnTo>
                  <a:lnTo>
                    <a:pt x="5413" y="4090"/>
                  </a:lnTo>
                  <a:lnTo>
                    <a:pt x="5501" y="4060"/>
                  </a:lnTo>
                  <a:lnTo>
                    <a:pt x="5590" y="4031"/>
                  </a:lnTo>
                  <a:lnTo>
                    <a:pt x="5678" y="3972"/>
                  </a:lnTo>
                  <a:lnTo>
                    <a:pt x="5737" y="3913"/>
                  </a:lnTo>
                  <a:lnTo>
                    <a:pt x="5766" y="3825"/>
                  </a:lnTo>
                  <a:lnTo>
                    <a:pt x="5796" y="3737"/>
                  </a:lnTo>
                  <a:lnTo>
                    <a:pt x="6237" y="1560"/>
                  </a:lnTo>
                  <a:lnTo>
                    <a:pt x="6237" y="1442"/>
                  </a:lnTo>
                  <a:lnTo>
                    <a:pt x="6237" y="1354"/>
                  </a:lnTo>
                  <a:lnTo>
                    <a:pt x="6207" y="1266"/>
                  </a:lnTo>
                  <a:lnTo>
                    <a:pt x="6178" y="1177"/>
                  </a:lnTo>
                  <a:lnTo>
                    <a:pt x="6119" y="1119"/>
                  </a:lnTo>
                  <a:lnTo>
                    <a:pt x="6031" y="1060"/>
                  </a:lnTo>
                  <a:lnTo>
                    <a:pt x="5943" y="1030"/>
                  </a:lnTo>
                  <a:lnTo>
                    <a:pt x="5854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947775" y="2719225"/>
              <a:ext cx="116225" cy="94900"/>
            </a:xfrm>
            <a:custGeom>
              <a:avLst/>
              <a:gdLst/>
              <a:ahLst/>
              <a:cxnLst/>
              <a:rect l="l" t="t" r="r" b="b"/>
              <a:pathLst>
                <a:path w="4649" h="3796" extrusionOk="0">
                  <a:moveTo>
                    <a:pt x="913" y="1"/>
                  </a:moveTo>
                  <a:lnTo>
                    <a:pt x="824" y="30"/>
                  </a:lnTo>
                  <a:lnTo>
                    <a:pt x="736" y="30"/>
                  </a:lnTo>
                  <a:lnTo>
                    <a:pt x="648" y="89"/>
                  </a:lnTo>
                  <a:lnTo>
                    <a:pt x="560" y="148"/>
                  </a:lnTo>
                  <a:lnTo>
                    <a:pt x="501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1" y="2560"/>
                  </a:lnTo>
                  <a:lnTo>
                    <a:pt x="1" y="2678"/>
                  </a:lnTo>
                  <a:lnTo>
                    <a:pt x="1" y="2766"/>
                  </a:lnTo>
                  <a:lnTo>
                    <a:pt x="30" y="2854"/>
                  </a:lnTo>
                  <a:lnTo>
                    <a:pt x="60" y="2913"/>
                  </a:lnTo>
                  <a:lnTo>
                    <a:pt x="118" y="3001"/>
                  </a:lnTo>
                  <a:lnTo>
                    <a:pt x="207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3648" y="3795"/>
                  </a:lnTo>
                  <a:lnTo>
                    <a:pt x="3825" y="3795"/>
                  </a:lnTo>
                  <a:lnTo>
                    <a:pt x="3913" y="3766"/>
                  </a:lnTo>
                  <a:lnTo>
                    <a:pt x="4001" y="3707"/>
                  </a:lnTo>
                  <a:lnTo>
                    <a:pt x="4090" y="3648"/>
                  </a:lnTo>
                  <a:lnTo>
                    <a:pt x="4148" y="3590"/>
                  </a:lnTo>
                  <a:lnTo>
                    <a:pt x="4178" y="3501"/>
                  </a:lnTo>
                  <a:lnTo>
                    <a:pt x="4207" y="3413"/>
                  </a:lnTo>
                  <a:lnTo>
                    <a:pt x="4649" y="1236"/>
                  </a:lnTo>
                  <a:lnTo>
                    <a:pt x="4649" y="1148"/>
                  </a:lnTo>
                  <a:lnTo>
                    <a:pt x="4649" y="1060"/>
                  </a:lnTo>
                  <a:lnTo>
                    <a:pt x="4619" y="971"/>
                  </a:lnTo>
                  <a:lnTo>
                    <a:pt x="4590" y="883"/>
                  </a:lnTo>
                  <a:lnTo>
                    <a:pt x="4531" y="795"/>
                  </a:lnTo>
                  <a:lnTo>
                    <a:pt x="4443" y="736"/>
                  </a:lnTo>
                  <a:lnTo>
                    <a:pt x="4354" y="707"/>
                  </a:lnTo>
                  <a:lnTo>
                    <a:pt x="4266" y="677"/>
                  </a:lnTo>
                  <a:lnTo>
                    <a:pt x="1001" y="30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238125" y="188235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059" y="0"/>
                  </a:moveTo>
                  <a:lnTo>
                    <a:pt x="2736" y="30"/>
                  </a:lnTo>
                  <a:lnTo>
                    <a:pt x="2442" y="59"/>
                  </a:lnTo>
                  <a:lnTo>
                    <a:pt x="2147" y="118"/>
                  </a:lnTo>
                  <a:lnTo>
                    <a:pt x="1883" y="206"/>
                  </a:lnTo>
                  <a:lnTo>
                    <a:pt x="1618" y="324"/>
                  </a:lnTo>
                  <a:lnTo>
                    <a:pt x="1353" y="441"/>
                  </a:lnTo>
                  <a:lnTo>
                    <a:pt x="1118" y="618"/>
                  </a:lnTo>
                  <a:lnTo>
                    <a:pt x="912" y="794"/>
                  </a:lnTo>
                  <a:lnTo>
                    <a:pt x="706" y="1000"/>
                  </a:lnTo>
                  <a:lnTo>
                    <a:pt x="529" y="1236"/>
                  </a:lnTo>
                  <a:lnTo>
                    <a:pt x="353" y="1471"/>
                  </a:lnTo>
                  <a:lnTo>
                    <a:pt x="235" y="1765"/>
                  </a:lnTo>
                  <a:lnTo>
                    <a:pt x="118" y="2030"/>
                  </a:lnTo>
                  <a:lnTo>
                    <a:pt x="59" y="2353"/>
                  </a:lnTo>
                  <a:lnTo>
                    <a:pt x="0" y="2677"/>
                  </a:lnTo>
                  <a:lnTo>
                    <a:pt x="0" y="2971"/>
                  </a:lnTo>
                  <a:lnTo>
                    <a:pt x="0" y="3265"/>
                  </a:lnTo>
                  <a:lnTo>
                    <a:pt x="59" y="3559"/>
                  </a:lnTo>
                  <a:lnTo>
                    <a:pt x="118" y="3854"/>
                  </a:lnTo>
                  <a:lnTo>
                    <a:pt x="235" y="4118"/>
                  </a:lnTo>
                  <a:lnTo>
                    <a:pt x="353" y="4354"/>
                  </a:lnTo>
                  <a:lnTo>
                    <a:pt x="529" y="4618"/>
                  </a:lnTo>
                  <a:lnTo>
                    <a:pt x="706" y="4824"/>
                  </a:lnTo>
                  <a:lnTo>
                    <a:pt x="912" y="5030"/>
                  </a:lnTo>
                  <a:lnTo>
                    <a:pt x="1118" y="5236"/>
                  </a:lnTo>
                  <a:lnTo>
                    <a:pt x="1383" y="5413"/>
                  </a:lnTo>
                  <a:lnTo>
                    <a:pt x="1647" y="5560"/>
                  </a:lnTo>
                  <a:lnTo>
                    <a:pt x="1912" y="5677"/>
                  </a:lnTo>
                  <a:lnTo>
                    <a:pt x="2206" y="5766"/>
                  </a:lnTo>
                  <a:lnTo>
                    <a:pt x="2530" y="5854"/>
                  </a:lnTo>
                  <a:lnTo>
                    <a:pt x="2853" y="5913"/>
                  </a:lnTo>
                  <a:lnTo>
                    <a:pt x="3206" y="5942"/>
                  </a:lnTo>
                  <a:lnTo>
                    <a:pt x="3559" y="5942"/>
                  </a:lnTo>
                  <a:lnTo>
                    <a:pt x="3942" y="5913"/>
                  </a:lnTo>
                  <a:lnTo>
                    <a:pt x="4354" y="5883"/>
                  </a:lnTo>
                  <a:lnTo>
                    <a:pt x="4736" y="5824"/>
                  </a:lnTo>
                  <a:lnTo>
                    <a:pt x="5118" y="5736"/>
                  </a:lnTo>
                  <a:lnTo>
                    <a:pt x="5501" y="5619"/>
                  </a:lnTo>
                  <a:lnTo>
                    <a:pt x="5854" y="5472"/>
                  </a:lnTo>
                  <a:lnTo>
                    <a:pt x="6207" y="5324"/>
                  </a:lnTo>
                  <a:lnTo>
                    <a:pt x="6501" y="5119"/>
                  </a:lnTo>
                  <a:lnTo>
                    <a:pt x="6795" y="4913"/>
                  </a:lnTo>
                  <a:lnTo>
                    <a:pt x="7030" y="4677"/>
                  </a:lnTo>
                  <a:lnTo>
                    <a:pt x="7236" y="4442"/>
                  </a:lnTo>
                  <a:lnTo>
                    <a:pt x="7383" y="4148"/>
                  </a:lnTo>
                  <a:lnTo>
                    <a:pt x="7472" y="3854"/>
                  </a:lnTo>
                  <a:lnTo>
                    <a:pt x="7501" y="3530"/>
                  </a:lnTo>
                  <a:lnTo>
                    <a:pt x="7472" y="3206"/>
                  </a:lnTo>
                  <a:lnTo>
                    <a:pt x="7383" y="2912"/>
                  </a:lnTo>
                  <a:lnTo>
                    <a:pt x="7266" y="2589"/>
                  </a:lnTo>
                  <a:lnTo>
                    <a:pt x="7089" y="2295"/>
                  </a:lnTo>
                  <a:lnTo>
                    <a:pt x="6854" y="2000"/>
                  </a:lnTo>
                  <a:lnTo>
                    <a:pt x="6619" y="1736"/>
                  </a:lnTo>
                  <a:lnTo>
                    <a:pt x="6325" y="1441"/>
                  </a:lnTo>
                  <a:lnTo>
                    <a:pt x="6030" y="1206"/>
                  </a:lnTo>
                  <a:lnTo>
                    <a:pt x="5707" y="971"/>
                  </a:lnTo>
                  <a:lnTo>
                    <a:pt x="5383" y="765"/>
                  </a:lnTo>
                  <a:lnTo>
                    <a:pt x="5030" y="559"/>
                  </a:lnTo>
                  <a:lnTo>
                    <a:pt x="4677" y="412"/>
                  </a:lnTo>
                  <a:lnTo>
                    <a:pt x="4354" y="265"/>
                  </a:lnTo>
                  <a:lnTo>
                    <a:pt x="4001" y="147"/>
                  </a:lnTo>
                  <a:lnTo>
                    <a:pt x="3677" y="88"/>
                  </a:lnTo>
                  <a:lnTo>
                    <a:pt x="3353" y="3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483000" y="1922775"/>
              <a:ext cx="102975" cy="155950"/>
            </a:xfrm>
            <a:custGeom>
              <a:avLst/>
              <a:gdLst/>
              <a:ahLst/>
              <a:cxnLst/>
              <a:rect l="l" t="t" r="r" b="b"/>
              <a:pathLst>
                <a:path w="4119" h="6238" extrusionOk="0">
                  <a:moveTo>
                    <a:pt x="1354" y="1"/>
                  </a:moveTo>
                  <a:lnTo>
                    <a:pt x="1266" y="30"/>
                  </a:lnTo>
                  <a:lnTo>
                    <a:pt x="1177" y="60"/>
                  </a:lnTo>
                  <a:lnTo>
                    <a:pt x="1118" y="119"/>
                  </a:lnTo>
                  <a:lnTo>
                    <a:pt x="1060" y="207"/>
                  </a:lnTo>
                  <a:lnTo>
                    <a:pt x="1001" y="266"/>
                  </a:lnTo>
                  <a:lnTo>
                    <a:pt x="971" y="383"/>
                  </a:lnTo>
                  <a:lnTo>
                    <a:pt x="1" y="5237"/>
                  </a:lnTo>
                  <a:lnTo>
                    <a:pt x="1" y="5325"/>
                  </a:lnTo>
                  <a:lnTo>
                    <a:pt x="1" y="5414"/>
                  </a:lnTo>
                  <a:lnTo>
                    <a:pt x="30" y="5502"/>
                  </a:lnTo>
                  <a:lnTo>
                    <a:pt x="89" y="5590"/>
                  </a:lnTo>
                  <a:lnTo>
                    <a:pt x="118" y="5649"/>
                  </a:lnTo>
                  <a:lnTo>
                    <a:pt x="207" y="5708"/>
                  </a:lnTo>
                  <a:lnTo>
                    <a:pt x="295" y="5767"/>
                  </a:lnTo>
                  <a:lnTo>
                    <a:pt x="383" y="5796"/>
                  </a:lnTo>
                  <a:lnTo>
                    <a:pt x="2560" y="6237"/>
                  </a:lnTo>
                  <a:lnTo>
                    <a:pt x="2736" y="6237"/>
                  </a:lnTo>
                  <a:lnTo>
                    <a:pt x="2825" y="6208"/>
                  </a:lnTo>
                  <a:lnTo>
                    <a:pt x="2913" y="6149"/>
                  </a:lnTo>
                  <a:lnTo>
                    <a:pt x="3001" y="6090"/>
                  </a:lnTo>
                  <a:lnTo>
                    <a:pt x="3060" y="6031"/>
                  </a:lnTo>
                  <a:lnTo>
                    <a:pt x="3089" y="5943"/>
                  </a:lnTo>
                  <a:lnTo>
                    <a:pt x="3119" y="5855"/>
                  </a:lnTo>
                  <a:lnTo>
                    <a:pt x="4089" y="1001"/>
                  </a:lnTo>
                  <a:lnTo>
                    <a:pt x="4119" y="913"/>
                  </a:lnTo>
                  <a:lnTo>
                    <a:pt x="4089" y="795"/>
                  </a:lnTo>
                  <a:lnTo>
                    <a:pt x="4060" y="707"/>
                  </a:lnTo>
                  <a:lnTo>
                    <a:pt x="4031" y="648"/>
                  </a:lnTo>
                  <a:lnTo>
                    <a:pt x="3972" y="560"/>
                  </a:lnTo>
                  <a:lnTo>
                    <a:pt x="3913" y="501"/>
                  </a:lnTo>
                  <a:lnTo>
                    <a:pt x="3825" y="472"/>
                  </a:lnTo>
                  <a:lnTo>
                    <a:pt x="3737" y="442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442550" y="1933825"/>
              <a:ext cx="94900" cy="116200"/>
            </a:xfrm>
            <a:custGeom>
              <a:avLst/>
              <a:gdLst/>
              <a:ahLst/>
              <a:cxnLst/>
              <a:rect l="l" t="t" r="r" b="b"/>
              <a:pathLst>
                <a:path w="3796" h="4648" extrusionOk="0">
                  <a:moveTo>
                    <a:pt x="1060" y="0"/>
                  </a:moveTo>
                  <a:lnTo>
                    <a:pt x="971" y="30"/>
                  </a:lnTo>
                  <a:lnTo>
                    <a:pt x="883" y="59"/>
                  </a:lnTo>
                  <a:lnTo>
                    <a:pt x="824" y="118"/>
                  </a:lnTo>
                  <a:lnTo>
                    <a:pt x="766" y="206"/>
                  </a:lnTo>
                  <a:lnTo>
                    <a:pt x="707" y="265"/>
                  </a:lnTo>
                  <a:lnTo>
                    <a:pt x="677" y="353"/>
                  </a:lnTo>
                  <a:lnTo>
                    <a:pt x="30" y="3648"/>
                  </a:lnTo>
                  <a:lnTo>
                    <a:pt x="1" y="3736"/>
                  </a:lnTo>
                  <a:lnTo>
                    <a:pt x="30" y="3824"/>
                  </a:lnTo>
                  <a:lnTo>
                    <a:pt x="60" y="3913"/>
                  </a:lnTo>
                  <a:lnTo>
                    <a:pt x="89" y="4001"/>
                  </a:lnTo>
                  <a:lnTo>
                    <a:pt x="148" y="4060"/>
                  </a:lnTo>
                  <a:lnTo>
                    <a:pt x="236" y="4118"/>
                  </a:lnTo>
                  <a:lnTo>
                    <a:pt x="295" y="4177"/>
                  </a:lnTo>
                  <a:lnTo>
                    <a:pt x="383" y="4207"/>
                  </a:lnTo>
                  <a:lnTo>
                    <a:pt x="2589" y="4648"/>
                  </a:lnTo>
                  <a:lnTo>
                    <a:pt x="2766" y="4648"/>
                  </a:lnTo>
                  <a:lnTo>
                    <a:pt x="2854" y="4619"/>
                  </a:lnTo>
                  <a:lnTo>
                    <a:pt x="2942" y="4560"/>
                  </a:lnTo>
                  <a:lnTo>
                    <a:pt x="3001" y="4501"/>
                  </a:lnTo>
                  <a:lnTo>
                    <a:pt x="3060" y="4442"/>
                  </a:lnTo>
                  <a:lnTo>
                    <a:pt x="3119" y="4354"/>
                  </a:lnTo>
                  <a:lnTo>
                    <a:pt x="3148" y="4266"/>
                  </a:lnTo>
                  <a:lnTo>
                    <a:pt x="3795" y="1000"/>
                  </a:lnTo>
                  <a:lnTo>
                    <a:pt x="3795" y="912"/>
                  </a:lnTo>
                  <a:lnTo>
                    <a:pt x="3795" y="794"/>
                  </a:lnTo>
                  <a:lnTo>
                    <a:pt x="3766" y="706"/>
                  </a:lnTo>
                  <a:lnTo>
                    <a:pt x="3737" y="647"/>
                  </a:lnTo>
                  <a:lnTo>
                    <a:pt x="3678" y="559"/>
                  </a:lnTo>
                  <a:lnTo>
                    <a:pt x="3590" y="500"/>
                  </a:lnTo>
                  <a:lnTo>
                    <a:pt x="3531" y="471"/>
                  </a:lnTo>
                  <a:lnTo>
                    <a:pt x="3413" y="441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1845725" y="221180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912" y="1"/>
                  </a:moveTo>
                  <a:lnTo>
                    <a:pt x="3530" y="30"/>
                  </a:lnTo>
                  <a:lnTo>
                    <a:pt x="3148" y="89"/>
                  </a:lnTo>
                  <a:lnTo>
                    <a:pt x="2765" y="148"/>
                  </a:lnTo>
                  <a:lnTo>
                    <a:pt x="2383" y="236"/>
                  </a:lnTo>
                  <a:lnTo>
                    <a:pt x="2000" y="354"/>
                  </a:lnTo>
                  <a:lnTo>
                    <a:pt x="1647" y="471"/>
                  </a:lnTo>
                  <a:lnTo>
                    <a:pt x="1294" y="648"/>
                  </a:lnTo>
                  <a:lnTo>
                    <a:pt x="971" y="824"/>
                  </a:lnTo>
                  <a:lnTo>
                    <a:pt x="706" y="1030"/>
                  </a:lnTo>
                  <a:lnTo>
                    <a:pt x="471" y="1265"/>
                  </a:lnTo>
                  <a:lnTo>
                    <a:pt x="265" y="1530"/>
                  </a:lnTo>
                  <a:lnTo>
                    <a:pt x="118" y="1795"/>
                  </a:lnTo>
                  <a:lnTo>
                    <a:pt x="29" y="2119"/>
                  </a:lnTo>
                  <a:lnTo>
                    <a:pt x="0" y="2413"/>
                  </a:lnTo>
                  <a:lnTo>
                    <a:pt x="29" y="2736"/>
                  </a:lnTo>
                  <a:lnTo>
                    <a:pt x="118" y="3060"/>
                  </a:lnTo>
                  <a:lnTo>
                    <a:pt x="235" y="3354"/>
                  </a:lnTo>
                  <a:lnTo>
                    <a:pt x="412" y="3648"/>
                  </a:lnTo>
                  <a:lnTo>
                    <a:pt x="618" y="3942"/>
                  </a:lnTo>
                  <a:lnTo>
                    <a:pt x="883" y="4236"/>
                  </a:lnTo>
                  <a:lnTo>
                    <a:pt x="1147" y="4501"/>
                  </a:lnTo>
                  <a:lnTo>
                    <a:pt x="1471" y="4737"/>
                  </a:lnTo>
                  <a:lnTo>
                    <a:pt x="1794" y="4972"/>
                  </a:lnTo>
                  <a:lnTo>
                    <a:pt x="2118" y="5207"/>
                  </a:lnTo>
                  <a:lnTo>
                    <a:pt x="2471" y="5384"/>
                  </a:lnTo>
                  <a:lnTo>
                    <a:pt x="2795" y="5560"/>
                  </a:lnTo>
                  <a:lnTo>
                    <a:pt x="3148" y="5678"/>
                  </a:lnTo>
                  <a:lnTo>
                    <a:pt x="3501" y="5796"/>
                  </a:lnTo>
                  <a:lnTo>
                    <a:pt x="3824" y="5884"/>
                  </a:lnTo>
                  <a:lnTo>
                    <a:pt x="4118" y="5913"/>
                  </a:lnTo>
                  <a:lnTo>
                    <a:pt x="4442" y="5943"/>
                  </a:lnTo>
                  <a:lnTo>
                    <a:pt x="4736" y="5943"/>
                  </a:lnTo>
                  <a:lnTo>
                    <a:pt x="5060" y="5913"/>
                  </a:lnTo>
                  <a:lnTo>
                    <a:pt x="5324" y="5854"/>
                  </a:lnTo>
                  <a:lnTo>
                    <a:pt x="5619" y="5766"/>
                  </a:lnTo>
                  <a:lnTo>
                    <a:pt x="5883" y="5648"/>
                  </a:lnTo>
                  <a:lnTo>
                    <a:pt x="6148" y="5501"/>
                  </a:lnTo>
                  <a:lnTo>
                    <a:pt x="6383" y="5325"/>
                  </a:lnTo>
                  <a:lnTo>
                    <a:pt x="6589" y="5148"/>
                  </a:lnTo>
                  <a:lnTo>
                    <a:pt x="6795" y="4942"/>
                  </a:lnTo>
                  <a:lnTo>
                    <a:pt x="6972" y="4707"/>
                  </a:lnTo>
                  <a:lnTo>
                    <a:pt x="7119" y="4472"/>
                  </a:lnTo>
                  <a:lnTo>
                    <a:pt x="7266" y="4207"/>
                  </a:lnTo>
                  <a:lnTo>
                    <a:pt x="7384" y="3913"/>
                  </a:lnTo>
                  <a:lnTo>
                    <a:pt x="7442" y="3589"/>
                  </a:lnTo>
                  <a:lnTo>
                    <a:pt x="7501" y="3295"/>
                  </a:lnTo>
                  <a:lnTo>
                    <a:pt x="7501" y="2972"/>
                  </a:lnTo>
                  <a:lnTo>
                    <a:pt x="7501" y="2677"/>
                  </a:lnTo>
                  <a:lnTo>
                    <a:pt x="7442" y="2383"/>
                  </a:lnTo>
                  <a:lnTo>
                    <a:pt x="7354" y="2119"/>
                  </a:lnTo>
                  <a:lnTo>
                    <a:pt x="7266" y="1854"/>
                  </a:lnTo>
                  <a:lnTo>
                    <a:pt x="7119" y="1589"/>
                  </a:lnTo>
                  <a:lnTo>
                    <a:pt x="6972" y="1354"/>
                  </a:lnTo>
                  <a:lnTo>
                    <a:pt x="6795" y="1118"/>
                  </a:lnTo>
                  <a:lnTo>
                    <a:pt x="6589" y="912"/>
                  </a:lnTo>
                  <a:lnTo>
                    <a:pt x="6354" y="736"/>
                  </a:lnTo>
                  <a:lnTo>
                    <a:pt x="6119" y="559"/>
                  </a:lnTo>
                  <a:lnTo>
                    <a:pt x="5854" y="412"/>
                  </a:lnTo>
                  <a:lnTo>
                    <a:pt x="5589" y="265"/>
                  </a:lnTo>
                  <a:lnTo>
                    <a:pt x="5295" y="177"/>
                  </a:lnTo>
                  <a:lnTo>
                    <a:pt x="4971" y="89"/>
                  </a:lnTo>
                  <a:lnTo>
                    <a:pt x="4648" y="59"/>
                  </a:lnTo>
                  <a:lnTo>
                    <a:pt x="4295" y="30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1685400" y="2164000"/>
              <a:ext cx="102975" cy="156675"/>
            </a:xfrm>
            <a:custGeom>
              <a:avLst/>
              <a:gdLst/>
              <a:ahLst/>
              <a:cxnLst/>
              <a:rect l="l" t="t" r="r" b="b"/>
              <a:pathLst>
                <a:path w="4119" h="6267" extrusionOk="0">
                  <a:moveTo>
                    <a:pt x="1442" y="1"/>
                  </a:moveTo>
                  <a:lnTo>
                    <a:pt x="1353" y="30"/>
                  </a:lnTo>
                  <a:lnTo>
                    <a:pt x="1265" y="59"/>
                  </a:lnTo>
                  <a:lnTo>
                    <a:pt x="1206" y="89"/>
                  </a:lnTo>
                  <a:lnTo>
                    <a:pt x="1118" y="148"/>
                  </a:lnTo>
                  <a:lnTo>
                    <a:pt x="1059" y="206"/>
                  </a:lnTo>
                  <a:lnTo>
                    <a:pt x="1030" y="295"/>
                  </a:lnTo>
                  <a:lnTo>
                    <a:pt x="1000" y="383"/>
                  </a:lnTo>
                  <a:lnTo>
                    <a:pt x="30" y="5266"/>
                  </a:lnTo>
                  <a:lnTo>
                    <a:pt x="0" y="5354"/>
                  </a:lnTo>
                  <a:lnTo>
                    <a:pt x="30" y="5443"/>
                  </a:lnTo>
                  <a:lnTo>
                    <a:pt x="30" y="5531"/>
                  </a:lnTo>
                  <a:lnTo>
                    <a:pt x="89" y="5619"/>
                  </a:lnTo>
                  <a:lnTo>
                    <a:pt x="147" y="5678"/>
                  </a:lnTo>
                  <a:lnTo>
                    <a:pt x="206" y="5737"/>
                  </a:lnTo>
                  <a:lnTo>
                    <a:pt x="294" y="5795"/>
                  </a:lnTo>
                  <a:lnTo>
                    <a:pt x="383" y="5795"/>
                  </a:lnTo>
                  <a:lnTo>
                    <a:pt x="2560" y="6237"/>
                  </a:lnTo>
                  <a:lnTo>
                    <a:pt x="2677" y="6266"/>
                  </a:lnTo>
                  <a:lnTo>
                    <a:pt x="2765" y="6237"/>
                  </a:lnTo>
                  <a:lnTo>
                    <a:pt x="2854" y="6207"/>
                  </a:lnTo>
                  <a:lnTo>
                    <a:pt x="2913" y="6178"/>
                  </a:lnTo>
                  <a:lnTo>
                    <a:pt x="3001" y="6119"/>
                  </a:lnTo>
                  <a:lnTo>
                    <a:pt x="3060" y="6060"/>
                  </a:lnTo>
                  <a:lnTo>
                    <a:pt x="3089" y="5972"/>
                  </a:lnTo>
                  <a:lnTo>
                    <a:pt x="3118" y="5884"/>
                  </a:lnTo>
                  <a:lnTo>
                    <a:pt x="4119" y="1001"/>
                  </a:lnTo>
                  <a:lnTo>
                    <a:pt x="4119" y="912"/>
                  </a:lnTo>
                  <a:lnTo>
                    <a:pt x="4119" y="824"/>
                  </a:lnTo>
                  <a:lnTo>
                    <a:pt x="4089" y="736"/>
                  </a:lnTo>
                  <a:lnTo>
                    <a:pt x="4030" y="648"/>
                  </a:lnTo>
                  <a:lnTo>
                    <a:pt x="3971" y="589"/>
                  </a:lnTo>
                  <a:lnTo>
                    <a:pt x="3913" y="530"/>
                  </a:lnTo>
                  <a:lnTo>
                    <a:pt x="3824" y="501"/>
                  </a:lnTo>
                  <a:lnTo>
                    <a:pt x="3736" y="471"/>
                  </a:lnTo>
                  <a:lnTo>
                    <a:pt x="1559" y="30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0"/>
            <p:cNvSpPr/>
            <p:nvPr/>
          </p:nvSpPr>
          <p:spPr>
            <a:xfrm>
              <a:off x="1733200" y="2192675"/>
              <a:ext cx="94900" cy="116950"/>
            </a:xfrm>
            <a:custGeom>
              <a:avLst/>
              <a:gdLst/>
              <a:ahLst/>
              <a:cxnLst/>
              <a:rect l="l" t="t" r="r" b="b"/>
              <a:pathLst>
                <a:path w="3796" h="4678" extrusionOk="0">
                  <a:moveTo>
                    <a:pt x="1148" y="1"/>
                  </a:moveTo>
                  <a:lnTo>
                    <a:pt x="1059" y="30"/>
                  </a:lnTo>
                  <a:lnTo>
                    <a:pt x="971" y="60"/>
                  </a:lnTo>
                  <a:lnTo>
                    <a:pt x="883" y="89"/>
                  </a:lnTo>
                  <a:lnTo>
                    <a:pt x="824" y="148"/>
                  </a:lnTo>
                  <a:lnTo>
                    <a:pt x="765" y="207"/>
                  </a:lnTo>
                  <a:lnTo>
                    <a:pt x="706" y="295"/>
                  </a:lnTo>
                  <a:lnTo>
                    <a:pt x="677" y="383"/>
                  </a:lnTo>
                  <a:lnTo>
                    <a:pt x="30" y="3678"/>
                  </a:lnTo>
                  <a:lnTo>
                    <a:pt x="0" y="3766"/>
                  </a:lnTo>
                  <a:lnTo>
                    <a:pt x="30" y="3854"/>
                  </a:lnTo>
                  <a:lnTo>
                    <a:pt x="59" y="3943"/>
                  </a:lnTo>
                  <a:lnTo>
                    <a:pt x="89" y="4031"/>
                  </a:lnTo>
                  <a:lnTo>
                    <a:pt x="147" y="4090"/>
                  </a:lnTo>
                  <a:lnTo>
                    <a:pt x="206" y="4148"/>
                  </a:lnTo>
                  <a:lnTo>
                    <a:pt x="295" y="4207"/>
                  </a:lnTo>
                  <a:lnTo>
                    <a:pt x="383" y="4237"/>
                  </a:lnTo>
                  <a:lnTo>
                    <a:pt x="2589" y="4648"/>
                  </a:lnTo>
                  <a:lnTo>
                    <a:pt x="2677" y="4678"/>
                  </a:lnTo>
                  <a:lnTo>
                    <a:pt x="2765" y="4648"/>
                  </a:lnTo>
                  <a:lnTo>
                    <a:pt x="2854" y="4648"/>
                  </a:lnTo>
                  <a:lnTo>
                    <a:pt x="2942" y="4590"/>
                  </a:lnTo>
                  <a:lnTo>
                    <a:pt x="3001" y="4531"/>
                  </a:lnTo>
                  <a:lnTo>
                    <a:pt x="3060" y="4472"/>
                  </a:lnTo>
                  <a:lnTo>
                    <a:pt x="3118" y="4384"/>
                  </a:lnTo>
                  <a:lnTo>
                    <a:pt x="3148" y="4296"/>
                  </a:lnTo>
                  <a:lnTo>
                    <a:pt x="3795" y="1001"/>
                  </a:lnTo>
                  <a:lnTo>
                    <a:pt x="3795" y="913"/>
                  </a:lnTo>
                  <a:lnTo>
                    <a:pt x="3795" y="824"/>
                  </a:lnTo>
                  <a:lnTo>
                    <a:pt x="3766" y="736"/>
                  </a:lnTo>
                  <a:lnTo>
                    <a:pt x="3736" y="648"/>
                  </a:lnTo>
                  <a:lnTo>
                    <a:pt x="3677" y="589"/>
                  </a:lnTo>
                  <a:lnTo>
                    <a:pt x="3589" y="530"/>
                  </a:lnTo>
                  <a:lnTo>
                    <a:pt x="3501" y="501"/>
                  </a:lnTo>
                  <a:lnTo>
                    <a:pt x="3413" y="471"/>
                  </a:lnTo>
                  <a:lnTo>
                    <a:pt x="1236" y="30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0"/>
            <p:cNvSpPr/>
            <p:nvPr/>
          </p:nvSpPr>
          <p:spPr>
            <a:xfrm>
              <a:off x="354300" y="2495675"/>
              <a:ext cx="177275" cy="160325"/>
            </a:xfrm>
            <a:custGeom>
              <a:avLst/>
              <a:gdLst/>
              <a:ahLst/>
              <a:cxnLst/>
              <a:rect l="l" t="t" r="r" b="b"/>
              <a:pathLst>
                <a:path w="7091" h="6413" extrusionOk="0">
                  <a:moveTo>
                    <a:pt x="4707" y="0"/>
                  </a:moveTo>
                  <a:lnTo>
                    <a:pt x="4325" y="30"/>
                  </a:lnTo>
                  <a:lnTo>
                    <a:pt x="3913" y="59"/>
                  </a:lnTo>
                  <a:lnTo>
                    <a:pt x="3531" y="118"/>
                  </a:lnTo>
                  <a:lnTo>
                    <a:pt x="3148" y="206"/>
                  </a:lnTo>
                  <a:lnTo>
                    <a:pt x="2766" y="324"/>
                  </a:lnTo>
                  <a:lnTo>
                    <a:pt x="2413" y="441"/>
                  </a:lnTo>
                  <a:lnTo>
                    <a:pt x="2060" y="589"/>
                  </a:lnTo>
                  <a:lnTo>
                    <a:pt x="1736" y="765"/>
                  </a:lnTo>
                  <a:lnTo>
                    <a:pt x="1472" y="912"/>
                  </a:lnTo>
                  <a:lnTo>
                    <a:pt x="1207" y="1118"/>
                  </a:lnTo>
                  <a:lnTo>
                    <a:pt x="972" y="1324"/>
                  </a:lnTo>
                  <a:lnTo>
                    <a:pt x="766" y="1530"/>
                  </a:lnTo>
                  <a:lnTo>
                    <a:pt x="589" y="1765"/>
                  </a:lnTo>
                  <a:lnTo>
                    <a:pt x="413" y="2030"/>
                  </a:lnTo>
                  <a:lnTo>
                    <a:pt x="295" y="2295"/>
                  </a:lnTo>
                  <a:lnTo>
                    <a:pt x="177" y="2559"/>
                  </a:lnTo>
                  <a:lnTo>
                    <a:pt x="89" y="2824"/>
                  </a:lnTo>
                  <a:lnTo>
                    <a:pt x="30" y="3118"/>
                  </a:lnTo>
                  <a:lnTo>
                    <a:pt x="1" y="3413"/>
                  </a:lnTo>
                  <a:lnTo>
                    <a:pt x="30" y="3677"/>
                  </a:lnTo>
                  <a:lnTo>
                    <a:pt x="60" y="3971"/>
                  </a:lnTo>
                  <a:lnTo>
                    <a:pt x="118" y="4266"/>
                  </a:lnTo>
                  <a:lnTo>
                    <a:pt x="207" y="4560"/>
                  </a:lnTo>
                  <a:lnTo>
                    <a:pt x="354" y="4824"/>
                  </a:lnTo>
                  <a:lnTo>
                    <a:pt x="501" y="5119"/>
                  </a:lnTo>
                  <a:lnTo>
                    <a:pt x="707" y="5354"/>
                  </a:lnTo>
                  <a:lnTo>
                    <a:pt x="913" y="5589"/>
                  </a:lnTo>
                  <a:lnTo>
                    <a:pt x="1119" y="5795"/>
                  </a:lnTo>
                  <a:lnTo>
                    <a:pt x="1354" y="5942"/>
                  </a:lnTo>
                  <a:lnTo>
                    <a:pt x="1619" y="6089"/>
                  </a:lnTo>
                  <a:lnTo>
                    <a:pt x="1883" y="6207"/>
                  </a:lnTo>
                  <a:lnTo>
                    <a:pt x="2148" y="6295"/>
                  </a:lnTo>
                  <a:lnTo>
                    <a:pt x="2442" y="6354"/>
                  </a:lnTo>
                  <a:lnTo>
                    <a:pt x="2736" y="6384"/>
                  </a:lnTo>
                  <a:lnTo>
                    <a:pt x="3001" y="6413"/>
                  </a:lnTo>
                  <a:lnTo>
                    <a:pt x="3295" y="6384"/>
                  </a:lnTo>
                  <a:lnTo>
                    <a:pt x="3590" y="6325"/>
                  </a:lnTo>
                  <a:lnTo>
                    <a:pt x="3884" y="6236"/>
                  </a:lnTo>
                  <a:lnTo>
                    <a:pt x="4178" y="6148"/>
                  </a:lnTo>
                  <a:lnTo>
                    <a:pt x="4443" y="6001"/>
                  </a:lnTo>
                  <a:lnTo>
                    <a:pt x="4737" y="5825"/>
                  </a:lnTo>
                  <a:lnTo>
                    <a:pt x="5002" y="5648"/>
                  </a:lnTo>
                  <a:lnTo>
                    <a:pt x="5266" y="5413"/>
                  </a:lnTo>
                  <a:lnTo>
                    <a:pt x="5531" y="5148"/>
                  </a:lnTo>
                  <a:lnTo>
                    <a:pt x="5796" y="4854"/>
                  </a:lnTo>
                  <a:lnTo>
                    <a:pt x="6031" y="4560"/>
                  </a:lnTo>
                  <a:lnTo>
                    <a:pt x="6266" y="4236"/>
                  </a:lnTo>
                  <a:lnTo>
                    <a:pt x="6472" y="3913"/>
                  </a:lnTo>
                  <a:lnTo>
                    <a:pt x="6649" y="3560"/>
                  </a:lnTo>
                  <a:lnTo>
                    <a:pt x="6825" y="3207"/>
                  </a:lnTo>
                  <a:lnTo>
                    <a:pt x="6943" y="2854"/>
                  </a:lnTo>
                  <a:lnTo>
                    <a:pt x="7031" y="2501"/>
                  </a:lnTo>
                  <a:lnTo>
                    <a:pt x="7090" y="2148"/>
                  </a:lnTo>
                  <a:lnTo>
                    <a:pt x="7090" y="1824"/>
                  </a:lnTo>
                  <a:lnTo>
                    <a:pt x="7061" y="1500"/>
                  </a:lnTo>
                  <a:lnTo>
                    <a:pt x="6972" y="1206"/>
                  </a:lnTo>
                  <a:lnTo>
                    <a:pt x="6796" y="912"/>
                  </a:lnTo>
                  <a:lnTo>
                    <a:pt x="6619" y="677"/>
                  </a:lnTo>
                  <a:lnTo>
                    <a:pt x="6355" y="471"/>
                  </a:lnTo>
                  <a:lnTo>
                    <a:pt x="6090" y="294"/>
                  </a:lnTo>
                  <a:lnTo>
                    <a:pt x="5766" y="177"/>
                  </a:lnTo>
                  <a:lnTo>
                    <a:pt x="5443" y="88"/>
                  </a:lnTo>
                  <a:lnTo>
                    <a:pt x="5090" y="30"/>
                  </a:lnTo>
                  <a:lnTo>
                    <a:pt x="4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>
              <a:off x="555800" y="2382425"/>
              <a:ext cx="138300" cy="157400"/>
            </a:xfrm>
            <a:custGeom>
              <a:avLst/>
              <a:gdLst/>
              <a:ahLst/>
              <a:cxnLst/>
              <a:rect l="l" t="t" r="r" b="b"/>
              <a:pathLst>
                <a:path w="5532" h="6296" extrusionOk="0">
                  <a:moveTo>
                    <a:pt x="2236" y="0"/>
                  </a:moveTo>
                  <a:lnTo>
                    <a:pt x="2148" y="30"/>
                  </a:lnTo>
                  <a:lnTo>
                    <a:pt x="2060" y="88"/>
                  </a:lnTo>
                  <a:lnTo>
                    <a:pt x="207" y="1324"/>
                  </a:lnTo>
                  <a:lnTo>
                    <a:pt x="119" y="1383"/>
                  </a:lnTo>
                  <a:lnTo>
                    <a:pt x="60" y="1442"/>
                  </a:lnTo>
                  <a:lnTo>
                    <a:pt x="30" y="1530"/>
                  </a:lnTo>
                  <a:lnTo>
                    <a:pt x="1" y="1618"/>
                  </a:lnTo>
                  <a:lnTo>
                    <a:pt x="1" y="1706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60" y="1971"/>
                  </a:lnTo>
                  <a:lnTo>
                    <a:pt x="2825" y="6089"/>
                  </a:lnTo>
                  <a:lnTo>
                    <a:pt x="2884" y="6178"/>
                  </a:lnTo>
                  <a:lnTo>
                    <a:pt x="2942" y="6236"/>
                  </a:lnTo>
                  <a:lnTo>
                    <a:pt x="3031" y="6266"/>
                  </a:lnTo>
                  <a:lnTo>
                    <a:pt x="3119" y="6295"/>
                  </a:lnTo>
                  <a:lnTo>
                    <a:pt x="3295" y="6295"/>
                  </a:lnTo>
                  <a:lnTo>
                    <a:pt x="3384" y="6266"/>
                  </a:lnTo>
                  <a:lnTo>
                    <a:pt x="3472" y="6236"/>
                  </a:lnTo>
                  <a:lnTo>
                    <a:pt x="5325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02" y="4795"/>
                  </a:lnTo>
                  <a:lnTo>
                    <a:pt x="5531" y="4707"/>
                  </a:lnTo>
                  <a:lnTo>
                    <a:pt x="5531" y="4618"/>
                  </a:lnTo>
                  <a:lnTo>
                    <a:pt x="5531" y="4501"/>
                  </a:lnTo>
                  <a:lnTo>
                    <a:pt x="5502" y="4413"/>
                  </a:lnTo>
                  <a:lnTo>
                    <a:pt x="5472" y="4354"/>
                  </a:lnTo>
                  <a:lnTo>
                    <a:pt x="2707" y="206"/>
                  </a:lnTo>
                  <a:lnTo>
                    <a:pt x="2648" y="147"/>
                  </a:lnTo>
                  <a:lnTo>
                    <a:pt x="2589" y="88"/>
                  </a:lnTo>
                  <a:lnTo>
                    <a:pt x="2501" y="3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0"/>
            <p:cNvSpPr/>
            <p:nvPr/>
          </p:nvSpPr>
          <p:spPr>
            <a:xfrm>
              <a:off x="529325" y="2424325"/>
              <a:ext cx="116225" cy="123575"/>
            </a:xfrm>
            <a:custGeom>
              <a:avLst/>
              <a:gdLst/>
              <a:ahLst/>
              <a:cxnLst/>
              <a:rect l="l" t="t" r="r" b="b"/>
              <a:pathLst>
                <a:path w="4649" h="4943" extrusionOk="0">
                  <a:moveTo>
                    <a:pt x="2236" y="1"/>
                  </a:moveTo>
                  <a:lnTo>
                    <a:pt x="2148" y="30"/>
                  </a:lnTo>
                  <a:lnTo>
                    <a:pt x="2060" y="60"/>
                  </a:lnTo>
                  <a:lnTo>
                    <a:pt x="207" y="1295"/>
                  </a:lnTo>
                  <a:lnTo>
                    <a:pt x="148" y="1354"/>
                  </a:lnTo>
                  <a:lnTo>
                    <a:pt x="89" y="1442"/>
                  </a:lnTo>
                  <a:lnTo>
                    <a:pt x="30" y="1501"/>
                  </a:lnTo>
                  <a:lnTo>
                    <a:pt x="1" y="1589"/>
                  </a:lnTo>
                  <a:lnTo>
                    <a:pt x="1" y="1678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89" y="1942"/>
                  </a:lnTo>
                  <a:lnTo>
                    <a:pt x="1942" y="4737"/>
                  </a:lnTo>
                  <a:lnTo>
                    <a:pt x="2001" y="4825"/>
                  </a:lnTo>
                  <a:lnTo>
                    <a:pt x="2060" y="4884"/>
                  </a:lnTo>
                  <a:lnTo>
                    <a:pt x="2148" y="4913"/>
                  </a:lnTo>
                  <a:lnTo>
                    <a:pt x="2236" y="4943"/>
                  </a:lnTo>
                  <a:lnTo>
                    <a:pt x="2413" y="4943"/>
                  </a:lnTo>
                  <a:lnTo>
                    <a:pt x="2501" y="4913"/>
                  </a:lnTo>
                  <a:lnTo>
                    <a:pt x="2589" y="4884"/>
                  </a:lnTo>
                  <a:lnTo>
                    <a:pt x="4443" y="3648"/>
                  </a:lnTo>
                  <a:lnTo>
                    <a:pt x="4531" y="3590"/>
                  </a:lnTo>
                  <a:lnTo>
                    <a:pt x="4590" y="3501"/>
                  </a:lnTo>
                  <a:lnTo>
                    <a:pt x="4619" y="3413"/>
                  </a:lnTo>
                  <a:lnTo>
                    <a:pt x="4649" y="3325"/>
                  </a:lnTo>
                  <a:lnTo>
                    <a:pt x="4649" y="3237"/>
                  </a:lnTo>
                  <a:lnTo>
                    <a:pt x="4649" y="3148"/>
                  </a:lnTo>
                  <a:lnTo>
                    <a:pt x="4619" y="3060"/>
                  </a:lnTo>
                  <a:lnTo>
                    <a:pt x="4590" y="2972"/>
                  </a:lnTo>
                  <a:lnTo>
                    <a:pt x="2737" y="207"/>
                  </a:lnTo>
                  <a:lnTo>
                    <a:pt x="2678" y="119"/>
                  </a:lnTo>
                  <a:lnTo>
                    <a:pt x="2589" y="60"/>
                  </a:lnTo>
                  <a:lnTo>
                    <a:pt x="2501" y="3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0"/>
            <p:cNvSpPr/>
            <p:nvPr/>
          </p:nvSpPr>
          <p:spPr>
            <a:xfrm>
              <a:off x="1742025" y="1571275"/>
              <a:ext cx="177250" cy="159600"/>
            </a:xfrm>
            <a:custGeom>
              <a:avLst/>
              <a:gdLst/>
              <a:ahLst/>
              <a:cxnLst/>
              <a:rect l="l" t="t" r="r" b="b"/>
              <a:pathLst>
                <a:path w="7090" h="6384" extrusionOk="0">
                  <a:moveTo>
                    <a:pt x="4089" y="0"/>
                  </a:moveTo>
                  <a:lnTo>
                    <a:pt x="3795" y="29"/>
                  </a:lnTo>
                  <a:lnTo>
                    <a:pt x="3501" y="88"/>
                  </a:lnTo>
                  <a:lnTo>
                    <a:pt x="3207" y="177"/>
                  </a:lnTo>
                  <a:lnTo>
                    <a:pt x="2913" y="265"/>
                  </a:lnTo>
                  <a:lnTo>
                    <a:pt x="2648" y="412"/>
                  </a:lnTo>
                  <a:lnTo>
                    <a:pt x="2354" y="559"/>
                  </a:lnTo>
                  <a:lnTo>
                    <a:pt x="2089" y="765"/>
                  </a:lnTo>
                  <a:lnTo>
                    <a:pt x="1824" y="1000"/>
                  </a:lnTo>
                  <a:lnTo>
                    <a:pt x="1559" y="1265"/>
                  </a:lnTo>
                  <a:lnTo>
                    <a:pt x="1295" y="1530"/>
                  </a:lnTo>
                  <a:lnTo>
                    <a:pt x="1059" y="1853"/>
                  </a:lnTo>
                  <a:lnTo>
                    <a:pt x="824" y="2177"/>
                  </a:lnTo>
                  <a:lnTo>
                    <a:pt x="618" y="2500"/>
                  </a:lnTo>
                  <a:lnTo>
                    <a:pt x="442" y="2853"/>
                  </a:lnTo>
                  <a:lnTo>
                    <a:pt x="265" y="3206"/>
                  </a:lnTo>
                  <a:lnTo>
                    <a:pt x="147" y="3559"/>
                  </a:lnTo>
                  <a:lnTo>
                    <a:pt x="59" y="3912"/>
                  </a:lnTo>
                  <a:lnTo>
                    <a:pt x="0" y="4265"/>
                  </a:lnTo>
                  <a:lnTo>
                    <a:pt x="0" y="4589"/>
                  </a:lnTo>
                  <a:lnTo>
                    <a:pt x="30" y="4913"/>
                  </a:lnTo>
                  <a:lnTo>
                    <a:pt x="147" y="5207"/>
                  </a:lnTo>
                  <a:lnTo>
                    <a:pt x="295" y="5501"/>
                  </a:lnTo>
                  <a:lnTo>
                    <a:pt x="471" y="5736"/>
                  </a:lnTo>
                  <a:lnTo>
                    <a:pt x="736" y="5942"/>
                  </a:lnTo>
                  <a:lnTo>
                    <a:pt x="1001" y="6119"/>
                  </a:lnTo>
                  <a:lnTo>
                    <a:pt x="1324" y="6236"/>
                  </a:lnTo>
                  <a:lnTo>
                    <a:pt x="1648" y="6325"/>
                  </a:lnTo>
                  <a:lnTo>
                    <a:pt x="2001" y="6383"/>
                  </a:lnTo>
                  <a:lnTo>
                    <a:pt x="2765" y="6383"/>
                  </a:lnTo>
                  <a:lnTo>
                    <a:pt x="3177" y="6354"/>
                  </a:lnTo>
                  <a:lnTo>
                    <a:pt x="3560" y="6295"/>
                  </a:lnTo>
                  <a:lnTo>
                    <a:pt x="3942" y="6207"/>
                  </a:lnTo>
                  <a:lnTo>
                    <a:pt x="4325" y="6089"/>
                  </a:lnTo>
                  <a:lnTo>
                    <a:pt x="4678" y="5972"/>
                  </a:lnTo>
                  <a:lnTo>
                    <a:pt x="5031" y="5824"/>
                  </a:lnTo>
                  <a:lnTo>
                    <a:pt x="5354" y="5648"/>
                  </a:lnTo>
                  <a:lnTo>
                    <a:pt x="5619" y="5471"/>
                  </a:lnTo>
                  <a:lnTo>
                    <a:pt x="5884" y="5295"/>
                  </a:lnTo>
                  <a:lnTo>
                    <a:pt x="6119" y="5089"/>
                  </a:lnTo>
                  <a:lnTo>
                    <a:pt x="6325" y="4854"/>
                  </a:lnTo>
                  <a:lnTo>
                    <a:pt x="6501" y="4618"/>
                  </a:lnTo>
                  <a:lnTo>
                    <a:pt x="6678" y="4383"/>
                  </a:lnTo>
                  <a:lnTo>
                    <a:pt x="6825" y="4118"/>
                  </a:lnTo>
                  <a:lnTo>
                    <a:pt x="6913" y="3854"/>
                  </a:lnTo>
                  <a:lnTo>
                    <a:pt x="7001" y="3559"/>
                  </a:lnTo>
                  <a:lnTo>
                    <a:pt x="7060" y="3295"/>
                  </a:lnTo>
                  <a:lnTo>
                    <a:pt x="7090" y="3000"/>
                  </a:lnTo>
                  <a:lnTo>
                    <a:pt x="7090" y="2706"/>
                  </a:lnTo>
                  <a:lnTo>
                    <a:pt x="7031" y="2412"/>
                  </a:lnTo>
                  <a:lnTo>
                    <a:pt x="6972" y="2147"/>
                  </a:lnTo>
                  <a:lnTo>
                    <a:pt x="6884" y="1853"/>
                  </a:lnTo>
                  <a:lnTo>
                    <a:pt x="6737" y="1559"/>
                  </a:lnTo>
                  <a:lnTo>
                    <a:pt x="6590" y="1294"/>
                  </a:lnTo>
                  <a:lnTo>
                    <a:pt x="6413" y="1059"/>
                  </a:lnTo>
                  <a:lnTo>
                    <a:pt x="6207" y="824"/>
                  </a:lnTo>
                  <a:lnTo>
                    <a:pt x="5972" y="618"/>
                  </a:lnTo>
                  <a:lnTo>
                    <a:pt x="5737" y="441"/>
                  </a:lnTo>
                  <a:lnTo>
                    <a:pt x="5472" y="294"/>
                  </a:lnTo>
                  <a:lnTo>
                    <a:pt x="5207" y="177"/>
                  </a:lnTo>
                  <a:lnTo>
                    <a:pt x="4942" y="88"/>
                  </a:lnTo>
                  <a:lnTo>
                    <a:pt x="4648" y="29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1576550" y="1702900"/>
              <a:ext cx="139025" cy="157400"/>
            </a:xfrm>
            <a:custGeom>
              <a:avLst/>
              <a:gdLst/>
              <a:ahLst/>
              <a:cxnLst/>
              <a:rect l="l" t="t" r="r" b="b"/>
              <a:pathLst>
                <a:path w="5561" h="6296" extrusionOk="0">
                  <a:moveTo>
                    <a:pt x="2266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6" y="1324"/>
                  </a:lnTo>
                  <a:lnTo>
                    <a:pt x="148" y="1383"/>
                  </a:lnTo>
                  <a:lnTo>
                    <a:pt x="89" y="1442"/>
                  </a:lnTo>
                  <a:lnTo>
                    <a:pt x="60" y="1530"/>
                  </a:lnTo>
                  <a:lnTo>
                    <a:pt x="30" y="1618"/>
                  </a:lnTo>
                  <a:lnTo>
                    <a:pt x="1" y="1707"/>
                  </a:lnTo>
                  <a:lnTo>
                    <a:pt x="30" y="1795"/>
                  </a:lnTo>
                  <a:lnTo>
                    <a:pt x="60" y="1883"/>
                  </a:lnTo>
                  <a:lnTo>
                    <a:pt x="89" y="1971"/>
                  </a:lnTo>
                  <a:lnTo>
                    <a:pt x="2854" y="6090"/>
                  </a:lnTo>
                  <a:lnTo>
                    <a:pt x="2913" y="6178"/>
                  </a:lnTo>
                  <a:lnTo>
                    <a:pt x="2972" y="6237"/>
                  </a:lnTo>
                  <a:lnTo>
                    <a:pt x="3060" y="6266"/>
                  </a:lnTo>
                  <a:lnTo>
                    <a:pt x="3148" y="6296"/>
                  </a:lnTo>
                  <a:lnTo>
                    <a:pt x="3325" y="6296"/>
                  </a:lnTo>
                  <a:lnTo>
                    <a:pt x="3413" y="6266"/>
                  </a:lnTo>
                  <a:lnTo>
                    <a:pt x="3501" y="6237"/>
                  </a:lnTo>
                  <a:lnTo>
                    <a:pt x="5354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31" y="4795"/>
                  </a:lnTo>
                  <a:lnTo>
                    <a:pt x="5560" y="4707"/>
                  </a:lnTo>
                  <a:lnTo>
                    <a:pt x="5560" y="4619"/>
                  </a:lnTo>
                  <a:lnTo>
                    <a:pt x="5560" y="4501"/>
                  </a:lnTo>
                  <a:lnTo>
                    <a:pt x="5531" y="4413"/>
                  </a:lnTo>
                  <a:lnTo>
                    <a:pt x="5472" y="4354"/>
                  </a:lnTo>
                  <a:lnTo>
                    <a:pt x="2736" y="206"/>
                  </a:lnTo>
                  <a:lnTo>
                    <a:pt x="2678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0"/>
            <p:cNvSpPr/>
            <p:nvPr/>
          </p:nvSpPr>
          <p:spPr>
            <a:xfrm>
              <a:off x="1625100" y="1694800"/>
              <a:ext cx="116950" cy="124325"/>
            </a:xfrm>
            <a:custGeom>
              <a:avLst/>
              <a:gdLst/>
              <a:ahLst/>
              <a:cxnLst/>
              <a:rect l="l" t="t" r="r" b="b"/>
              <a:pathLst>
                <a:path w="4678" h="4973" extrusionOk="0">
                  <a:moveTo>
                    <a:pt x="2265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5" y="1325"/>
                  </a:lnTo>
                  <a:lnTo>
                    <a:pt x="147" y="1384"/>
                  </a:lnTo>
                  <a:lnTo>
                    <a:pt x="88" y="1442"/>
                  </a:lnTo>
                  <a:lnTo>
                    <a:pt x="59" y="1531"/>
                  </a:lnTo>
                  <a:lnTo>
                    <a:pt x="30" y="1619"/>
                  </a:lnTo>
                  <a:lnTo>
                    <a:pt x="0" y="1707"/>
                  </a:lnTo>
                  <a:lnTo>
                    <a:pt x="30" y="1795"/>
                  </a:lnTo>
                  <a:lnTo>
                    <a:pt x="59" y="1884"/>
                  </a:lnTo>
                  <a:lnTo>
                    <a:pt x="88" y="1972"/>
                  </a:lnTo>
                  <a:lnTo>
                    <a:pt x="1942" y="4766"/>
                  </a:lnTo>
                  <a:lnTo>
                    <a:pt x="2000" y="4825"/>
                  </a:lnTo>
                  <a:lnTo>
                    <a:pt x="2089" y="4884"/>
                  </a:lnTo>
                  <a:lnTo>
                    <a:pt x="2148" y="4943"/>
                  </a:lnTo>
                  <a:lnTo>
                    <a:pt x="2236" y="4943"/>
                  </a:lnTo>
                  <a:lnTo>
                    <a:pt x="2324" y="4972"/>
                  </a:lnTo>
                  <a:lnTo>
                    <a:pt x="2412" y="4972"/>
                  </a:lnTo>
                  <a:lnTo>
                    <a:pt x="2501" y="4943"/>
                  </a:lnTo>
                  <a:lnTo>
                    <a:pt x="2589" y="4884"/>
                  </a:lnTo>
                  <a:lnTo>
                    <a:pt x="4442" y="3649"/>
                  </a:lnTo>
                  <a:lnTo>
                    <a:pt x="4530" y="3590"/>
                  </a:lnTo>
                  <a:lnTo>
                    <a:pt x="4589" y="3531"/>
                  </a:lnTo>
                  <a:lnTo>
                    <a:pt x="4619" y="3443"/>
                  </a:lnTo>
                  <a:lnTo>
                    <a:pt x="4648" y="3354"/>
                  </a:lnTo>
                  <a:lnTo>
                    <a:pt x="4677" y="3266"/>
                  </a:lnTo>
                  <a:lnTo>
                    <a:pt x="4648" y="3178"/>
                  </a:lnTo>
                  <a:lnTo>
                    <a:pt x="4619" y="3090"/>
                  </a:lnTo>
                  <a:lnTo>
                    <a:pt x="4589" y="3001"/>
                  </a:lnTo>
                  <a:lnTo>
                    <a:pt x="2736" y="207"/>
                  </a:lnTo>
                  <a:lnTo>
                    <a:pt x="2677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0"/>
            <p:cNvSpPr/>
            <p:nvPr/>
          </p:nvSpPr>
          <p:spPr>
            <a:xfrm>
              <a:off x="597725" y="1342550"/>
              <a:ext cx="159600" cy="177250"/>
            </a:xfrm>
            <a:custGeom>
              <a:avLst/>
              <a:gdLst/>
              <a:ahLst/>
              <a:cxnLst/>
              <a:rect l="l" t="t" r="r" b="b"/>
              <a:pathLst>
                <a:path w="6384" h="7090" extrusionOk="0">
                  <a:moveTo>
                    <a:pt x="2707" y="1"/>
                  </a:moveTo>
                  <a:lnTo>
                    <a:pt x="2442" y="59"/>
                  </a:lnTo>
                  <a:lnTo>
                    <a:pt x="2148" y="118"/>
                  </a:lnTo>
                  <a:lnTo>
                    <a:pt x="1854" y="206"/>
                  </a:lnTo>
                  <a:lnTo>
                    <a:pt x="1589" y="324"/>
                  </a:lnTo>
                  <a:lnTo>
                    <a:pt x="1295" y="501"/>
                  </a:lnTo>
                  <a:lnTo>
                    <a:pt x="1060" y="677"/>
                  </a:lnTo>
                  <a:lnTo>
                    <a:pt x="824" y="883"/>
                  </a:lnTo>
                  <a:lnTo>
                    <a:pt x="618" y="1118"/>
                  </a:lnTo>
                  <a:lnTo>
                    <a:pt x="442" y="1354"/>
                  </a:lnTo>
                  <a:lnTo>
                    <a:pt x="324" y="1618"/>
                  </a:lnTo>
                  <a:lnTo>
                    <a:pt x="206" y="1883"/>
                  </a:lnTo>
                  <a:lnTo>
                    <a:pt x="118" y="2148"/>
                  </a:lnTo>
                  <a:lnTo>
                    <a:pt x="59" y="2442"/>
                  </a:lnTo>
                  <a:lnTo>
                    <a:pt x="30" y="2707"/>
                  </a:lnTo>
                  <a:lnTo>
                    <a:pt x="1" y="3001"/>
                  </a:lnTo>
                  <a:lnTo>
                    <a:pt x="30" y="3295"/>
                  </a:lnTo>
                  <a:lnTo>
                    <a:pt x="89" y="3589"/>
                  </a:lnTo>
                  <a:lnTo>
                    <a:pt x="177" y="3884"/>
                  </a:lnTo>
                  <a:lnTo>
                    <a:pt x="265" y="4178"/>
                  </a:lnTo>
                  <a:lnTo>
                    <a:pt x="412" y="4442"/>
                  </a:lnTo>
                  <a:lnTo>
                    <a:pt x="589" y="4737"/>
                  </a:lnTo>
                  <a:lnTo>
                    <a:pt x="765" y="5001"/>
                  </a:lnTo>
                  <a:lnTo>
                    <a:pt x="1001" y="5266"/>
                  </a:lnTo>
                  <a:lnTo>
                    <a:pt x="1265" y="5531"/>
                  </a:lnTo>
                  <a:lnTo>
                    <a:pt x="1560" y="5796"/>
                  </a:lnTo>
                  <a:lnTo>
                    <a:pt x="1854" y="6031"/>
                  </a:lnTo>
                  <a:lnTo>
                    <a:pt x="2177" y="6266"/>
                  </a:lnTo>
                  <a:lnTo>
                    <a:pt x="2501" y="6472"/>
                  </a:lnTo>
                  <a:lnTo>
                    <a:pt x="2854" y="6649"/>
                  </a:lnTo>
                  <a:lnTo>
                    <a:pt x="3207" y="6825"/>
                  </a:lnTo>
                  <a:lnTo>
                    <a:pt x="3560" y="6943"/>
                  </a:lnTo>
                  <a:lnTo>
                    <a:pt x="3913" y="7031"/>
                  </a:lnTo>
                  <a:lnTo>
                    <a:pt x="4266" y="7090"/>
                  </a:lnTo>
                  <a:lnTo>
                    <a:pt x="4590" y="7090"/>
                  </a:lnTo>
                  <a:lnTo>
                    <a:pt x="4913" y="7060"/>
                  </a:lnTo>
                  <a:lnTo>
                    <a:pt x="5207" y="6943"/>
                  </a:lnTo>
                  <a:lnTo>
                    <a:pt x="5501" y="6796"/>
                  </a:lnTo>
                  <a:lnTo>
                    <a:pt x="5737" y="6590"/>
                  </a:lnTo>
                  <a:lnTo>
                    <a:pt x="5943" y="6354"/>
                  </a:lnTo>
                  <a:lnTo>
                    <a:pt x="6119" y="6090"/>
                  </a:lnTo>
                  <a:lnTo>
                    <a:pt x="6237" y="5766"/>
                  </a:lnTo>
                  <a:lnTo>
                    <a:pt x="6325" y="5443"/>
                  </a:lnTo>
                  <a:lnTo>
                    <a:pt x="6384" y="5060"/>
                  </a:lnTo>
                  <a:lnTo>
                    <a:pt x="6384" y="4707"/>
                  </a:lnTo>
                  <a:lnTo>
                    <a:pt x="6384" y="4325"/>
                  </a:lnTo>
                  <a:lnTo>
                    <a:pt x="6354" y="3913"/>
                  </a:lnTo>
                  <a:lnTo>
                    <a:pt x="6296" y="3531"/>
                  </a:lnTo>
                  <a:lnTo>
                    <a:pt x="6207" y="3148"/>
                  </a:lnTo>
                  <a:lnTo>
                    <a:pt x="6090" y="2766"/>
                  </a:lnTo>
                  <a:lnTo>
                    <a:pt x="5972" y="2413"/>
                  </a:lnTo>
                  <a:lnTo>
                    <a:pt x="5825" y="2060"/>
                  </a:lnTo>
                  <a:lnTo>
                    <a:pt x="5649" y="1736"/>
                  </a:lnTo>
                  <a:lnTo>
                    <a:pt x="5501" y="1471"/>
                  </a:lnTo>
                  <a:lnTo>
                    <a:pt x="5296" y="1207"/>
                  </a:lnTo>
                  <a:lnTo>
                    <a:pt x="5090" y="971"/>
                  </a:lnTo>
                  <a:lnTo>
                    <a:pt x="4884" y="765"/>
                  </a:lnTo>
                  <a:lnTo>
                    <a:pt x="4619" y="559"/>
                  </a:lnTo>
                  <a:lnTo>
                    <a:pt x="4384" y="412"/>
                  </a:lnTo>
                  <a:lnTo>
                    <a:pt x="4119" y="265"/>
                  </a:lnTo>
                  <a:lnTo>
                    <a:pt x="3854" y="177"/>
                  </a:lnTo>
                  <a:lnTo>
                    <a:pt x="3589" y="89"/>
                  </a:lnTo>
                  <a:lnTo>
                    <a:pt x="3295" y="30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716875" y="1541100"/>
              <a:ext cx="158125" cy="139025"/>
            </a:xfrm>
            <a:custGeom>
              <a:avLst/>
              <a:gdLst/>
              <a:ahLst/>
              <a:cxnLst/>
              <a:rect l="l" t="t" r="r" b="b"/>
              <a:pathLst>
                <a:path w="6325" h="5561" extrusionOk="0">
                  <a:moveTo>
                    <a:pt x="4618" y="1"/>
                  </a:moveTo>
                  <a:lnTo>
                    <a:pt x="4530" y="30"/>
                  </a:lnTo>
                  <a:lnTo>
                    <a:pt x="4442" y="60"/>
                  </a:lnTo>
                  <a:lnTo>
                    <a:pt x="4354" y="89"/>
                  </a:lnTo>
                  <a:lnTo>
                    <a:pt x="206" y="2854"/>
                  </a:lnTo>
                  <a:lnTo>
                    <a:pt x="147" y="2913"/>
                  </a:lnTo>
                  <a:lnTo>
                    <a:pt x="88" y="2972"/>
                  </a:lnTo>
                  <a:lnTo>
                    <a:pt x="29" y="3060"/>
                  </a:lnTo>
                  <a:lnTo>
                    <a:pt x="0" y="3148"/>
                  </a:lnTo>
                  <a:lnTo>
                    <a:pt x="0" y="3237"/>
                  </a:lnTo>
                  <a:lnTo>
                    <a:pt x="0" y="3325"/>
                  </a:lnTo>
                  <a:lnTo>
                    <a:pt x="29" y="3413"/>
                  </a:lnTo>
                  <a:lnTo>
                    <a:pt x="88" y="3501"/>
                  </a:lnTo>
                  <a:lnTo>
                    <a:pt x="1324" y="5355"/>
                  </a:lnTo>
                  <a:lnTo>
                    <a:pt x="1383" y="5414"/>
                  </a:lnTo>
                  <a:lnTo>
                    <a:pt x="1441" y="5472"/>
                  </a:lnTo>
                  <a:lnTo>
                    <a:pt x="1530" y="5531"/>
                  </a:lnTo>
                  <a:lnTo>
                    <a:pt x="1618" y="5561"/>
                  </a:lnTo>
                  <a:lnTo>
                    <a:pt x="1794" y="5561"/>
                  </a:lnTo>
                  <a:lnTo>
                    <a:pt x="1883" y="5531"/>
                  </a:lnTo>
                  <a:lnTo>
                    <a:pt x="1971" y="5472"/>
                  </a:lnTo>
                  <a:lnTo>
                    <a:pt x="6119" y="2737"/>
                  </a:lnTo>
                  <a:lnTo>
                    <a:pt x="6177" y="2678"/>
                  </a:lnTo>
                  <a:lnTo>
                    <a:pt x="6236" y="2619"/>
                  </a:lnTo>
                  <a:lnTo>
                    <a:pt x="6266" y="2531"/>
                  </a:lnTo>
                  <a:lnTo>
                    <a:pt x="6295" y="2443"/>
                  </a:lnTo>
                  <a:lnTo>
                    <a:pt x="6325" y="2354"/>
                  </a:lnTo>
                  <a:lnTo>
                    <a:pt x="6295" y="2266"/>
                  </a:lnTo>
                  <a:lnTo>
                    <a:pt x="6295" y="2178"/>
                  </a:lnTo>
                  <a:lnTo>
                    <a:pt x="6236" y="2090"/>
                  </a:lnTo>
                  <a:lnTo>
                    <a:pt x="5001" y="236"/>
                  </a:lnTo>
                  <a:lnTo>
                    <a:pt x="4942" y="148"/>
                  </a:lnTo>
                  <a:lnTo>
                    <a:pt x="4883" y="89"/>
                  </a:lnTo>
                  <a:lnTo>
                    <a:pt x="4795" y="60"/>
                  </a:lnTo>
                  <a:lnTo>
                    <a:pt x="4707" y="30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708775" y="151537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177" y="0"/>
                  </a:moveTo>
                  <a:lnTo>
                    <a:pt x="3089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48" y="2001"/>
                  </a:lnTo>
                  <a:lnTo>
                    <a:pt x="89" y="2060"/>
                  </a:lnTo>
                  <a:lnTo>
                    <a:pt x="30" y="2148"/>
                  </a:lnTo>
                  <a:lnTo>
                    <a:pt x="30" y="2236"/>
                  </a:lnTo>
                  <a:lnTo>
                    <a:pt x="0" y="2324"/>
                  </a:lnTo>
                  <a:lnTo>
                    <a:pt x="30" y="2413"/>
                  </a:lnTo>
                  <a:lnTo>
                    <a:pt x="30" y="2501"/>
                  </a:lnTo>
                  <a:lnTo>
                    <a:pt x="89" y="2589"/>
                  </a:lnTo>
                  <a:lnTo>
                    <a:pt x="1324" y="4442"/>
                  </a:lnTo>
                  <a:lnTo>
                    <a:pt x="1383" y="4501"/>
                  </a:lnTo>
                  <a:lnTo>
                    <a:pt x="1442" y="4560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60"/>
                  </a:lnTo>
                  <a:lnTo>
                    <a:pt x="4766" y="2707"/>
                  </a:lnTo>
                  <a:lnTo>
                    <a:pt x="4825" y="2648"/>
                  </a:lnTo>
                  <a:lnTo>
                    <a:pt x="4884" y="2589"/>
                  </a:lnTo>
                  <a:lnTo>
                    <a:pt x="4942" y="2501"/>
                  </a:lnTo>
                  <a:lnTo>
                    <a:pt x="4972" y="2413"/>
                  </a:lnTo>
                  <a:lnTo>
                    <a:pt x="4972" y="2324"/>
                  </a:lnTo>
                  <a:lnTo>
                    <a:pt x="4972" y="2236"/>
                  </a:lnTo>
                  <a:lnTo>
                    <a:pt x="4942" y="2148"/>
                  </a:lnTo>
                  <a:lnTo>
                    <a:pt x="4884" y="2060"/>
                  </a:lnTo>
                  <a:lnTo>
                    <a:pt x="3648" y="206"/>
                  </a:lnTo>
                  <a:lnTo>
                    <a:pt x="3589" y="147"/>
                  </a:lnTo>
                  <a:lnTo>
                    <a:pt x="3530" y="89"/>
                  </a:lnTo>
                  <a:lnTo>
                    <a:pt x="3442" y="30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0"/>
            <p:cNvSpPr/>
            <p:nvPr/>
          </p:nvSpPr>
          <p:spPr>
            <a:xfrm>
              <a:off x="1530225" y="2728800"/>
              <a:ext cx="159600" cy="176525"/>
            </a:xfrm>
            <a:custGeom>
              <a:avLst/>
              <a:gdLst/>
              <a:ahLst/>
              <a:cxnLst/>
              <a:rect l="l" t="t" r="r" b="b"/>
              <a:pathLst>
                <a:path w="6384" h="7061" extrusionOk="0">
                  <a:moveTo>
                    <a:pt x="1795" y="0"/>
                  </a:moveTo>
                  <a:lnTo>
                    <a:pt x="1471" y="30"/>
                  </a:lnTo>
                  <a:lnTo>
                    <a:pt x="1177" y="118"/>
                  </a:lnTo>
                  <a:lnTo>
                    <a:pt x="912" y="265"/>
                  </a:lnTo>
                  <a:lnTo>
                    <a:pt x="648" y="471"/>
                  </a:lnTo>
                  <a:lnTo>
                    <a:pt x="442" y="706"/>
                  </a:lnTo>
                  <a:lnTo>
                    <a:pt x="295" y="1000"/>
                  </a:lnTo>
                  <a:lnTo>
                    <a:pt x="177" y="1294"/>
                  </a:lnTo>
                  <a:lnTo>
                    <a:pt x="89" y="1647"/>
                  </a:lnTo>
                  <a:lnTo>
                    <a:pt x="30" y="2000"/>
                  </a:lnTo>
                  <a:lnTo>
                    <a:pt x="0" y="2383"/>
                  </a:lnTo>
                  <a:lnTo>
                    <a:pt x="0" y="2765"/>
                  </a:lnTo>
                  <a:lnTo>
                    <a:pt x="59" y="3148"/>
                  </a:lnTo>
                  <a:lnTo>
                    <a:pt x="118" y="3560"/>
                  </a:lnTo>
                  <a:lnTo>
                    <a:pt x="206" y="3942"/>
                  </a:lnTo>
                  <a:lnTo>
                    <a:pt x="295" y="4324"/>
                  </a:lnTo>
                  <a:lnTo>
                    <a:pt x="442" y="4677"/>
                  </a:lnTo>
                  <a:lnTo>
                    <a:pt x="589" y="5001"/>
                  </a:lnTo>
                  <a:lnTo>
                    <a:pt x="736" y="5325"/>
                  </a:lnTo>
                  <a:lnTo>
                    <a:pt x="912" y="5619"/>
                  </a:lnTo>
                  <a:lnTo>
                    <a:pt x="1089" y="5883"/>
                  </a:lnTo>
                  <a:lnTo>
                    <a:pt x="1295" y="6119"/>
                  </a:lnTo>
                  <a:lnTo>
                    <a:pt x="1530" y="6325"/>
                  </a:lnTo>
                  <a:lnTo>
                    <a:pt x="1765" y="6501"/>
                  </a:lnTo>
                  <a:lnTo>
                    <a:pt x="2030" y="6678"/>
                  </a:lnTo>
                  <a:lnTo>
                    <a:pt x="2266" y="6795"/>
                  </a:lnTo>
                  <a:lnTo>
                    <a:pt x="2560" y="6913"/>
                  </a:lnTo>
                  <a:lnTo>
                    <a:pt x="2824" y="7001"/>
                  </a:lnTo>
                  <a:lnTo>
                    <a:pt x="3119" y="7060"/>
                  </a:lnTo>
                  <a:lnTo>
                    <a:pt x="3677" y="7060"/>
                  </a:lnTo>
                  <a:lnTo>
                    <a:pt x="3972" y="7031"/>
                  </a:lnTo>
                  <a:lnTo>
                    <a:pt x="4266" y="6972"/>
                  </a:lnTo>
                  <a:lnTo>
                    <a:pt x="4531" y="6884"/>
                  </a:lnTo>
                  <a:lnTo>
                    <a:pt x="4825" y="6736"/>
                  </a:lnTo>
                  <a:lnTo>
                    <a:pt x="5089" y="6589"/>
                  </a:lnTo>
                  <a:lnTo>
                    <a:pt x="5354" y="6383"/>
                  </a:lnTo>
                  <a:lnTo>
                    <a:pt x="5560" y="6178"/>
                  </a:lnTo>
                  <a:lnTo>
                    <a:pt x="5766" y="5972"/>
                  </a:lnTo>
                  <a:lnTo>
                    <a:pt x="5943" y="5707"/>
                  </a:lnTo>
                  <a:lnTo>
                    <a:pt x="6090" y="5472"/>
                  </a:lnTo>
                  <a:lnTo>
                    <a:pt x="6207" y="5207"/>
                  </a:lnTo>
                  <a:lnTo>
                    <a:pt x="6296" y="4913"/>
                  </a:lnTo>
                  <a:lnTo>
                    <a:pt x="6354" y="4648"/>
                  </a:lnTo>
                  <a:lnTo>
                    <a:pt x="6384" y="4354"/>
                  </a:lnTo>
                  <a:lnTo>
                    <a:pt x="6384" y="4060"/>
                  </a:lnTo>
                  <a:lnTo>
                    <a:pt x="6354" y="3765"/>
                  </a:lnTo>
                  <a:lnTo>
                    <a:pt x="6325" y="3471"/>
                  </a:lnTo>
                  <a:lnTo>
                    <a:pt x="6237" y="3207"/>
                  </a:lnTo>
                  <a:lnTo>
                    <a:pt x="6119" y="2912"/>
                  </a:lnTo>
                  <a:lnTo>
                    <a:pt x="5972" y="2618"/>
                  </a:lnTo>
                  <a:lnTo>
                    <a:pt x="5825" y="2353"/>
                  </a:lnTo>
                  <a:lnTo>
                    <a:pt x="5619" y="2089"/>
                  </a:lnTo>
                  <a:lnTo>
                    <a:pt x="5384" y="1824"/>
                  </a:lnTo>
                  <a:lnTo>
                    <a:pt x="5148" y="1559"/>
                  </a:lnTo>
                  <a:lnTo>
                    <a:pt x="4854" y="1294"/>
                  </a:lnTo>
                  <a:lnTo>
                    <a:pt x="4560" y="1030"/>
                  </a:lnTo>
                  <a:lnTo>
                    <a:pt x="4236" y="824"/>
                  </a:lnTo>
                  <a:lnTo>
                    <a:pt x="3883" y="618"/>
                  </a:lnTo>
                  <a:lnTo>
                    <a:pt x="3530" y="412"/>
                  </a:lnTo>
                  <a:lnTo>
                    <a:pt x="3177" y="265"/>
                  </a:lnTo>
                  <a:lnTo>
                    <a:pt x="2824" y="147"/>
                  </a:lnTo>
                  <a:lnTo>
                    <a:pt x="2471" y="59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0"/>
            <p:cNvSpPr/>
            <p:nvPr/>
          </p:nvSpPr>
          <p:spPr>
            <a:xfrm>
              <a:off x="1396375" y="2562600"/>
              <a:ext cx="158150" cy="139000"/>
            </a:xfrm>
            <a:custGeom>
              <a:avLst/>
              <a:gdLst/>
              <a:ahLst/>
              <a:cxnLst/>
              <a:rect l="l" t="t" r="r" b="b"/>
              <a:pathLst>
                <a:path w="6326" h="5560" extrusionOk="0">
                  <a:moveTo>
                    <a:pt x="4619" y="0"/>
                  </a:moveTo>
                  <a:lnTo>
                    <a:pt x="4531" y="30"/>
                  </a:lnTo>
                  <a:lnTo>
                    <a:pt x="4443" y="30"/>
                  </a:lnTo>
                  <a:lnTo>
                    <a:pt x="4354" y="88"/>
                  </a:lnTo>
                  <a:lnTo>
                    <a:pt x="207" y="2824"/>
                  </a:lnTo>
                  <a:lnTo>
                    <a:pt x="148" y="2883"/>
                  </a:lnTo>
                  <a:lnTo>
                    <a:pt x="89" y="2971"/>
                  </a:lnTo>
                  <a:lnTo>
                    <a:pt x="30" y="3059"/>
                  </a:lnTo>
                  <a:lnTo>
                    <a:pt x="1" y="3148"/>
                  </a:lnTo>
                  <a:lnTo>
                    <a:pt x="1" y="3236"/>
                  </a:lnTo>
                  <a:lnTo>
                    <a:pt x="1" y="3324"/>
                  </a:lnTo>
                  <a:lnTo>
                    <a:pt x="30" y="3412"/>
                  </a:lnTo>
                  <a:lnTo>
                    <a:pt x="89" y="3501"/>
                  </a:lnTo>
                  <a:lnTo>
                    <a:pt x="1324" y="5354"/>
                  </a:lnTo>
                  <a:lnTo>
                    <a:pt x="1383" y="5413"/>
                  </a:lnTo>
                  <a:lnTo>
                    <a:pt x="1442" y="5472"/>
                  </a:lnTo>
                  <a:lnTo>
                    <a:pt x="1530" y="5530"/>
                  </a:lnTo>
                  <a:lnTo>
                    <a:pt x="1619" y="5560"/>
                  </a:lnTo>
                  <a:lnTo>
                    <a:pt x="1795" y="5560"/>
                  </a:lnTo>
                  <a:lnTo>
                    <a:pt x="1883" y="5530"/>
                  </a:lnTo>
                  <a:lnTo>
                    <a:pt x="1972" y="5472"/>
                  </a:lnTo>
                  <a:lnTo>
                    <a:pt x="6090" y="2736"/>
                  </a:lnTo>
                  <a:lnTo>
                    <a:pt x="6178" y="2677"/>
                  </a:lnTo>
                  <a:lnTo>
                    <a:pt x="6237" y="2589"/>
                  </a:lnTo>
                  <a:lnTo>
                    <a:pt x="6266" y="2530"/>
                  </a:lnTo>
                  <a:lnTo>
                    <a:pt x="6296" y="2442"/>
                  </a:lnTo>
                  <a:lnTo>
                    <a:pt x="6325" y="2353"/>
                  </a:lnTo>
                  <a:lnTo>
                    <a:pt x="6296" y="2236"/>
                  </a:lnTo>
                  <a:lnTo>
                    <a:pt x="6266" y="2147"/>
                  </a:lnTo>
                  <a:lnTo>
                    <a:pt x="6237" y="2089"/>
                  </a:lnTo>
                  <a:lnTo>
                    <a:pt x="5001" y="206"/>
                  </a:lnTo>
                  <a:lnTo>
                    <a:pt x="4943" y="147"/>
                  </a:lnTo>
                  <a:lnTo>
                    <a:pt x="4854" y="88"/>
                  </a:lnTo>
                  <a:lnTo>
                    <a:pt x="4796" y="30"/>
                  </a:lnTo>
                  <a:lnTo>
                    <a:pt x="4707" y="30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0"/>
            <p:cNvSpPr/>
            <p:nvPr/>
          </p:nvSpPr>
          <p:spPr>
            <a:xfrm>
              <a:off x="1438300" y="261112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266" y="1"/>
                  </a:moveTo>
                  <a:lnTo>
                    <a:pt x="3148" y="30"/>
                  </a:lnTo>
                  <a:lnTo>
                    <a:pt x="3060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18" y="2001"/>
                  </a:lnTo>
                  <a:lnTo>
                    <a:pt x="59" y="2060"/>
                  </a:lnTo>
                  <a:lnTo>
                    <a:pt x="30" y="2148"/>
                  </a:lnTo>
                  <a:lnTo>
                    <a:pt x="0" y="2236"/>
                  </a:lnTo>
                  <a:lnTo>
                    <a:pt x="0" y="2324"/>
                  </a:lnTo>
                  <a:lnTo>
                    <a:pt x="0" y="2413"/>
                  </a:lnTo>
                  <a:lnTo>
                    <a:pt x="30" y="2501"/>
                  </a:lnTo>
                  <a:lnTo>
                    <a:pt x="59" y="2589"/>
                  </a:lnTo>
                  <a:lnTo>
                    <a:pt x="1295" y="4442"/>
                  </a:lnTo>
                  <a:lnTo>
                    <a:pt x="1354" y="4531"/>
                  </a:lnTo>
                  <a:lnTo>
                    <a:pt x="1442" y="4589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89"/>
                  </a:lnTo>
                  <a:lnTo>
                    <a:pt x="4736" y="2736"/>
                  </a:lnTo>
                  <a:lnTo>
                    <a:pt x="4825" y="2677"/>
                  </a:lnTo>
                  <a:lnTo>
                    <a:pt x="4884" y="2589"/>
                  </a:lnTo>
                  <a:lnTo>
                    <a:pt x="4913" y="2530"/>
                  </a:lnTo>
                  <a:lnTo>
                    <a:pt x="4942" y="2442"/>
                  </a:lnTo>
                  <a:lnTo>
                    <a:pt x="4972" y="2354"/>
                  </a:lnTo>
                  <a:lnTo>
                    <a:pt x="4942" y="2236"/>
                  </a:lnTo>
                  <a:lnTo>
                    <a:pt x="4913" y="2148"/>
                  </a:lnTo>
                  <a:lnTo>
                    <a:pt x="4884" y="2089"/>
                  </a:lnTo>
                  <a:lnTo>
                    <a:pt x="3648" y="206"/>
                  </a:lnTo>
                  <a:lnTo>
                    <a:pt x="3589" y="148"/>
                  </a:lnTo>
                  <a:lnTo>
                    <a:pt x="3501" y="89"/>
                  </a:lnTo>
                  <a:lnTo>
                    <a:pt x="3442" y="30"/>
                  </a:lnTo>
                  <a:lnTo>
                    <a:pt x="3354" y="30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0"/>
            <p:cNvSpPr/>
            <p:nvPr/>
          </p:nvSpPr>
          <p:spPr>
            <a:xfrm>
              <a:off x="1114725" y="1619800"/>
              <a:ext cx="157400" cy="349350"/>
            </a:xfrm>
            <a:custGeom>
              <a:avLst/>
              <a:gdLst/>
              <a:ahLst/>
              <a:cxnLst/>
              <a:rect l="l" t="t" r="r" b="b"/>
              <a:pathLst>
                <a:path w="6296" h="13974" extrusionOk="0">
                  <a:moveTo>
                    <a:pt x="4295" y="0"/>
                  </a:moveTo>
                  <a:lnTo>
                    <a:pt x="4119" y="30"/>
                  </a:lnTo>
                  <a:lnTo>
                    <a:pt x="3942" y="89"/>
                  </a:lnTo>
                  <a:lnTo>
                    <a:pt x="3766" y="148"/>
                  </a:lnTo>
                  <a:lnTo>
                    <a:pt x="3618" y="236"/>
                  </a:lnTo>
                  <a:lnTo>
                    <a:pt x="3442" y="353"/>
                  </a:lnTo>
                  <a:lnTo>
                    <a:pt x="3324" y="442"/>
                  </a:lnTo>
                  <a:lnTo>
                    <a:pt x="3177" y="589"/>
                  </a:lnTo>
                  <a:lnTo>
                    <a:pt x="3060" y="736"/>
                  </a:lnTo>
                  <a:lnTo>
                    <a:pt x="2971" y="883"/>
                  </a:lnTo>
                  <a:lnTo>
                    <a:pt x="2883" y="1059"/>
                  </a:lnTo>
                  <a:lnTo>
                    <a:pt x="2824" y="1236"/>
                  </a:lnTo>
                  <a:lnTo>
                    <a:pt x="2765" y="1412"/>
                  </a:lnTo>
                  <a:lnTo>
                    <a:pt x="2736" y="1618"/>
                  </a:lnTo>
                  <a:lnTo>
                    <a:pt x="2118" y="8708"/>
                  </a:lnTo>
                  <a:lnTo>
                    <a:pt x="0" y="13120"/>
                  </a:lnTo>
                  <a:lnTo>
                    <a:pt x="4295" y="13973"/>
                  </a:lnTo>
                  <a:lnTo>
                    <a:pt x="4030" y="9090"/>
                  </a:lnTo>
                  <a:lnTo>
                    <a:pt x="6207" y="2295"/>
                  </a:lnTo>
                  <a:lnTo>
                    <a:pt x="6266" y="2118"/>
                  </a:lnTo>
                  <a:lnTo>
                    <a:pt x="6295" y="1913"/>
                  </a:lnTo>
                  <a:lnTo>
                    <a:pt x="6295" y="1736"/>
                  </a:lnTo>
                  <a:lnTo>
                    <a:pt x="6295" y="1560"/>
                  </a:lnTo>
                  <a:lnTo>
                    <a:pt x="6266" y="1383"/>
                  </a:lnTo>
                  <a:lnTo>
                    <a:pt x="6207" y="1207"/>
                  </a:lnTo>
                  <a:lnTo>
                    <a:pt x="6148" y="1030"/>
                  </a:lnTo>
                  <a:lnTo>
                    <a:pt x="6060" y="854"/>
                  </a:lnTo>
                  <a:lnTo>
                    <a:pt x="5942" y="706"/>
                  </a:lnTo>
                  <a:lnTo>
                    <a:pt x="5825" y="559"/>
                  </a:lnTo>
                  <a:lnTo>
                    <a:pt x="5707" y="442"/>
                  </a:lnTo>
                  <a:lnTo>
                    <a:pt x="5560" y="324"/>
                  </a:lnTo>
                  <a:lnTo>
                    <a:pt x="5413" y="236"/>
                  </a:lnTo>
                  <a:lnTo>
                    <a:pt x="5236" y="148"/>
                  </a:lnTo>
                  <a:lnTo>
                    <a:pt x="5060" y="59"/>
                  </a:lnTo>
                  <a:lnTo>
                    <a:pt x="4883" y="3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>
              <a:off x="1108100" y="1881600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1501" y="1"/>
                  </a:moveTo>
                  <a:lnTo>
                    <a:pt x="1148" y="60"/>
                  </a:lnTo>
                  <a:lnTo>
                    <a:pt x="795" y="177"/>
                  </a:lnTo>
                  <a:lnTo>
                    <a:pt x="471" y="354"/>
                  </a:lnTo>
                  <a:lnTo>
                    <a:pt x="324" y="471"/>
                  </a:lnTo>
                  <a:lnTo>
                    <a:pt x="177" y="618"/>
                  </a:lnTo>
                  <a:lnTo>
                    <a:pt x="89" y="707"/>
                  </a:lnTo>
                  <a:lnTo>
                    <a:pt x="30" y="824"/>
                  </a:lnTo>
                  <a:lnTo>
                    <a:pt x="0" y="942"/>
                  </a:lnTo>
                  <a:lnTo>
                    <a:pt x="0" y="1030"/>
                  </a:lnTo>
                  <a:lnTo>
                    <a:pt x="30" y="1148"/>
                  </a:lnTo>
                  <a:lnTo>
                    <a:pt x="59" y="1236"/>
                  </a:lnTo>
                  <a:lnTo>
                    <a:pt x="118" y="1324"/>
                  </a:lnTo>
                  <a:lnTo>
                    <a:pt x="206" y="1413"/>
                  </a:lnTo>
                  <a:lnTo>
                    <a:pt x="295" y="1471"/>
                  </a:lnTo>
                  <a:lnTo>
                    <a:pt x="383" y="1530"/>
                  </a:lnTo>
                  <a:lnTo>
                    <a:pt x="501" y="1560"/>
                  </a:lnTo>
                  <a:lnTo>
                    <a:pt x="618" y="1589"/>
                  </a:lnTo>
                  <a:lnTo>
                    <a:pt x="736" y="1589"/>
                  </a:lnTo>
                  <a:lnTo>
                    <a:pt x="854" y="1560"/>
                  </a:lnTo>
                  <a:lnTo>
                    <a:pt x="971" y="1501"/>
                  </a:lnTo>
                  <a:lnTo>
                    <a:pt x="1059" y="1413"/>
                  </a:lnTo>
                  <a:lnTo>
                    <a:pt x="1177" y="1324"/>
                  </a:lnTo>
                  <a:lnTo>
                    <a:pt x="1324" y="1266"/>
                  </a:lnTo>
                  <a:lnTo>
                    <a:pt x="1501" y="1236"/>
                  </a:lnTo>
                  <a:lnTo>
                    <a:pt x="1707" y="1207"/>
                  </a:lnTo>
                  <a:lnTo>
                    <a:pt x="2177" y="1207"/>
                  </a:lnTo>
                  <a:lnTo>
                    <a:pt x="2677" y="1236"/>
                  </a:lnTo>
                  <a:lnTo>
                    <a:pt x="3177" y="1324"/>
                  </a:lnTo>
                  <a:lnTo>
                    <a:pt x="3413" y="1413"/>
                  </a:lnTo>
                  <a:lnTo>
                    <a:pt x="3619" y="1471"/>
                  </a:lnTo>
                  <a:lnTo>
                    <a:pt x="3795" y="1560"/>
                  </a:lnTo>
                  <a:lnTo>
                    <a:pt x="3942" y="1677"/>
                  </a:lnTo>
                  <a:lnTo>
                    <a:pt x="4060" y="1795"/>
                  </a:lnTo>
                  <a:lnTo>
                    <a:pt x="4148" y="1913"/>
                  </a:lnTo>
                  <a:lnTo>
                    <a:pt x="4178" y="2030"/>
                  </a:lnTo>
                  <a:lnTo>
                    <a:pt x="4266" y="2148"/>
                  </a:lnTo>
                  <a:lnTo>
                    <a:pt x="4354" y="2207"/>
                  </a:lnTo>
                  <a:lnTo>
                    <a:pt x="4472" y="2266"/>
                  </a:lnTo>
                  <a:lnTo>
                    <a:pt x="4560" y="2295"/>
                  </a:lnTo>
                  <a:lnTo>
                    <a:pt x="4678" y="2325"/>
                  </a:lnTo>
                  <a:lnTo>
                    <a:pt x="4795" y="2295"/>
                  </a:lnTo>
                  <a:lnTo>
                    <a:pt x="4913" y="2266"/>
                  </a:lnTo>
                  <a:lnTo>
                    <a:pt x="5001" y="2236"/>
                  </a:lnTo>
                  <a:lnTo>
                    <a:pt x="5090" y="2177"/>
                  </a:lnTo>
                  <a:lnTo>
                    <a:pt x="5178" y="2089"/>
                  </a:lnTo>
                  <a:lnTo>
                    <a:pt x="5237" y="2001"/>
                  </a:lnTo>
                  <a:lnTo>
                    <a:pt x="5295" y="1913"/>
                  </a:lnTo>
                  <a:lnTo>
                    <a:pt x="5325" y="1795"/>
                  </a:lnTo>
                  <a:lnTo>
                    <a:pt x="5295" y="1648"/>
                  </a:lnTo>
                  <a:lnTo>
                    <a:pt x="5266" y="1530"/>
                  </a:lnTo>
                  <a:lnTo>
                    <a:pt x="5207" y="1354"/>
                  </a:lnTo>
                  <a:lnTo>
                    <a:pt x="5119" y="1207"/>
                  </a:lnTo>
                  <a:lnTo>
                    <a:pt x="5001" y="1060"/>
                  </a:lnTo>
                  <a:lnTo>
                    <a:pt x="4913" y="913"/>
                  </a:lnTo>
                  <a:lnTo>
                    <a:pt x="4648" y="707"/>
                  </a:lnTo>
                  <a:lnTo>
                    <a:pt x="4354" y="530"/>
                  </a:lnTo>
                  <a:lnTo>
                    <a:pt x="4001" y="383"/>
                  </a:lnTo>
                  <a:lnTo>
                    <a:pt x="3678" y="295"/>
                  </a:lnTo>
                  <a:lnTo>
                    <a:pt x="2972" y="118"/>
                  </a:lnTo>
                  <a:lnTo>
                    <a:pt x="2589" y="60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>
              <a:off x="1164725" y="160362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383" y="0"/>
                  </a:moveTo>
                  <a:lnTo>
                    <a:pt x="265" y="30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1" y="383"/>
                  </a:lnTo>
                  <a:lnTo>
                    <a:pt x="1" y="471"/>
                  </a:lnTo>
                  <a:lnTo>
                    <a:pt x="1" y="589"/>
                  </a:lnTo>
                  <a:lnTo>
                    <a:pt x="1" y="706"/>
                  </a:lnTo>
                  <a:lnTo>
                    <a:pt x="30" y="824"/>
                  </a:lnTo>
                  <a:lnTo>
                    <a:pt x="89" y="912"/>
                  </a:lnTo>
                  <a:lnTo>
                    <a:pt x="177" y="1000"/>
                  </a:lnTo>
                  <a:lnTo>
                    <a:pt x="265" y="1089"/>
                  </a:lnTo>
                  <a:lnTo>
                    <a:pt x="354" y="1148"/>
                  </a:lnTo>
                  <a:lnTo>
                    <a:pt x="471" y="1177"/>
                  </a:lnTo>
                  <a:lnTo>
                    <a:pt x="618" y="1206"/>
                  </a:lnTo>
                  <a:lnTo>
                    <a:pt x="1148" y="1206"/>
                  </a:lnTo>
                  <a:lnTo>
                    <a:pt x="1648" y="1236"/>
                  </a:lnTo>
                  <a:lnTo>
                    <a:pt x="2177" y="1295"/>
                  </a:lnTo>
                  <a:lnTo>
                    <a:pt x="2677" y="1383"/>
                  </a:lnTo>
                  <a:lnTo>
                    <a:pt x="3178" y="1501"/>
                  </a:lnTo>
                  <a:lnTo>
                    <a:pt x="3707" y="1618"/>
                  </a:lnTo>
                  <a:lnTo>
                    <a:pt x="4207" y="1765"/>
                  </a:lnTo>
                  <a:lnTo>
                    <a:pt x="4678" y="1912"/>
                  </a:lnTo>
                  <a:lnTo>
                    <a:pt x="4825" y="1971"/>
                  </a:lnTo>
                  <a:lnTo>
                    <a:pt x="4942" y="1971"/>
                  </a:lnTo>
                  <a:lnTo>
                    <a:pt x="5060" y="1942"/>
                  </a:lnTo>
                  <a:lnTo>
                    <a:pt x="5178" y="1912"/>
                  </a:lnTo>
                  <a:lnTo>
                    <a:pt x="5295" y="1854"/>
                  </a:lnTo>
                  <a:lnTo>
                    <a:pt x="5384" y="1765"/>
                  </a:lnTo>
                  <a:lnTo>
                    <a:pt x="5443" y="1677"/>
                  </a:lnTo>
                  <a:lnTo>
                    <a:pt x="5501" y="1589"/>
                  </a:lnTo>
                  <a:lnTo>
                    <a:pt x="5560" y="1471"/>
                  </a:lnTo>
                  <a:lnTo>
                    <a:pt x="5560" y="1383"/>
                  </a:lnTo>
                  <a:lnTo>
                    <a:pt x="5590" y="1265"/>
                  </a:lnTo>
                  <a:lnTo>
                    <a:pt x="5560" y="1177"/>
                  </a:lnTo>
                  <a:lnTo>
                    <a:pt x="5501" y="1059"/>
                  </a:lnTo>
                  <a:lnTo>
                    <a:pt x="5443" y="971"/>
                  </a:lnTo>
                  <a:lnTo>
                    <a:pt x="5354" y="912"/>
                  </a:lnTo>
                  <a:lnTo>
                    <a:pt x="5237" y="853"/>
                  </a:lnTo>
                  <a:lnTo>
                    <a:pt x="4648" y="647"/>
                  </a:lnTo>
                  <a:lnTo>
                    <a:pt x="4089" y="471"/>
                  </a:lnTo>
                  <a:lnTo>
                    <a:pt x="3501" y="324"/>
                  </a:lnTo>
                  <a:lnTo>
                    <a:pt x="2913" y="206"/>
                  </a:lnTo>
                  <a:lnTo>
                    <a:pt x="2324" y="118"/>
                  </a:lnTo>
                  <a:lnTo>
                    <a:pt x="1736" y="59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0"/>
            <p:cNvSpPr/>
            <p:nvPr/>
          </p:nvSpPr>
          <p:spPr>
            <a:xfrm>
              <a:off x="999250" y="2264025"/>
              <a:ext cx="157400" cy="350075"/>
            </a:xfrm>
            <a:custGeom>
              <a:avLst/>
              <a:gdLst/>
              <a:ahLst/>
              <a:cxnLst/>
              <a:rect l="l" t="t" r="r" b="b"/>
              <a:pathLst>
                <a:path w="6296" h="14003" extrusionOk="0">
                  <a:moveTo>
                    <a:pt x="2001" y="0"/>
                  </a:moveTo>
                  <a:lnTo>
                    <a:pt x="2266" y="4883"/>
                  </a:lnTo>
                  <a:lnTo>
                    <a:pt x="89" y="11678"/>
                  </a:lnTo>
                  <a:lnTo>
                    <a:pt x="30" y="11884"/>
                  </a:lnTo>
                  <a:lnTo>
                    <a:pt x="1" y="12061"/>
                  </a:lnTo>
                  <a:lnTo>
                    <a:pt x="1" y="12237"/>
                  </a:lnTo>
                  <a:lnTo>
                    <a:pt x="1" y="12443"/>
                  </a:lnTo>
                  <a:lnTo>
                    <a:pt x="30" y="12620"/>
                  </a:lnTo>
                  <a:lnTo>
                    <a:pt x="89" y="12796"/>
                  </a:lnTo>
                  <a:lnTo>
                    <a:pt x="148" y="12973"/>
                  </a:lnTo>
                  <a:lnTo>
                    <a:pt x="236" y="13120"/>
                  </a:lnTo>
                  <a:lnTo>
                    <a:pt x="354" y="13267"/>
                  </a:lnTo>
                  <a:lnTo>
                    <a:pt x="472" y="13414"/>
                  </a:lnTo>
                  <a:lnTo>
                    <a:pt x="589" y="13561"/>
                  </a:lnTo>
                  <a:lnTo>
                    <a:pt x="736" y="13649"/>
                  </a:lnTo>
                  <a:lnTo>
                    <a:pt x="883" y="13767"/>
                  </a:lnTo>
                  <a:lnTo>
                    <a:pt x="1060" y="13855"/>
                  </a:lnTo>
                  <a:lnTo>
                    <a:pt x="1236" y="13914"/>
                  </a:lnTo>
                  <a:lnTo>
                    <a:pt x="1413" y="13973"/>
                  </a:lnTo>
                  <a:lnTo>
                    <a:pt x="1619" y="14002"/>
                  </a:lnTo>
                  <a:lnTo>
                    <a:pt x="2001" y="14002"/>
                  </a:lnTo>
                  <a:lnTo>
                    <a:pt x="2178" y="13943"/>
                  </a:lnTo>
                  <a:lnTo>
                    <a:pt x="2354" y="13914"/>
                  </a:lnTo>
                  <a:lnTo>
                    <a:pt x="2531" y="13826"/>
                  </a:lnTo>
                  <a:lnTo>
                    <a:pt x="2678" y="13737"/>
                  </a:lnTo>
                  <a:lnTo>
                    <a:pt x="2825" y="13649"/>
                  </a:lnTo>
                  <a:lnTo>
                    <a:pt x="2972" y="13532"/>
                  </a:lnTo>
                  <a:lnTo>
                    <a:pt x="3119" y="13414"/>
                  </a:lnTo>
                  <a:lnTo>
                    <a:pt x="3207" y="13267"/>
                  </a:lnTo>
                  <a:lnTo>
                    <a:pt x="3325" y="13090"/>
                  </a:lnTo>
                  <a:lnTo>
                    <a:pt x="3413" y="12943"/>
                  </a:lnTo>
                  <a:lnTo>
                    <a:pt x="3472" y="12767"/>
                  </a:lnTo>
                  <a:lnTo>
                    <a:pt x="3531" y="12561"/>
                  </a:lnTo>
                  <a:lnTo>
                    <a:pt x="3531" y="12384"/>
                  </a:lnTo>
                  <a:lnTo>
                    <a:pt x="4178" y="5266"/>
                  </a:lnTo>
                  <a:lnTo>
                    <a:pt x="6296" y="853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0"/>
            <p:cNvSpPr/>
            <p:nvPr/>
          </p:nvSpPr>
          <p:spPr>
            <a:xfrm>
              <a:off x="1030150" y="2294175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530" y="0"/>
                  </a:moveTo>
                  <a:lnTo>
                    <a:pt x="412" y="30"/>
                  </a:lnTo>
                  <a:lnTo>
                    <a:pt x="324" y="88"/>
                  </a:lnTo>
                  <a:lnTo>
                    <a:pt x="236" y="147"/>
                  </a:lnTo>
                  <a:lnTo>
                    <a:pt x="147" y="206"/>
                  </a:lnTo>
                  <a:lnTo>
                    <a:pt x="89" y="294"/>
                  </a:lnTo>
                  <a:lnTo>
                    <a:pt x="30" y="412"/>
                  </a:lnTo>
                  <a:lnTo>
                    <a:pt x="0" y="530"/>
                  </a:lnTo>
                  <a:lnTo>
                    <a:pt x="0" y="647"/>
                  </a:lnTo>
                  <a:lnTo>
                    <a:pt x="59" y="794"/>
                  </a:lnTo>
                  <a:lnTo>
                    <a:pt x="118" y="941"/>
                  </a:lnTo>
                  <a:lnTo>
                    <a:pt x="206" y="1118"/>
                  </a:lnTo>
                  <a:lnTo>
                    <a:pt x="295" y="1265"/>
                  </a:lnTo>
                  <a:lnTo>
                    <a:pt x="412" y="1383"/>
                  </a:lnTo>
                  <a:lnTo>
                    <a:pt x="677" y="1589"/>
                  </a:lnTo>
                  <a:lnTo>
                    <a:pt x="971" y="1765"/>
                  </a:lnTo>
                  <a:lnTo>
                    <a:pt x="1295" y="1912"/>
                  </a:lnTo>
                  <a:lnTo>
                    <a:pt x="1648" y="2030"/>
                  </a:lnTo>
                  <a:lnTo>
                    <a:pt x="2354" y="2177"/>
                  </a:lnTo>
                  <a:lnTo>
                    <a:pt x="2736" y="2236"/>
                  </a:lnTo>
                  <a:lnTo>
                    <a:pt x="3089" y="2295"/>
                  </a:lnTo>
                  <a:lnTo>
                    <a:pt x="3471" y="2324"/>
                  </a:lnTo>
                  <a:lnTo>
                    <a:pt x="3824" y="2295"/>
                  </a:lnTo>
                  <a:lnTo>
                    <a:pt x="4177" y="2236"/>
                  </a:lnTo>
                  <a:lnTo>
                    <a:pt x="4530" y="2118"/>
                  </a:lnTo>
                  <a:lnTo>
                    <a:pt x="4854" y="1942"/>
                  </a:lnTo>
                  <a:lnTo>
                    <a:pt x="5001" y="1824"/>
                  </a:lnTo>
                  <a:lnTo>
                    <a:pt x="5148" y="1706"/>
                  </a:lnTo>
                  <a:lnTo>
                    <a:pt x="5236" y="1589"/>
                  </a:lnTo>
                  <a:lnTo>
                    <a:pt x="5295" y="1500"/>
                  </a:lnTo>
                  <a:lnTo>
                    <a:pt x="5325" y="1383"/>
                  </a:lnTo>
                  <a:lnTo>
                    <a:pt x="5325" y="1265"/>
                  </a:lnTo>
                  <a:lnTo>
                    <a:pt x="5295" y="1177"/>
                  </a:lnTo>
                  <a:lnTo>
                    <a:pt x="5266" y="1059"/>
                  </a:lnTo>
                  <a:lnTo>
                    <a:pt x="5207" y="971"/>
                  </a:lnTo>
                  <a:lnTo>
                    <a:pt x="5119" y="883"/>
                  </a:lnTo>
                  <a:lnTo>
                    <a:pt x="5031" y="824"/>
                  </a:lnTo>
                  <a:lnTo>
                    <a:pt x="4942" y="765"/>
                  </a:lnTo>
                  <a:lnTo>
                    <a:pt x="4825" y="736"/>
                  </a:lnTo>
                  <a:lnTo>
                    <a:pt x="4707" y="706"/>
                  </a:lnTo>
                  <a:lnTo>
                    <a:pt x="4589" y="736"/>
                  </a:lnTo>
                  <a:lnTo>
                    <a:pt x="4472" y="765"/>
                  </a:lnTo>
                  <a:lnTo>
                    <a:pt x="4354" y="824"/>
                  </a:lnTo>
                  <a:lnTo>
                    <a:pt x="4236" y="883"/>
                  </a:lnTo>
                  <a:lnTo>
                    <a:pt x="4148" y="971"/>
                  </a:lnTo>
                  <a:lnTo>
                    <a:pt x="4001" y="1030"/>
                  </a:lnTo>
                  <a:lnTo>
                    <a:pt x="3824" y="1059"/>
                  </a:lnTo>
                  <a:lnTo>
                    <a:pt x="3619" y="1089"/>
                  </a:lnTo>
                  <a:lnTo>
                    <a:pt x="3148" y="1118"/>
                  </a:lnTo>
                  <a:lnTo>
                    <a:pt x="2648" y="1059"/>
                  </a:lnTo>
                  <a:lnTo>
                    <a:pt x="2148" y="971"/>
                  </a:lnTo>
                  <a:lnTo>
                    <a:pt x="1912" y="912"/>
                  </a:lnTo>
                  <a:lnTo>
                    <a:pt x="1707" y="824"/>
                  </a:lnTo>
                  <a:lnTo>
                    <a:pt x="1530" y="736"/>
                  </a:lnTo>
                  <a:lnTo>
                    <a:pt x="1383" y="618"/>
                  </a:lnTo>
                  <a:lnTo>
                    <a:pt x="1265" y="530"/>
                  </a:lnTo>
                  <a:lnTo>
                    <a:pt x="1177" y="383"/>
                  </a:lnTo>
                  <a:lnTo>
                    <a:pt x="1118" y="265"/>
                  </a:lnTo>
                  <a:lnTo>
                    <a:pt x="1059" y="177"/>
                  </a:lnTo>
                  <a:lnTo>
                    <a:pt x="971" y="88"/>
                  </a:lnTo>
                  <a:lnTo>
                    <a:pt x="853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0"/>
            <p:cNvSpPr/>
            <p:nvPr/>
          </p:nvSpPr>
          <p:spPr>
            <a:xfrm>
              <a:off x="966900" y="258097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530" y="1"/>
                  </a:moveTo>
                  <a:lnTo>
                    <a:pt x="412" y="59"/>
                  </a:lnTo>
                  <a:lnTo>
                    <a:pt x="295" y="118"/>
                  </a:lnTo>
                  <a:lnTo>
                    <a:pt x="206" y="177"/>
                  </a:lnTo>
                  <a:lnTo>
                    <a:pt x="148" y="265"/>
                  </a:lnTo>
                  <a:lnTo>
                    <a:pt x="89" y="383"/>
                  </a:lnTo>
                  <a:lnTo>
                    <a:pt x="30" y="471"/>
                  </a:lnTo>
                  <a:lnTo>
                    <a:pt x="1" y="589"/>
                  </a:lnTo>
                  <a:lnTo>
                    <a:pt x="1" y="677"/>
                  </a:lnTo>
                  <a:lnTo>
                    <a:pt x="30" y="795"/>
                  </a:lnTo>
                  <a:lnTo>
                    <a:pt x="59" y="883"/>
                  </a:lnTo>
                  <a:lnTo>
                    <a:pt x="148" y="971"/>
                  </a:lnTo>
                  <a:lnTo>
                    <a:pt x="236" y="1059"/>
                  </a:lnTo>
                  <a:lnTo>
                    <a:pt x="354" y="1118"/>
                  </a:lnTo>
                  <a:lnTo>
                    <a:pt x="912" y="1295"/>
                  </a:lnTo>
                  <a:lnTo>
                    <a:pt x="1501" y="1471"/>
                  </a:lnTo>
                  <a:lnTo>
                    <a:pt x="2089" y="1618"/>
                  </a:lnTo>
                  <a:lnTo>
                    <a:pt x="2677" y="1736"/>
                  </a:lnTo>
                  <a:lnTo>
                    <a:pt x="3266" y="1824"/>
                  </a:lnTo>
                  <a:lnTo>
                    <a:pt x="3854" y="1913"/>
                  </a:lnTo>
                  <a:lnTo>
                    <a:pt x="4442" y="1942"/>
                  </a:lnTo>
                  <a:lnTo>
                    <a:pt x="5060" y="1971"/>
                  </a:lnTo>
                  <a:lnTo>
                    <a:pt x="5207" y="1942"/>
                  </a:lnTo>
                  <a:lnTo>
                    <a:pt x="5295" y="1913"/>
                  </a:lnTo>
                  <a:lnTo>
                    <a:pt x="5413" y="1854"/>
                  </a:lnTo>
                  <a:lnTo>
                    <a:pt x="5472" y="1765"/>
                  </a:lnTo>
                  <a:lnTo>
                    <a:pt x="5531" y="1677"/>
                  </a:lnTo>
                  <a:lnTo>
                    <a:pt x="5590" y="1589"/>
                  </a:lnTo>
                  <a:lnTo>
                    <a:pt x="5590" y="1471"/>
                  </a:lnTo>
                  <a:lnTo>
                    <a:pt x="5590" y="1354"/>
                  </a:lnTo>
                  <a:lnTo>
                    <a:pt x="5590" y="1265"/>
                  </a:lnTo>
                  <a:lnTo>
                    <a:pt x="5531" y="1148"/>
                  </a:lnTo>
                  <a:lnTo>
                    <a:pt x="5501" y="1030"/>
                  </a:lnTo>
                  <a:lnTo>
                    <a:pt x="5413" y="942"/>
                  </a:lnTo>
                  <a:lnTo>
                    <a:pt x="5325" y="883"/>
                  </a:lnTo>
                  <a:lnTo>
                    <a:pt x="5237" y="824"/>
                  </a:lnTo>
                  <a:lnTo>
                    <a:pt x="5119" y="765"/>
                  </a:lnTo>
                  <a:lnTo>
                    <a:pt x="4972" y="765"/>
                  </a:lnTo>
                  <a:lnTo>
                    <a:pt x="4442" y="736"/>
                  </a:lnTo>
                  <a:lnTo>
                    <a:pt x="3942" y="706"/>
                  </a:lnTo>
                  <a:lnTo>
                    <a:pt x="3413" y="648"/>
                  </a:lnTo>
                  <a:lnTo>
                    <a:pt x="2913" y="559"/>
                  </a:lnTo>
                  <a:lnTo>
                    <a:pt x="2383" y="471"/>
                  </a:lnTo>
                  <a:lnTo>
                    <a:pt x="1883" y="353"/>
                  </a:lnTo>
                  <a:lnTo>
                    <a:pt x="1383" y="206"/>
                  </a:lnTo>
                  <a:lnTo>
                    <a:pt x="912" y="30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0"/>
            <p:cNvSpPr/>
            <p:nvPr/>
          </p:nvSpPr>
          <p:spPr>
            <a:xfrm>
              <a:off x="638175" y="198015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1765" y="0"/>
                  </a:moveTo>
                  <a:lnTo>
                    <a:pt x="1560" y="30"/>
                  </a:lnTo>
                  <a:lnTo>
                    <a:pt x="1383" y="59"/>
                  </a:lnTo>
                  <a:lnTo>
                    <a:pt x="1207" y="89"/>
                  </a:lnTo>
                  <a:lnTo>
                    <a:pt x="1030" y="177"/>
                  </a:lnTo>
                  <a:lnTo>
                    <a:pt x="883" y="265"/>
                  </a:lnTo>
                  <a:lnTo>
                    <a:pt x="736" y="353"/>
                  </a:lnTo>
                  <a:lnTo>
                    <a:pt x="589" y="471"/>
                  </a:lnTo>
                  <a:lnTo>
                    <a:pt x="471" y="589"/>
                  </a:lnTo>
                  <a:lnTo>
                    <a:pt x="353" y="736"/>
                  </a:lnTo>
                  <a:lnTo>
                    <a:pt x="236" y="883"/>
                  </a:lnTo>
                  <a:lnTo>
                    <a:pt x="148" y="1059"/>
                  </a:lnTo>
                  <a:lnTo>
                    <a:pt x="89" y="1236"/>
                  </a:lnTo>
                  <a:lnTo>
                    <a:pt x="30" y="1442"/>
                  </a:lnTo>
                  <a:lnTo>
                    <a:pt x="0" y="1618"/>
                  </a:lnTo>
                  <a:lnTo>
                    <a:pt x="0" y="1824"/>
                  </a:lnTo>
                  <a:lnTo>
                    <a:pt x="30" y="2001"/>
                  </a:lnTo>
                  <a:lnTo>
                    <a:pt x="59" y="2177"/>
                  </a:lnTo>
                  <a:lnTo>
                    <a:pt x="118" y="2354"/>
                  </a:lnTo>
                  <a:lnTo>
                    <a:pt x="177" y="2530"/>
                  </a:lnTo>
                  <a:lnTo>
                    <a:pt x="265" y="2707"/>
                  </a:lnTo>
                  <a:lnTo>
                    <a:pt x="353" y="2854"/>
                  </a:lnTo>
                  <a:lnTo>
                    <a:pt x="471" y="3001"/>
                  </a:lnTo>
                  <a:lnTo>
                    <a:pt x="618" y="3119"/>
                  </a:lnTo>
                  <a:lnTo>
                    <a:pt x="736" y="3236"/>
                  </a:lnTo>
                  <a:lnTo>
                    <a:pt x="912" y="3324"/>
                  </a:lnTo>
                  <a:lnTo>
                    <a:pt x="1059" y="3413"/>
                  </a:lnTo>
                  <a:lnTo>
                    <a:pt x="1236" y="3472"/>
                  </a:lnTo>
                  <a:lnTo>
                    <a:pt x="1442" y="3530"/>
                  </a:lnTo>
                  <a:lnTo>
                    <a:pt x="1618" y="3560"/>
                  </a:lnTo>
                  <a:lnTo>
                    <a:pt x="8737" y="4178"/>
                  </a:lnTo>
                  <a:lnTo>
                    <a:pt x="13150" y="6296"/>
                  </a:lnTo>
                  <a:lnTo>
                    <a:pt x="14003" y="2001"/>
                  </a:lnTo>
                  <a:lnTo>
                    <a:pt x="9120" y="2265"/>
                  </a:lnTo>
                  <a:lnTo>
                    <a:pt x="2324" y="89"/>
                  </a:lnTo>
                  <a:lnTo>
                    <a:pt x="2148" y="30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899975" y="2011775"/>
              <a:ext cx="58125" cy="132400"/>
            </a:xfrm>
            <a:custGeom>
              <a:avLst/>
              <a:gdLst/>
              <a:ahLst/>
              <a:cxnLst/>
              <a:rect l="l" t="t" r="r" b="b"/>
              <a:pathLst>
                <a:path w="2325" h="5296" extrusionOk="0">
                  <a:moveTo>
                    <a:pt x="1677" y="0"/>
                  </a:moveTo>
                  <a:lnTo>
                    <a:pt x="1560" y="30"/>
                  </a:lnTo>
                  <a:lnTo>
                    <a:pt x="1383" y="89"/>
                  </a:lnTo>
                  <a:lnTo>
                    <a:pt x="1207" y="177"/>
                  </a:lnTo>
                  <a:lnTo>
                    <a:pt x="1089" y="295"/>
                  </a:lnTo>
                  <a:lnTo>
                    <a:pt x="942" y="412"/>
                  </a:lnTo>
                  <a:lnTo>
                    <a:pt x="736" y="677"/>
                  </a:lnTo>
                  <a:lnTo>
                    <a:pt x="560" y="971"/>
                  </a:lnTo>
                  <a:lnTo>
                    <a:pt x="413" y="1295"/>
                  </a:lnTo>
                  <a:lnTo>
                    <a:pt x="295" y="1618"/>
                  </a:lnTo>
                  <a:lnTo>
                    <a:pt x="148" y="2324"/>
                  </a:lnTo>
                  <a:lnTo>
                    <a:pt x="89" y="2707"/>
                  </a:lnTo>
                  <a:lnTo>
                    <a:pt x="30" y="3089"/>
                  </a:lnTo>
                  <a:lnTo>
                    <a:pt x="1" y="3442"/>
                  </a:lnTo>
                  <a:lnTo>
                    <a:pt x="30" y="3824"/>
                  </a:lnTo>
                  <a:lnTo>
                    <a:pt x="89" y="4177"/>
                  </a:lnTo>
                  <a:lnTo>
                    <a:pt x="207" y="4501"/>
                  </a:lnTo>
                  <a:lnTo>
                    <a:pt x="383" y="4825"/>
                  </a:lnTo>
                  <a:lnTo>
                    <a:pt x="501" y="4972"/>
                  </a:lnTo>
                  <a:lnTo>
                    <a:pt x="618" y="5119"/>
                  </a:lnTo>
                  <a:lnTo>
                    <a:pt x="736" y="5207"/>
                  </a:lnTo>
                  <a:lnTo>
                    <a:pt x="854" y="5266"/>
                  </a:lnTo>
                  <a:lnTo>
                    <a:pt x="942" y="5295"/>
                  </a:lnTo>
                  <a:lnTo>
                    <a:pt x="1177" y="5295"/>
                  </a:lnTo>
                  <a:lnTo>
                    <a:pt x="1266" y="5236"/>
                  </a:lnTo>
                  <a:lnTo>
                    <a:pt x="1354" y="5178"/>
                  </a:lnTo>
                  <a:lnTo>
                    <a:pt x="1442" y="5089"/>
                  </a:lnTo>
                  <a:lnTo>
                    <a:pt x="1501" y="5001"/>
                  </a:lnTo>
                  <a:lnTo>
                    <a:pt x="1560" y="4913"/>
                  </a:lnTo>
                  <a:lnTo>
                    <a:pt x="1589" y="4795"/>
                  </a:lnTo>
                  <a:lnTo>
                    <a:pt x="1619" y="4678"/>
                  </a:lnTo>
                  <a:lnTo>
                    <a:pt x="1619" y="4560"/>
                  </a:lnTo>
                  <a:lnTo>
                    <a:pt x="1589" y="4442"/>
                  </a:lnTo>
                  <a:lnTo>
                    <a:pt x="1530" y="4325"/>
                  </a:lnTo>
                  <a:lnTo>
                    <a:pt x="1442" y="4236"/>
                  </a:lnTo>
                  <a:lnTo>
                    <a:pt x="1354" y="4119"/>
                  </a:lnTo>
                  <a:lnTo>
                    <a:pt x="1295" y="3972"/>
                  </a:lnTo>
                  <a:lnTo>
                    <a:pt x="1266" y="3795"/>
                  </a:lnTo>
                  <a:lnTo>
                    <a:pt x="1236" y="3589"/>
                  </a:lnTo>
                  <a:lnTo>
                    <a:pt x="1207" y="3118"/>
                  </a:lnTo>
                  <a:lnTo>
                    <a:pt x="1266" y="2618"/>
                  </a:lnTo>
                  <a:lnTo>
                    <a:pt x="1354" y="2118"/>
                  </a:lnTo>
                  <a:lnTo>
                    <a:pt x="1413" y="1883"/>
                  </a:lnTo>
                  <a:lnTo>
                    <a:pt x="1501" y="1677"/>
                  </a:lnTo>
                  <a:lnTo>
                    <a:pt x="1589" y="1501"/>
                  </a:lnTo>
                  <a:lnTo>
                    <a:pt x="1707" y="1353"/>
                  </a:lnTo>
                  <a:lnTo>
                    <a:pt x="1824" y="1236"/>
                  </a:lnTo>
                  <a:lnTo>
                    <a:pt x="1942" y="1177"/>
                  </a:lnTo>
                  <a:lnTo>
                    <a:pt x="2060" y="1118"/>
                  </a:lnTo>
                  <a:lnTo>
                    <a:pt x="2177" y="1030"/>
                  </a:lnTo>
                  <a:lnTo>
                    <a:pt x="2236" y="942"/>
                  </a:lnTo>
                  <a:lnTo>
                    <a:pt x="2295" y="853"/>
                  </a:lnTo>
                  <a:lnTo>
                    <a:pt x="2325" y="736"/>
                  </a:lnTo>
                  <a:lnTo>
                    <a:pt x="2325" y="618"/>
                  </a:lnTo>
                  <a:lnTo>
                    <a:pt x="2325" y="500"/>
                  </a:lnTo>
                  <a:lnTo>
                    <a:pt x="2295" y="412"/>
                  </a:lnTo>
                  <a:lnTo>
                    <a:pt x="2236" y="295"/>
                  </a:lnTo>
                  <a:lnTo>
                    <a:pt x="2177" y="206"/>
                  </a:lnTo>
                  <a:lnTo>
                    <a:pt x="2119" y="118"/>
                  </a:lnTo>
                  <a:lnTo>
                    <a:pt x="2030" y="59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0"/>
            <p:cNvSpPr/>
            <p:nvPr/>
          </p:nvSpPr>
          <p:spPr>
            <a:xfrm>
              <a:off x="622000" y="1948525"/>
              <a:ext cx="50025" cy="139750"/>
            </a:xfrm>
            <a:custGeom>
              <a:avLst/>
              <a:gdLst/>
              <a:ahLst/>
              <a:cxnLst/>
              <a:rect l="l" t="t" r="r" b="b"/>
              <a:pathLst>
                <a:path w="2001" h="5590" extrusionOk="0">
                  <a:moveTo>
                    <a:pt x="1177" y="1"/>
                  </a:moveTo>
                  <a:lnTo>
                    <a:pt x="1089" y="59"/>
                  </a:lnTo>
                  <a:lnTo>
                    <a:pt x="1000" y="118"/>
                  </a:lnTo>
                  <a:lnTo>
                    <a:pt x="912" y="206"/>
                  </a:lnTo>
                  <a:lnTo>
                    <a:pt x="853" y="324"/>
                  </a:lnTo>
                  <a:lnTo>
                    <a:pt x="677" y="912"/>
                  </a:lnTo>
                  <a:lnTo>
                    <a:pt x="500" y="1471"/>
                  </a:lnTo>
                  <a:lnTo>
                    <a:pt x="353" y="2060"/>
                  </a:lnTo>
                  <a:lnTo>
                    <a:pt x="236" y="2648"/>
                  </a:lnTo>
                  <a:lnTo>
                    <a:pt x="147" y="3236"/>
                  </a:lnTo>
                  <a:lnTo>
                    <a:pt x="59" y="3825"/>
                  </a:lnTo>
                  <a:lnTo>
                    <a:pt x="30" y="4442"/>
                  </a:lnTo>
                  <a:lnTo>
                    <a:pt x="0" y="5031"/>
                  </a:lnTo>
                  <a:lnTo>
                    <a:pt x="30" y="5178"/>
                  </a:lnTo>
                  <a:lnTo>
                    <a:pt x="59" y="5295"/>
                  </a:lnTo>
                  <a:lnTo>
                    <a:pt x="118" y="5384"/>
                  </a:lnTo>
                  <a:lnTo>
                    <a:pt x="206" y="5472"/>
                  </a:lnTo>
                  <a:lnTo>
                    <a:pt x="294" y="5531"/>
                  </a:lnTo>
                  <a:lnTo>
                    <a:pt x="383" y="5560"/>
                  </a:lnTo>
                  <a:lnTo>
                    <a:pt x="500" y="5560"/>
                  </a:lnTo>
                  <a:lnTo>
                    <a:pt x="618" y="5590"/>
                  </a:lnTo>
                  <a:lnTo>
                    <a:pt x="736" y="5560"/>
                  </a:lnTo>
                  <a:lnTo>
                    <a:pt x="824" y="5531"/>
                  </a:lnTo>
                  <a:lnTo>
                    <a:pt x="942" y="5472"/>
                  </a:lnTo>
                  <a:lnTo>
                    <a:pt x="1030" y="5413"/>
                  </a:lnTo>
                  <a:lnTo>
                    <a:pt x="1118" y="5325"/>
                  </a:lnTo>
                  <a:lnTo>
                    <a:pt x="1177" y="5207"/>
                  </a:lnTo>
                  <a:lnTo>
                    <a:pt x="1206" y="5090"/>
                  </a:lnTo>
                  <a:lnTo>
                    <a:pt x="1206" y="4942"/>
                  </a:lnTo>
                  <a:lnTo>
                    <a:pt x="1236" y="4442"/>
                  </a:lnTo>
                  <a:lnTo>
                    <a:pt x="1265" y="3913"/>
                  </a:lnTo>
                  <a:lnTo>
                    <a:pt x="1324" y="3383"/>
                  </a:lnTo>
                  <a:lnTo>
                    <a:pt x="1412" y="2883"/>
                  </a:lnTo>
                  <a:lnTo>
                    <a:pt x="1501" y="2383"/>
                  </a:lnTo>
                  <a:lnTo>
                    <a:pt x="1618" y="1883"/>
                  </a:lnTo>
                  <a:lnTo>
                    <a:pt x="1765" y="1383"/>
                  </a:lnTo>
                  <a:lnTo>
                    <a:pt x="1942" y="883"/>
                  </a:lnTo>
                  <a:lnTo>
                    <a:pt x="1971" y="736"/>
                  </a:lnTo>
                  <a:lnTo>
                    <a:pt x="2001" y="618"/>
                  </a:lnTo>
                  <a:lnTo>
                    <a:pt x="1971" y="501"/>
                  </a:lnTo>
                  <a:lnTo>
                    <a:pt x="1912" y="383"/>
                  </a:lnTo>
                  <a:lnTo>
                    <a:pt x="1854" y="295"/>
                  </a:lnTo>
                  <a:lnTo>
                    <a:pt x="1795" y="206"/>
                  </a:lnTo>
                  <a:lnTo>
                    <a:pt x="1706" y="118"/>
                  </a:lnTo>
                  <a:lnTo>
                    <a:pt x="1618" y="59"/>
                  </a:lnTo>
                  <a:lnTo>
                    <a:pt x="1501" y="3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1283125" y="209560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854" y="1"/>
                  </a:moveTo>
                  <a:lnTo>
                    <a:pt x="1" y="4296"/>
                  </a:lnTo>
                  <a:lnTo>
                    <a:pt x="1" y="4296"/>
                  </a:lnTo>
                  <a:lnTo>
                    <a:pt x="4884" y="4060"/>
                  </a:lnTo>
                  <a:lnTo>
                    <a:pt x="11679" y="6208"/>
                  </a:lnTo>
                  <a:lnTo>
                    <a:pt x="11855" y="6266"/>
                  </a:lnTo>
                  <a:lnTo>
                    <a:pt x="12061" y="6296"/>
                  </a:lnTo>
                  <a:lnTo>
                    <a:pt x="12414" y="6296"/>
                  </a:lnTo>
                  <a:lnTo>
                    <a:pt x="12620" y="6266"/>
                  </a:lnTo>
                  <a:lnTo>
                    <a:pt x="12797" y="6208"/>
                  </a:lnTo>
                  <a:lnTo>
                    <a:pt x="12944" y="6149"/>
                  </a:lnTo>
                  <a:lnTo>
                    <a:pt x="13120" y="6061"/>
                  </a:lnTo>
                  <a:lnTo>
                    <a:pt x="13267" y="5972"/>
                  </a:lnTo>
                  <a:lnTo>
                    <a:pt x="13414" y="5855"/>
                  </a:lnTo>
                  <a:lnTo>
                    <a:pt x="13532" y="5708"/>
                  </a:lnTo>
                  <a:lnTo>
                    <a:pt x="13650" y="5560"/>
                  </a:lnTo>
                  <a:lnTo>
                    <a:pt x="13767" y="5413"/>
                  </a:lnTo>
                  <a:lnTo>
                    <a:pt x="13856" y="5237"/>
                  </a:lnTo>
                  <a:lnTo>
                    <a:pt x="13914" y="5060"/>
                  </a:lnTo>
                  <a:lnTo>
                    <a:pt x="13944" y="4884"/>
                  </a:lnTo>
                  <a:lnTo>
                    <a:pt x="13973" y="4678"/>
                  </a:lnTo>
                  <a:lnTo>
                    <a:pt x="14003" y="4501"/>
                  </a:lnTo>
                  <a:lnTo>
                    <a:pt x="13973" y="4296"/>
                  </a:lnTo>
                  <a:lnTo>
                    <a:pt x="13944" y="4119"/>
                  </a:lnTo>
                  <a:lnTo>
                    <a:pt x="13885" y="3943"/>
                  </a:lnTo>
                  <a:lnTo>
                    <a:pt x="13826" y="3766"/>
                  </a:lnTo>
                  <a:lnTo>
                    <a:pt x="13738" y="3619"/>
                  </a:lnTo>
                  <a:lnTo>
                    <a:pt x="13650" y="3472"/>
                  </a:lnTo>
                  <a:lnTo>
                    <a:pt x="13532" y="3325"/>
                  </a:lnTo>
                  <a:lnTo>
                    <a:pt x="13385" y="3207"/>
                  </a:lnTo>
                  <a:lnTo>
                    <a:pt x="13238" y="3089"/>
                  </a:lnTo>
                  <a:lnTo>
                    <a:pt x="13091" y="2972"/>
                  </a:lnTo>
                  <a:lnTo>
                    <a:pt x="12914" y="2913"/>
                  </a:lnTo>
                  <a:lnTo>
                    <a:pt x="12738" y="2825"/>
                  </a:lnTo>
                  <a:lnTo>
                    <a:pt x="12561" y="2795"/>
                  </a:lnTo>
                  <a:lnTo>
                    <a:pt x="12385" y="2766"/>
                  </a:lnTo>
                  <a:lnTo>
                    <a:pt x="5266" y="2119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0"/>
            <p:cNvSpPr/>
            <p:nvPr/>
          </p:nvSpPr>
          <p:spPr>
            <a:xfrm>
              <a:off x="1313275" y="2089000"/>
              <a:ext cx="57400" cy="133125"/>
            </a:xfrm>
            <a:custGeom>
              <a:avLst/>
              <a:gdLst/>
              <a:ahLst/>
              <a:cxnLst/>
              <a:rect l="l" t="t" r="r" b="b"/>
              <a:pathLst>
                <a:path w="2296" h="5325" extrusionOk="0">
                  <a:moveTo>
                    <a:pt x="1266" y="0"/>
                  </a:moveTo>
                  <a:lnTo>
                    <a:pt x="1148" y="29"/>
                  </a:lnTo>
                  <a:lnTo>
                    <a:pt x="1060" y="59"/>
                  </a:lnTo>
                  <a:lnTo>
                    <a:pt x="971" y="118"/>
                  </a:lnTo>
                  <a:lnTo>
                    <a:pt x="883" y="206"/>
                  </a:lnTo>
                  <a:lnTo>
                    <a:pt x="824" y="294"/>
                  </a:lnTo>
                  <a:lnTo>
                    <a:pt x="765" y="412"/>
                  </a:lnTo>
                  <a:lnTo>
                    <a:pt x="736" y="500"/>
                  </a:lnTo>
                  <a:lnTo>
                    <a:pt x="707" y="618"/>
                  </a:lnTo>
                  <a:lnTo>
                    <a:pt x="707" y="735"/>
                  </a:lnTo>
                  <a:lnTo>
                    <a:pt x="736" y="853"/>
                  </a:lnTo>
                  <a:lnTo>
                    <a:pt x="795" y="971"/>
                  </a:lnTo>
                  <a:lnTo>
                    <a:pt x="883" y="1088"/>
                  </a:lnTo>
                  <a:lnTo>
                    <a:pt x="971" y="1177"/>
                  </a:lnTo>
                  <a:lnTo>
                    <a:pt x="1030" y="1324"/>
                  </a:lnTo>
                  <a:lnTo>
                    <a:pt x="1060" y="1500"/>
                  </a:lnTo>
                  <a:lnTo>
                    <a:pt x="1089" y="1706"/>
                  </a:lnTo>
                  <a:lnTo>
                    <a:pt x="1118" y="2177"/>
                  </a:lnTo>
                  <a:lnTo>
                    <a:pt x="1060" y="2677"/>
                  </a:lnTo>
                  <a:lnTo>
                    <a:pt x="971" y="3177"/>
                  </a:lnTo>
                  <a:lnTo>
                    <a:pt x="913" y="3412"/>
                  </a:lnTo>
                  <a:lnTo>
                    <a:pt x="824" y="3618"/>
                  </a:lnTo>
                  <a:lnTo>
                    <a:pt x="736" y="3795"/>
                  </a:lnTo>
                  <a:lnTo>
                    <a:pt x="618" y="3971"/>
                  </a:lnTo>
                  <a:lnTo>
                    <a:pt x="501" y="4059"/>
                  </a:lnTo>
                  <a:lnTo>
                    <a:pt x="383" y="4148"/>
                  </a:lnTo>
                  <a:lnTo>
                    <a:pt x="265" y="4207"/>
                  </a:lnTo>
                  <a:lnTo>
                    <a:pt x="148" y="4265"/>
                  </a:lnTo>
                  <a:lnTo>
                    <a:pt x="89" y="4354"/>
                  </a:lnTo>
                  <a:lnTo>
                    <a:pt x="30" y="4471"/>
                  </a:lnTo>
                  <a:lnTo>
                    <a:pt x="1" y="4589"/>
                  </a:lnTo>
                  <a:lnTo>
                    <a:pt x="1" y="4677"/>
                  </a:lnTo>
                  <a:lnTo>
                    <a:pt x="1" y="4795"/>
                  </a:lnTo>
                  <a:lnTo>
                    <a:pt x="30" y="4913"/>
                  </a:lnTo>
                  <a:lnTo>
                    <a:pt x="59" y="5001"/>
                  </a:lnTo>
                  <a:lnTo>
                    <a:pt x="148" y="5118"/>
                  </a:lnTo>
                  <a:lnTo>
                    <a:pt x="207" y="5177"/>
                  </a:lnTo>
                  <a:lnTo>
                    <a:pt x="295" y="5266"/>
                  </a:lnTo>
                  <a:lnTo>
                    <a:pt x="412" y="5295"/>
                  </a:lnTo>
                  <a:lnTo>
                    <a:pt x="501" y="5324"/>
                  </a:lnTo>
                  <a:lnTo>
                    <a:pt x="648" y="5324"/>
                  </a:lnTo>
                  <a:lnTo>
                    <a:pt x="765" y="5295"/>
                  </a:lnTo>
                  <a:lnTo>
                    <a:pt x="942" y="5207"/>
                  </a:lnTo>
                  <a:lnTo>
                    <a:pt x="1089" y="5118"/>
                  </a:lnTo>
                  <a:lnTo>
                    <a:pt x="1236" y="5030"/>
                  </a:lnTo>
                  <a:lnTo>
                    <a:pt x="1383" y="4913"/>
                  </a:lnTo>
                  <a:lnTo>
                    <a:pt x="1589" y="4648"/>
                  </a:lnTo>
                  <a:lnTo>
                    <a:pt x="1766" y="4354"/>
                  </a:lnTo>
                  <a:lnTo>
                    <a:pt x="1913" y="4030"/>
                  </a:lnTo>
                  <a:lnTo>
                    <a:pt x="2001" y="3677"/>
                  </a:lnTo>
                  <a:lnTo>
                    <a:pt x="2177" y="2971"/>
                  </a:lnTo>
                  <a:lnTo>
                    <a:pt x="2236" y="2618"/>
                  </a:lnTo>
                  <a:lnTo>
                    <a:pt x="2295" y="2236"/>
                  </a:lnTo>
                  <a:lnTo>
                    <a:pt x="2295" y="1853"/>
                  </a:lnTo>
                  <a:lnTo>
                    <a:pt x="2295" y="1500"/>
                  </a:lnTo>
                  <a:lnTo>
                    <a:pt x="2236" y="1147"/>
                  </a:lnTo>
                  <a:lnTo>
                    <a:pt x="2119" y="794"/>
                  </a:lnTo>
                  <a:lnTo>
                    <a:pt x="1942" y="471"/>
                  </a:lnTo>
                  <a:lnTo>
                    <a:pt x="1824" y="324"/>
                  </a:lnTo>
                  <a:lnTo>
                    <a:pt x="1677" y="177"/>
                  </a:lnTo>
                  <a:lnTo>
                    <a:pt x="1589" y="88"/>
                  </a:lnTo>
                  <a:lnTo>
                    <a:pt x="1471" y="29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0"/>
            <p:cNvSpPr/>
            <p:nvPr/>
          </p:nvSpPr>
          <p:spPr>
            <a:xfrm>
              <a:off x="1599350" y="2145625"/>
              <a:ext cx="49300" cy="139750"/>
            </a:xfrm>
            <a:custGeom>
              <a:avLst/>
              <a:gdLst/>
              <a:ahLst/>
              <a:cxnLst/>
              <a:rect l="l" t="t" r="r" b="b"/>
              <a:pathLst>
                <a:path w="1972" h="5590" extrusionOk="0">
                  <a:moveTo>
                    <a:pt x="1383" y="0"/>
                  </a:moveTo>
                  <a:lnTo>
                    <a:pt x="1265" y="30"/>
                  </a:lnTo>
                  <a:lnTo>
                    <a:pt x="1177" y="59"/>
                  </a:lnTo>
                  <a:lnTo>
                    <a:pt x="1060" y="118"/>
                  </a:lnTo>
                  <a:lnTo>
                    <a:pt x="971" y="177"/>
                  </a:lnTo>
                  <a:lnTo>
                    <a:pt x="883" y="265"/>
                  </a:lnTo>
                  <a:lnTo>
                    <a:pt x="824" y="353"/>
                  </a:lnTo>
                  <a:lnTo>
                    <a:pt x="795" y="500"/>
                  </a:lnTo>
                  <a:lnTo>
                    <a:pt x="765" y="618"/>
                  </a:lnTo>
                  <a:lnTo>
                    <a:pt x="765" y="1147"/>
                  </a:lnTo>
                  <a:lnTo>
                    <a:pt x="736" y="1677"/>
                  </a:lnTo>
                  <a:lnTo>
                    <a:pt x="677" y="2177"/>
                  </a:lnTo>
                  <a:lnTo>
                    <a:pt x="589" y="2706"/>
                  </a:lnTo>
                  <a:lnTo>
                    <a:pt x="501" y="3206"/>
                  </a:lnTo>
                  <a:lnTo>
                    <a:pt x="354" y="3707"/>
                  </a:lnTo>
                  <a:lnTo>
                    <a:pt x="206" y="4207"/>
                  </a:lnTo>
                  <a:lnTo>
                    <a:pt x="59" y="4707"/>
                  </a:lnTo>
                  <a:lnTo>
                    <a:pt x="30" y="4824"/>
                  </a:lnTo>
                  <a:lnTo>
                    <a:pt x="1" y="4971"/>
                  </a:lnTo>
                  <a:lnTo>
                    <a:pt x="30" y="5089"/>
                  </a:lnTo>
                  <a:lnTo>
                    <a:pt x="59" y="5177"/>
                  </a:lnTo>
                  <a:lnTo>
                    <a:pt x="118" y="5295"/>
                  </a:lnTo>
                  <a:lnTo>
                    <a:pt x="206" y="5383"/>
                  </a:lnTo>
                  <a:lnTo>
                    <a:pt x="295" y="5442"/>
                  </a:lnTo>
                  <a:lnTo>
                    <a:pt x="383" y="5501"/>
                  </a:lnTo>
                  <a:lnTo>
                    <a:pt x="501" y="5560"/>
                  </a:lnTo>
                  <a:lnTo>
                    <a:pt x="589" y="5589"/>
                  </a:lnTo>
                  <a:lnTo>
                    <a:pt x="707" y="5589"/>
                  </a:lnTo>
                  <a:lnTo>
                    <a:pt x="824" y="5560"/>
                  </a:lnTo>
                  <a:lnTo>
                    <a:pt x="912" y="5530"/>
                  </a:lnTo>
                  <a:lnTo>
                    <a:pt x="1001" y="5472"/>
                  </a:lnTo>
                  <a:lnTo>
                    <a:pt x="1060" y="5354"/>
                  </a:lnTo>
                  <a:lnTo>
                    <a:pt x="1118" y="5236"/>
                  </a:lnTo>
                  <a:lnTo>
                    <a:pt x="1324" y="4677"/>
                  </a:lnTo>
                  <a:lnTo>
                    <a:pt x="1501" y="4089"/>
                  </a:lnTo>
                  <a:lnTo>
                    <a:pt x="1648" y="3501"/>
                  </a:lnTo>
                  <a:lnTo>
                    <a:pt x="1766" y="2942"/>
                  </a:lnTo>
                  <a:lnTo>
                    <a:pt x="1854" y="2324"/>
                  </a:lnTo>
                  <a:lnTo>
                    <a:pt x="1913" y="1736"/>
                  </a:lnTo>
                  <a:lnTo>
                    <a:pt x="1971" y="1147"/>
                  </a:lnTo>
                  <a:lnTo>
                    <a:pt x="1971" y="530"/>
                  </a:lnTo>
                  <a:lnTo>
                    <a:pt x="1971" y="412"/>
                  </a:lnTo>
                  <a:lnTo>
                    <a:pt x="1942" y="294"/>
                  </a:lnTo>
                  <a:lnTo>
                    <a:pt x="1883" y="177"/>
                  </a:lnTo>
                  <a:lnTo>
                    <a:pt x="1795" y="118"/>
                  </a:lnTo>
                  <a:lnTo>
                    <a:pt x="1707" y="59"/>
                  </a:lnTo>
                  <a:lnTo>
                    <a:pt x="1618" y="30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0"/>
            <p:cNvSpPr/>
            <p:nvPr/>
          </p:nvSpPr>
          <p:spPr>
            <a:xfrm>
              <a:off x="705825" y="21596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0591" y="0"/>
                  </a:moveTo>
                  <a:lnTo>
                    <a:pt x="7296" y="3648"/>
                  </a:lnTo>
                  <a:lnTo>
                    <a:pt x="972" y="6913"/>
                  </a:lnTo>
                  <a:lnTo>
                    <a:pt x="795" y="7001"/>
                  </a:lnTo>
                  <a:lnTo>
                    <a:pt x="648" y="7119"/>
                  </a:lnTo>
                  <a:lnTo>
                    <a:pt x="501" y="7266"/>
                  </a:lnTo>
                  <a:lnTo>
                    <a:pt x="383" y="7383"/>
                  </a:lnTo>
                  <a:lnTo>
                    <a:pt x="266" y="7531"/>
                  </a:lnTo>
                  <a:lnTo>
                    <a:pt x="177" y="7707"/>
                  </a:lnTo>
                  <a:lnTo>
                    <a:pt x="118" y="7884"/>
                  </a:lnTo>
                  <a:lnTo>
                    <a:pt x="60" y="8060"/>
                  </a:lnTo>
                  <a:lnTo>
                    <a:pt x="30" y="8237"/>
                  </a:lnTo>
                  <a:lnTo>
                    <a:pt x="1" y="8413"/>
                  </a:lnTo>
                  <a:lnTo>
                    <a:pt x="1" y="8590"/>
                  </a:lnTo>
                  <a:lnTo>
                    <a:pt x="30" y="8766"/>
                  </a:lnTo>
                  <a:lnTo>
                    <a:pt x="60" y="8943"/>
                  </a:lnTo>
                  <a:lnTo>
                    <a:pt x="118" y="9119"/>
                  </a:lnTo>
                  <a:lnTo>
                    <a:pt x="207" y="9296"/>
                  </a:lnTo>
                  <a:lnTo>
                    <a:pt x="295" y="9472"/>
                  </a:lnTo>
                  <a:lnTo>
                    <a:pt x="413" y="9619"/>
                  </a:lnTo>
                  <a:lnTo>
                    <a:pt x="560" y="9766"/>
                  </a:lnTo>
                  <a:lnTo>
                    <a:pt x="677" y="9884"/>
                  </a:lnTo>
                  <a:lnTo>
                    <a:pt x="854" y="10002"/>
                  </a:lnTo>
                  <a:lnTo>
                    <a:pt x="1001" y="10090"/>
                  </a:lnTo>
                  <a:lnTo>
                    <a:pt x="1177" y="10149"/>
                  </a:lnTo>
                  <a:lnTo>
                    <a:pt x="1354" y="10207"/>
                  </a:lnTo>
                  <a:lnTo>
                    <a:pt x="1530" y="10237"/>
                  </a:lnTo>
                  <a:lnTo>
                    <a:pt x="1707" y="10266"/>
                  </a:lnTo>
                  <a:lnTo>
                    <a:pt x="1883" y="10266"/>
                  </a:lnTo>
                  <a:lnTo>
                    <a:pt x="2060" y="10237"/>
                  </a:lnTo>
                  <a:lnTo>
                    <a:pt x="2266" y="10207"/>
                  </a:lnTo>
                  <a:lnTo>
                    <a:pt x="2442" y="10149"/>
                  </a:lnTo>
                  <a:lnTo>
                    <a:pt x="2589" y="10060"/>
                  </a:lnTo>
                  <a:lnTo>
                    <a:pt x="2766" y="9972"/>
                  </a:lnTo>
                  <a:lnTo>
                    <a:pt x="2913" y="9854"/>
                  </a:lnTo>
                  <a:lnTo>
                    <a:pt x="8384" y="5266"/>
                  </a:lnTo>
                  <a:lnTo>
                    <a:pt x="13003" y="3648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0"/>
            <p:cNvSpPr/>
            <p:nvPr/>
          </p:nvSpPr>
          <p:spPr>
            <a:xfrm>
              <a:off x="918375" y="217430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530" y="0"/>
                  </a:moveTo>
                  <a:lnTo>
                    <a:pt x="412" y="59"/>
                  </a:lnTo>
                  <a:lnTo>
                    <a:pt x="324" y="118"/>
                  </a:lnTo>
                  <a:lnTo>
                    <a:pt x="235" y="206"/>
                  </a:lnTo>
                  <a:lnTo>
                    <a:pt x="177" y="324"/>
                  </a:lnTo>
                  <a:lnTo>
                    <a:pt x="88" y="500"/>
                  </a:lnTo>
                  <a:lnTo>
                    <a:pt x="59" y="677"/>
                  </a:lnTo>
                  <a:lnTo>
                    <a:pt x="30" y="824"/>
                  </a:lnTo>
                  <a:lnTo>
                    <a:pt x="0" y="1000"/>
                  </a:lnTo>
                  <a:lnTo>
                    <a:pt x="30" y="1353"/>
                  </a:lnTo>
                  <a:lnTo>
                    <a:pt x="118" y="1677"/>
                  </a:lnTo>
                  <a:lnTo>
                    <a:pt x="265" y="2001"/>
                  </a:lnTo>
                  <a:lnTo>
                    <a:pt x="412" y="2324"/>
                  </a:lnTo>
                  <a:lnTo>
                    <a:pt x="794" y="2942"/>
                  </a:lnTo>
                  <a:lnTo>
                    <a:pt x="1030" y="3236"/>
                  </a:lnTo>
                  <a:lnTo>
                    <a:pt x="1265" y="3560"/>
                  </a:lnTo>
                  <a:lnTo>
                    <a:pt x="1500" y="3824"/>
                  </a:lnTo>
                  <a:lnTo>
                    <a:pt x="1765" y="4060"/>
                  </a:lnTo>
                  <a:lnTo>
                    <a:pt x="2059" y="4266"/>
                  </a:lnTo>
                  <a:lnTo>
                    <a:pt x="2383" y="4442"/>
                  </a:lnTo>
                  <a:lnTo>
                    <a:pt x="2736" y="4530"/>
                  </a:lnTo>
                  <a:lnTo>
                    <a:pt x="2942" y="4560"/>
                  </a:lnTo>
                  <a:lnTo>
                    <a:pt x="3118" y="4589"/>
                  </a:lnTo>
                  <a:lnTo>
                    <a:pt x="3265" y="4560"/>
                  </a:lnTo>
                  <a:lnTo>
                    <a:pt x="3383" y="4530"/>
                  </a:lnTo>
                  <a:lnTo>
                    <a:pt x="3471" y="4472"/>
                  </a:lnTo>
                  <a:lnTo>
                    <a:pt x="3559" y="4383"/>
                  </a:lnTo>
                  <a:lnTo>
                    <a:pt x="3618" y="4295"/>
                  </a:lnTo>
                  <a:lnTo>
                    <a:pt x="3648" y="4207"/>
                  </a:lnTo>
                  <a:lnTo>
                    <a:pt x="3677" y="4089"/>
                  </a:lnTo>
                  <a:lnTo>
                    <a:pt x="3677" y="4001"/>
                  </a:lnTo>
                  <a:lnTo>
                    <a:pt x="3648" y="3883"/>
                  </a:lnTo>
                  <a:lnTo>
                    <a:pt x="3618" y="3766"/>
                  </a:lnTo>
                  <a:lnTo>
                    <a:pt x="3589" y="3648"/>
                  </a:lnTo>
                  <a:lnTo>
                    <a:pt x="3501" y="3560"/>
                  </a:lnTo>
                  <a:lnTo>
                    <a:pt x="3412" y="3501"/>
                  </a:lnTo>
                  <a:lnTo>
                    <a:pt x="3324" y="3442"/>
                  </a:lnTo>
                  <a:lnTo>
                    <a:pt x="3206" y="3383"/>
                  </a:lnTo>
                  <a:lnTo>
                    <a:pt x="3059" y="3383"/>
                  </a:lnTo>
                  <a:lnTo>
                    <a:pt x="2942" y="3354"/>
                  </a:lnTo>
                  <a:lnTo>
                    <a:pt x="2795" y="3295"/>
                  </a:lnTo>
                  <a:lnTo>
                    <a:pt x="2618" y="3177"/>
                  </a:lnTo>
                  <a:lnTo>
                    <a:pt x="2471" y="3060"/>
                  </a:lnTo>
                  <a:lnTo>
                    <a:pt x="2118" y="2736"/>
                  </a:lnTo>
                  <a:lnTo>
                    <a:pt x="1794" y="2354"/>
                  </a:lnTo>
                  <a:lnTo>
                    <a:pt x="1530" y="1942"/>
                  </a:lnTo>
                  <a:lnTo>
                    <a:pt x="1412" y="1736"/>
                  </a:lnTo>
                  <a:lnTo>
                    <a:pt x="1324" y="1530"/>
                  </a:lnTo>
                  <a:lnTo>
                    <a:pt x="1236" y="1324"/>
                  </a:lnTo>
                  <a:lnTo>
                    <a:pt x="1206" y="1148"/>
                  </a:lnTo>
                  <a:lnTo>
                    <a:pt x="1206" y="1000"/>
                  </a:lnTo>
                  <a:lnTo>
                    <a:pt x="1265" y="853"/>
                  </a:lnTo>
                  <a:lnTo>
                    <a:pt x="1294" y="706"/>
                  </a:lnTo>
                  <a:lnTo>
                    <a:pt x="1324" y="589"/>
                  </a:lnTo>
                  <a:lnTo>
                    <a:pt x="1294" y="471"/>
                  </a:lnTo>
                  <a:lnTo>
                    <a:pt x="1265" y="383"/>
                  </a:lnTo>
                  <a:lnTo>
                    <a:pt x="1206" y="265"/>
                  </a:lnTo>
                  <a:lnTo>
                    <a:pt x="1147" y="177"/>
                  </a:lnTo>
                  <a:lnTo>
                    <a:pt x="1059" y="118"/>
                  </a:lnTo>
                  <a:lnTo>
                    <a:pt x="971" y="59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673475" y="2332400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618" y="1"/>
                  </a:moveTo>
                  <a:lnTo>
                    <a:pt x="501" y="30"/>
                  </a:lnTo>
                  <a:lnTo>
                    <a:pt x="383" y="60"/>
                  </a:lnTo>
                  <a:lnTo>
                    <a:pt x="265" y="89"/>
                  </a:lnTo>
                  <a:lnTo>
                    <a:pt x="177" y="148"/>
                  </a:lnTo>
                  <a:lnTo>
                    <a:pt x="118" y="236"/>
                  </a:lnTo>
                  <a:lnTo>
                    <a:pt x="59" y="324"/>
                  </a:lnTo>
                  <a:lnTo>
                    <a:pt x="0" y="413"/>
                  </a:lnTo>
                  <a:lnTo>
                    <a:pt x="0" y="530"/>
                  </a:lnTo>
                  <a:lnTo>
                    <a:pt x="0" y="648"/>
                  </a:lnTo>
                  <a:lnTo>
                    <a:pt x="59" y="766"/>
                  </a:lnTo>
                  <a:lnTo>
                    <a:pt x="324" y="1325"/>
                  </a:lnTo>
                  <a:lnTo>
                    <a:pt x="589" y="1854"/>
                  </a:lnTo>
                  <a:lnTo>
                    <a:pt x="912" y="2354"/>
                  </a:lnTo>
                  <a:lnTo>
                    <a:pt x="1236" y="2854"/>
                  </a:lnTo>
                  <a:lnTo>
                    <a:pt x="1589" y="3325"/>
                  </a:lnTo>
                  <a:lnTo>
                    <a:pt x="1971" y="3796"/>
                  </a:lnTo>
                  <a:lnTo>
                    <a:pt x="2354" y="4266"/>
                  </a:lnTo>
                  <a:lnTo>
                    <a:pt x="2766" y="4707"/>
                  </a:lnTo>
                  <a:lnTo>
                    <a:pt x="2883" y="4796"/>
                  </a:lnTo>
                  <a:lnTo>
                    <a:pt x="2972" y="4825"/>
                  </a:lnTo>
                  <a:lnTo>
                    <a:pt x="3089" y="4854"/>
                  </a:lnTo>
                  <a:lnTo>
                    <a:pt x="3207" y="4854"/>
                  </a:lnTo>
                  <a:lnTo>
                    <a:pt x="3295" y="4825"/>
                  </a:lnTo>
                  <a:lnTo>
                    <a:pt x="3413" y="4796"/>
                  </a:lnTo>
                  <a:lnTo>
                    <a:pt x="3501" y="4737"/>
                  </a:lnTo>
                  <a:lnTo>
                    <a:pt x="3589" y="4649"/>
                  </a:lnTo>
                  <a:lnTo>
                    <a:pt x="3648" y="4560"/>
                  </a:lnTo>
                  <a:lnTo>
                    <a:pt x="3707" y="4472"/>
                  </a:lnTo>
                  <a:lnTo>
                    <a:pt x="3736" y="4354"/>
                  </a:lnTo>
                  <a:lnTo>
                    <a:pt x="3736" y="4237"/>
                  </a:lnTo>
                  <a:lnTo>
                    <a:pt x="3736" y="4119"/>
                  </a:lnTo>
                  <a:lnTo>
                    <a:pt x="3707" y="4001"/>
                  </a:lnTo>
                  <a:lnTo>
                    <a:pt x="3648" y="3884"/>
                  </a:lnTo>
                  <a:lnTo>
                    <a:pt x="3560" y="3796"/>
                  </a:lnTo>
                  <a:lnTo>
                    <a:pt x="3207" y="3413"/>
                  </a:lnTo>
                  <a:lnTo>
                    <a:pt x="2854" y="3001"/>
                  </a:lnTo>
                  <a:lnTo>
                    <a:pt x="2530" y="2619"/>
                  </a:lnTo>
                  <a:lnTo>
                    <a:pt x="2236" y="2178"/>
                  </a:lnTo>
                  <a:lnTo>
                    <a:pt x="1942" y="1766"/>
                  </a:lnTo>
                  <a:lnTo>
                    <a:pt x="1677" y="1325"/>
                  </a:lnTo>
                  <a:lnTo>
                    <a:pt x="1442" y="854"/>
                  </a:lnTo>
                  <a:lnTo>
                    <a:pt x="1207" y="383"/>
                  </a:lnTo>
                  <a:lnTo>
                    <a:pt x="1118" y="266"/>
                  </a:lnTo>
                  <a:lnTo>
                    <a:pt x="1030" y="177"/>
                  </a:lnTo>
                  <a:lnTo>
                    <a:pt x="942" y="89"/>
                  </a:lnTo>
                  <a:lnTo>
                    <a:pt x="824" y="60"/>
                  </a:lnTo>
                  <a:lnTo>
                    <a:pt x="736" y="3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1240475" y="18169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1120" y="0"/>
                  </a:moveTo>
                  <a:lnTo>
                    <a:pt x="10914" y="29"/>
                  </a:lnTo>
                  <a:lnTo>
                    <a:pt x="10737" y="88"/>
                  </a:lnTo>
                  <a:lnTo>
                    <a:pt x="10561" y="147"/>
                  </a:lnTo>
                  <a:lnTo>
                    <a:pt x="10414" y="206"/>
                  </a:lnTo>
                  <a:lnTo>
                    <a:pt x="10237" y="294"/>
                  </a:lnTo>
                  <a:lnTo>
                    <a:pt x="10090" y="412"/>
                  </a:lnTo>
                  <a:lnTo>
                    <a:pt x="4619" y="5001"/>
                  </a:lnTo>
                  <a:lnTo>
                    <a:pt x="0" y="6619"/>
                  </a:lnTo>
                  <a:lnTo>
                    <a:pt x="2413" y="10266"/>
                  </a:lnTo>
                  <a:lnTo>
                    <a:pt x="5707" y="6648"/>
                  </a:lnTo>
                  <a:lnTo>
                    <a:pt x="12032" y="3353"/>
                  </a:lnTo>
                  <a:lnTo>
                    <a:pt x="12208" y="3265"/>
                  </a:lnTo>
                  <a:lnTo>
                    <a:pt x="12355" y="3148"/>
                  </a:lnTo>
                  <a:lnTo>
                    <a:pt x="12502" y="3030"/>
                  </a:lnTo>
                  <a:lnTo>
                    <a:pt x="12620" y="2883"/>
                  </a:lnTo>
                  <a:lnTo>
                    <a:pt x="12738" y="2736"/>
                  </a:lnTo>
                  <a:lnTo>
                    <a:pt x="12826" y="2589"/>
                  </a:lnTo>
                  <a:lnTo>
                    <a:pt x="12885" y="2412"/>
                  </a:lnTo>
                  <a:lnTo>
                    <a:pt x="12944" y="2236"/>
                  </a:lnTo>
                  <a:lnTo>
                    <a:pt x="12973" y="2059"/>
                  </a:lnTo>
                  <a:lnTo>
                    <a:pt x="13002" y="1883"/>
                  </a:lnTo>
                  <a:lnTo>
                    <a:pt x="13002" y="1706"/>
                  </a:lnTo>
                  <a:lnTo>
                    <a:pt x="12973" y="1500"/>
                  </a:lnTo>
                  <a:lnTo>
                    <a:pt x="12944" y="1324"/>
                  </a:lnTo>
                  <a:lnTo>
                    <a:pt x="12885" y="1147"/>
                  </a:lnTo>
                  <a:lnTo>
                    <a:pt x="12797" y="971"/>
                  </a:lnTo>
                  <a:lnTo>
                    <a:pt x="12708" y="794"/>
                  </a:lnTo>
                  <a:lnTo>
                    <a:pt x="12591" y="647"/>
                  </a:lnTo>
                  <a:lnTo>
                    <a:pt x="12444" y="500"/>
                  </a:lnTo>
                  <a:lnTo>
                    <a:pt x="12296" y="382"/>
                  </a:lnTo>
                  <a:lnTo>
                    <a:pt x="12149" y="265"/>
                  </a:lnTo>
                  <a:lnTo>
                    <a:pt x="12002" y="177"/>
                  </a:lnTo>
                  <a:lnTo>
                    <a:pt x="11826" y="118"/>
                  </a:lnTo>
                  <a:lnTo>
                    <a:pt x="11649" y="59"/>
                  </a:lnTo>
                  <a:lnTo>
                    <a:pt x="11473" y="29"/>
                  </a:lnTo>
                  <a:lnTo>
                    <a:pt x="112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1261075" y="194485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412" y="0"/>
                  </a:moveTo>
                  <a:lnTo>
                    <a:pt x="294" y="30"/>
                  </a:lnTo>
                  <a:lnTo>
                    <a:pt x="206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30" y="353"/>
                  </a:lnTo>
                  <a:lnTo>
                    <a:pt x="0" y="471"/>
                  </a:lnTo>
                  <a:lnTo>
                    <a:pt x="0" y="589"/>
                  </a:lnTo>
                  <a:lnTo>
                    <a:pt x="0" y="706"/>
                  </a:lnTo>
                  <a:lnTo>
                    <a:pt x="59" y="824"/>
                  </a:lnTo>
                  <a:lnTo>
                    <a:pt x="88" y="912"/>
                  </a:lnTo>
                  <a:lnTo>
                    <a:pt x="177" y="1001"/>
                  </a:lnTo>
                  <a:lnTo>
                    <a:pt x="265" y="1089"/>
                  </a:lnTo>
                  <a:lnTo>
                    <a:pt x="353" y="1148"/>
                  </a:lnTo>
                  <a:lnTo>
                    <a:pt x="471" y="1177"/>
                  </a:lnTo>
                  <a:lnTo>
                    <a:pt x="618" y="1207"/>
                  </a:lnTo>
                  <a:lnTo>
                    <a:pt x="735" y="1236"/>
                  </a:lnTo>
                  <a:lnTo>
                    <a:pt x="883" y="1295"/>
                  </a:lnTo>
                  <a:lnTo>
                    <a:pt x="1059" y="1383"/>
                  </a:lnTo>
                  <a:lnTo>
                    <a:pt x="1206" y="1501"/>
                  </a:lnTo>
                  <a:lnTo>
                    <a:pt x="1559" y="1824"/>
                  </a:lnTo>
                  <a:lnTo>
                    <a:pt x="1883" y="2207"/>
                  </a:lnTo>
                  <a:lnTo>
                    <a:pt x="2147" y="2648"/>
                  </a:lnTo>
                  <a:lnTo>
                    <a:pt x="2265" y="2854"/>
                  </a:lnTo>
                  <a:lnTo>
                    <a:pt x="2353" y="3060"/>
                  </a:lnTo>
                  <a:lnTo>
                    <a:pt x="2442" y="3236"/>
                  </a:lnTo>
                  <a:lnTo>
                    <a:pt x="2471" y="3413"/>
                  </a:lnTo>
                  <a:lnTo>
                    <a:pt x="2471" y="3589"/>
                  </a:lnTo>
                  <a:lnTo>
                    <a:pt x="2412" y="3736"/>
                  </a:lnTo>
                  <a:lnTo>
                    <a:pt x="2383" y="3854"/>
                  </a:lnTo>
                  <a:lnTo>
                    <a:pt x="2353" y="3972"/>
                  </a:lnTo>
                  <a:lnTo>
                    <a:pt x="2353" y="4089"/>
                  </a:lnTo>
                  <a:lnTo>
                    <a:pt x="2412" y="4207"/>
                  </a:lnTo>
                  <a:lnTo>
                    <a:pt x="2471" y="4295"/>
                  </a:lnTo>
                  <a:lnTo>
                    <a:pt x="2530" y="4383"/>
                  </a:lnTo>
                  <a:lnTo>
                    <a:pt x="2618" y="4472"/>
                  </a:lnTo>
                  <a:lnTo>
                    <a:pt x="2706" y="4531"/>
                  </a:lnTo>
                  <a:lnTo>
                    <a:pt x="2824" y="4560"/>
                  </a:lnTo>
                  <a:lnTo>
                    <a:pt x="2912" y="4589"/>
                  </a:lnTo>
                  <a:lnTo>
                    <a:pt x="3030" y="4589"/>
                  </a:lnTo>
                  <a:lnTo>
                    <a:pt x="3148" y="4560"/>
                  </a:lnTo>
                  <a:lnTo>
                    <a:pt x="3265" y="4531"/>
                  </a:lnTo>
                  <a:lnTo>
                    <a:pt x="3354" y="4472"/>
                  </a:lnTo>
                  <a:lnTo>
                    <a:pt x="3442" y="4383"/>
                  </a:lnTo>
                  <a:lnTo>
                    <a:pt x="3501" y="4266"/>
                  </a:lnTo>
                  <a:lnTo>
                    <a:pt x="3589" y="4089"/>
                  </a:lnTo>
                  <a:lnTo>
                    <a:pt x="3618" y="3913"/>
                  </a:lnTo>
                  <a:lnTo>
                    <a:pt x="3648" y="3736"/>
                  </a:lnTo>
                  <a:lnTo>
                    <a:pt x="3677" y="3560"/>
                  </a:lnTo>
                  <a:lnTo>
                    <a:pt x="3648" y="3236"/>
                  </a:lnTo>
                  <a:lnTo>
                    <a:pt x="3559" y="2883"/>
                  </a:lnTo>
                  <a:lnTo>
                    <a:pt x="3412" y="2560"/>
                  </a:lnTo>
                  <a:lnTo>
                    <a:pt x="3236" y="2236"/>
                  </a:lnTo>
                  <a:lnTo>
                    <a:pt x="2853" y="1648"/>
                  </a:lnTo>
                  <a:lnTo>
                    <a:pt x="2648" y="1324"/>
                  </a:lnTo>
                  <a:lnTo>
                    <a:pt x="2412" y="1030"/>
                  </a:lnTo>
                  <a:lnTo>
                    <a:pt x="2177" y="736"/>
                  </a:lnTo>
                  <a:lnTo>
                    <a:pt x="1912" y="501"/>
                  </a:lnTo>
                  <a:lnTo>
                    <a:pt x="1618" y="295"/>
                  </a:lnTo>
                  <a:lnTo>
                    <a:pt x="1294" y="148"/>
                  </a:lnTo>
                  <a:lnTo>
                    <a:pt x="941" y="3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1504475" y="1779375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530" y="1"/>
                  </a:moveTo>
                  <a:lnTo>
                    <a:pt x="413" y="30"/>
                  </a:lnTo>
                  <a:lnTo>
                    <a:pt x="324" y="89"/>
                  </a:lnTo>
                  <a:lnTo>
                    <a:pt x="236" y="148"/>
                  </a:lnTo>
                  <a:lnTo>
                    <a:pt x="148" y="207"/>
                  </a:lnTo>
                  <a:lnTo>
                    <a:pt x="89" y="295"/>
                  </a:lnTo>
                  <a:lnTo>
                    <a:pt x="30" y="413"/>
                  </a:lnTo>
                  <a:lnTo>
                    <a:pt x="1" y="530"/>
                  </a:lnTo>
                  <a:lnTo>
                    <a:pt x="1" y="648"/>
                  </a:lnTo>
                  <a:lnTo>
                    <a:pt x="1" y="736"/>
                  </a:lnTo>
                  <a:lnTo>
                    <a:pt x="30" y="854"/>
                  </a:lnTo>
                  <a:lnTo>
                    <a:pt x="89" y="972"/>
                  </a:lnTo>
                  <a:lnTo>
                    <a:pt x="177" y="1089"/>
                  </a:lnTo>
                  <a:lnTo>
                    <a:pt x="530" y="1472"/>
                  </a:lnTo>
                  <a:lnTo>
                    <a:pt x="883" y="1854"/>
                  </a:lnTo>
                  <a:lnTo>
                    <a:pt x="1207" y="2266"/>
                  </a:lnTo>
                  <a:lnTo>
                    <a:pt x="1501" y="2678"/>
                  </a:lnTo>
                  <a:lnTo>
                    <a:pt x="1795" y="3119"/>
                  </a:lnTo>
                  <a:lnTo>
                    <a:pt x="2060" y="3560"/>
                  </a:lnTo>
                  <a:lnTo>
                    <a:pt x="2295" y="4001"/>
                  </a:lnTo>
                  <a:lnTo>
                    <a:pt x="2531" y="4472"/>
                  </a:lnTo>
                  <a:lnTo>
                    <a:pt x="2619" y="4590"/>
                  </a:lnTo>
                  <a:lnTo>
                    <a:pt x="2707" y="4707"/>
                  </a:lnTo>
                  <a:lnTo>
                    <a:pt x="2795" y="4766"/>
                  </a:lnTo>
                  <a:lnTo>
                    <a:pt x="2913" y="4825"/>
                  </a:lnTo>
                  <a:lnTo>
                    <a:pt x="3001" y="4854"/>
                  </a:lnTo>
                  <a:lnTo>
                    <a:pt x="3237" y="4854"/>
                  </a:lnTo>
                  <a:lnTo>
                    <a:pt x="3354" y="4825"/>
                  </a:lnTo>
                  <a:lnTo>
                    <a:pt x="3472" y="4766"/>
                  </a:lnTo>
                  <a:lnTo>
                    <a:pt x="3560" y="4707"/>
                  </a:lnTo>
                  <a:lnTo>
                    <a:pt x="3619" y="4649"/>
                  </a:lnTo>
                  <a:lnTo>
                    <a:pt x="3678" y="4560"/>
                  </a:lnTo>
                  <a:lnTo>
                    <a:pt x="3737" y="4472"/>
                  </a:lnTo>
                  <a:lnTo>
                    <a:pt x="3737" y="4354"/>
                  </a:lnTo>
                  <a:lnTo>
                    <a:pt x="3737" y="4237"/>
                  </a:lnTo>
                  <a:lnTo>
                    <a:pt x="3678" y="4090"/>
                  </a:lnTo>
                  <a:lnTo>
                    <a:pt x="3413" y="3560"/>
                  </a:lnTo>
                  <a:lnTo>
                    <a:pt x="3119" y="3031"/>
                  </a:lnTo>
                  <a:lnTo>
                    <a:pt x="2825" y="2531"/>
                  </a:lnTo>
                  <a:lnTo>
                    <a:pt x="2501" y="2031"/>
                  </a:lnTo>
                  <a:lnTo>
                    <a:pt x="2148" y="1530"/>
                  </a:lnTo>
                  <a:lnTo>
                    <a:pt x="1766" y="1060"/>
                  </a:lnTo>
                  <a:lnTo>
                    <a:pt x="1383" y="619"/>
                  </a:lnTo>
                  <a:lnTo>
                    <a:pt x="972" y="177"/>
                  </a:lnTo>
                  <a:lnTo>
                    <a:pt x="854" y="89"/>
                  </a:lnTo>
                  <a:lnTo>
                    <a:pt x="736" y="30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178700" y="2221350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3648" y="1"/>
                  </a:moveTo>
                  <a:lnTo>
                    <a:pt x="0" y="2413"/>
                  </a:lnTo>
                  <a:lnTo>
                    <a:pt x="3648" y="5708"/>
                  </a:lnTo>
                  <a:lnTo>
                    <a:pt x="6913" y="12032"/>
                  </a:lnTo>
                  <a:lnTo>
                    <a:pt x="7002" y="12209"/>
                  </a:lnTo>
                  <a:lnTo>
                    <a:pt x="7119" y="12356"/>
                  </a:lnTo>
                  <a:lnTo>
                    <a:pt x="7237" y="12503"/>
                  </a:lnTo>
                  <a:lnTo>
                    <a:pt x="7384" y="12621"/>
                  </a:lnTo>
                  <a:lnTo>
                    <a:pt x="7531" y="12738"/>
                  </a:lnTo>
                  <a:lnTo>
                    <a:pt x="7708" y="12826"/>
                  </a:lnTo>
                  <a:lnTo>
                    <a:pt x="7855" y="12885"/>
                  </a:lnTo>
                  <a:lnTo>
                    <a:pt x="8031" y="12944"/>
                  </a:lnTo>
                  <a:lnTo>
                    <a:pt x="8208" y="12974"/>
                  </a:lnTo>
                  <a:lnTo>
                    <a:pt x="8384" y="13003"/>
                  </a:lnTo>
                  <a:lnTo>
                    <a:pt x="8590" y="13003"/>
                  </a:lnTo>
                  <a:lnTo>
                    <a:pt x="8767" y="12974"/>
                  </a:lnTo>
                  <a:lnTo>
                    <a:pt x="8943" y="12944"/>
                  </a:lnTo>
                  <a:lnTo>
                    <a:pt x="9120" y="12885"/>
                  </a:lnTo>
                  <a:lnTo>
                    <a:pt x="9296" y="12797"/>
                  </a:lnTo>
                  <a:lnTo>
                    <a:pt x="9473" y="12709"/>
                  </a:lnTo>
                  <a:lnTo>
                    <a:pt x="9620" y="12591"/>
                  </a:lnTo>
                  <a:lnTo>
                    <a:pt x="9767" y="12473"/>
                  </a:lnTo>
                  <a:lnTo>
                    <a:pt x="9884" y="12326"/>
                  </a:lnTo>
                  <a:lnTo>
                    <a:pt x="10002" y="12179"/>
                  </a:lnTo>
                  <a:lnTo>
                    <a:pt x="10090" y="12003"/>
                  </a:lnTo>
                  <a:lnTo>
                    <a:pt x="10149" y="11826"/>
                  </a:lnTo>
                  <a:lnTo>
                    <a:pt x="10208" y="11650"/>
                  </a:lnTo>
                  <a:lnTo>
                    <a:pt x="10237" y="11473"/>
                  </a:lnTo>
                  <a:lnTo>
                    <a:pt x="10267" y="11297"/>
                  </a:lnTo>
                  <a:lnTo>
                    <a:pt x="10267" y="11120"/>
                  </a:lnTo>
                  <a:lnTo>
                    <a:pt x="10237" y="10944"/>
                  </a:lnTo>
                  <a:lnTo>
                    <a:pt x="10208" y="10767"/>
                  </a:lnTo>
                  <a:lnTo>
                    <a:pt x="10149" y="10591"/>
                  </a:lnTo>
                  <a:lnTo>
                    <a:pt x="10061" y="10414"/>
                  </a:lnTo>
                  <a:lnTo>
                    <a:pt x="9973" y="10238"/>
                  </a:lnTo>
                  <a:lnTo>
                    <a:pt x="9855" y="10091"/>
                  </a:lnTo>
                  <a:lnTo>
                    <a:pt x="5266" y="4619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1192675" y="2241950"/>
              <a:ext cx="114750" cy="91950"/>
            </a:xfrm>
            <a:custGeom>
              <a:avLst/>
              <a:gdLst/>
              <a:ahLst/>
              <a:cxnLst/>
              <a:rect l="l" t="t" r="r" b="b"/>
              <a:pathLst>
                <a:path w="4590" h="3678" extrusionOk="0">
                  <a:moveTo>
                    <a:pt x="4001" y="1"/>
                  </a:moveTo>
                  <a:lnTo>
                    <a:pt x="3883" y="30"/>
                  </a:lnTo>
                  <a:lnTo>
                    <a:pt x="3795" y="59"/>
                  </a:lnTo>
                  <a:lnTo>
                    <a:pt x="3677" y="118"/>
                  </a:lnTo>
                  <a:lnTo>
                    <a:pt x="3589" y="177"/>
                  </a:lnTo>
                  <a:lnTo>
                    <a:pt x="3501" y="265"/>
                  </a:lnTo>
                  <a:lnTo>
                    <a:pt x="3442" y="354"/>
                  </a:lnTo>
                  <a:lnTo>
                    <a:pt x="3413" y="471"/>
                  </a:lnTo>
                  <a:lnTo>
                    <a:pt x="3383" y="618"/>
                  </a:lnTo>
                  <a:lnTo>
                    <a:pt x="3383" y="765"/>
                  </a:lnTo>
                  <a:lnTo>
                    <a:pt x="3295" y="883"/>
                  </a:lnTo>
                  <a:lnTo>
                    <a:pt x="3207" y="1060"/>
                  </a:lnTo>
                  <a:lnTo>
                    <a:pt x="3089" y="1207"/>
                  </a:lnTo>
                  <a:lnTo>
                    <a:pt x="2766" y="1560"/>
                  </a:lnTo>
                  <a:lnTo>
                    <a:pt x="2383" y="1883"/>
                  </a:lnTo>
                  <a:lnTo>
                    <a:pt x="1971" y="2177"/>
                  </a:lnTo>
                  <a:lnTo>
                    <a:pt x="1736" y="2295"/>
                  </a:lnTo>
                  <a:lnTo>
                    <a:pt x="1559" y="2383"/>
                  </a:lnTo>
                  <a:lnTo>
                    <a:pt x="1354" y="2442"/>
                  </a:lnTo>
                  <a:lnTo>
                    <a:pt x="1177" y="2472"/>
                  </a:lnTo>
                  <a:lnTo>
                    <a:pt x="1001" y="2472"/>
                  </a:lnTo>
                  <a:lnTo>
                    <a:pt x="883" y="2442"/>
                  </a:lnTo>
                  <a:lnTo>
                    <a:pt x="736" y="2383"/>
                  </a:lnTo>
                  <a:lnTo>
                    <a:pt x="618" y="2354"/>
                  </a:lnTo>
                  <a:lnTo>
                    <a:pt x="500" y="2383"/>
                  </a:lnTo>
                  <a:lnTo>
                    <a:pt x="383" y="2413"/>
                  </a:lnTo>
                  <a:lnTo>
                    <a:pt x="295" y="2472"/>
                  </a:lnTo>
                  <a:lnTo>
                    <a:pt x="206" y="2530"/>
                  </a:lnTo>
                  <a:lnTo>
                    <a:pt x="147" y="2619"/>
                  </a:lnTo>
                  <a:lnTo>
                    <a:pt x="89" y="2707"/>
                  </a:lnTo>
                  <a:lnTo>
                    <a:pt x="30" y="2825"/>
                  </a:lnTo>
                  <a:lnTo>
                    <a:pt x="0" y="2942"/>
                  </a:lnTo>
                  <a:lnTo>
                    <a:pt x="0" y="3060"/>
                  </a:lnTo>
                  <a:lnTo>
                    <a:pt x="30" y="3148"/>
                  </a:lnTo>
                  <a:lnTo>
                    <a:pt x="59" y="3266"/>
                  </a:lnTo>
                  <a:lnTo>
                    <a:pt x="118" y="3354"/>
                  </a:lnTo>
                  <a:lnTo>
                    <a:pt x="206" y="3442"/>
                  </a:lnTo>
                  <a:lnTo>
                    <a:pt x="324" y="3501"/>
                  </a:lnTo>
                  <a:lnTo>
                    <a:pt x="500" y="3589"/>
                  </a:lnTo>
                  <a:lnTo>
                    <a:pt x="677" y="3648"/>
                  </a:lnTo>
                  <a:lnTo>
                    <a:pt x="853" y="3678"/>
                  </a:lnTo>
                  <a:lnTo>
                    <a:pt x="1030" y="3678"/>
                  </a:lnTo>
                  <a:lnTo>
                    <a:pt x="1383" y="3648"/>
                  </a:lnTo>
                  <a:lnTo>
                    <a:pt x="1707" y="3560"/>
                  </a:lnTo>
                  <a:lnTo>
                    <a:pt x="2030" y="3413"/>
                  </a:lnTo>
                  <a:lnTo>
                    <a:pt x="2354" y="3266"/>
                  </a:lnTo>
                  <a:lnTo>
                    <a:pt x="2942" y="2883"/>
                  </a:lnTo>
                  <a:lnTo>
                    <a:pt x="3266" y="2648"/>
                  </a:lnTo>
                  <a:lnTo>
                    <a:pt x="3560" y="2413"/>
                  </a:lnTo>
                  <a:lnTo>
                    <a:pt x="3854" y="2177"/>
                  </a:lnTo>
                  <a:lnTo>
                    <a:pt x="4089" y="1913"/>
                  </a:lnTo>
                  <a:lnTo>
                    <a:pt x="4295" y="1619"/>
                  </a:lnTo>
                  <a:lnTo>
                    <a:pt x="4442" y="1295"/>
                  </a:lnTo>
                  <a:lnTo>
                    <a:pt x="4560" y="942"/>
                  </a:lnTo>
                  <a:lnTo>
                    <a:pt x="4589" y="765"/>
                  </a:lnTo>
                  <a:lnTo>
                    <a:pt x="4589" y="560"/>
                  </a:lnTo>
                  <a:lnTo>
                    <a:pt x="4589" y="412"/>
                  </a:lnTo>
                  <a:lnTo>
                    <a:pt x="4560" y="295"/>
                  </a:lnTo>
                  <a:lnTo>
                    <a:pt x="4501" y="207"/>
                  </a:lnTo>
                  <a:lnTo>
                    <a:pt x="4413" y="118"/>
                  </a:lnTo>
                  <a:lnTo>
                    <a:pt x="4325" y="59"/>
                  </a:lnTo>
                  <a:lnTo>
                    <a:pt x="4236" y="3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1351525" y="2485375"/>
              <a:ext cx="121350" cy="93425"/>
            </a:xfrm>
            <a:custGeom>
              <a:avLst/>
              <a:gdLst/>
              <a:ahLst/>
              <a:cxnLst/>
              <a:rect l="l" t="t" r="r" b="b"/>
              <a:pathLst>
                <a:path w="4854" h="3737" extrusionOk="0">
                  <a:moveTo>
                    <a:pt x="4119" y="0"/>
                  </a:moveTo>
                  <a:lnTo>
                    <a:pt x="4001" y="30"/>
                  </a:lnTo>
                  <a:lnTo>
                    <a:pt x="3883" y="89"/>
                  </a:lnTo>
                  <a:lnTo>
                    <a:pt x="3766" y="177"/>
                  </a:lnTo>
                  <a:lnTo>
                    <a:pt x="3383" y="530"/>
                  </a:lnTo>
                  <a:lnTo>
                    <a:pt x="3001" y="883"/>
                  </a:lnTo>
                  <a:lnTo>
                    <a:pt x="2589" y="1206"/>
                  </a:lnTo>
                  <a:lnTo>
                    <a:pt x="2177" y="1501"/>
                  </a:lnTo>
                  <a:lnTo>
                    <a:pt x="1736" y="1795"/>
                  </a:lnTo>
                  <a:lnTo>
                    <a:pt x="1295" y="2060"/>
                  </a:lnTo>
                  <a:lnTo>
                    <a:pt x="853" y="2324"/>
                  </a:lnTo>
                  <a:lnTo>
                    <a:pt x="383" y="2560"/>
                  </a:lnTo>
                  <a:lnTo>
                    <a:pt x="265" y="2618"/>
                  </a:lnTo>
                  <a:lnTo>
                    <a:pt x="177" y="2707"/>
                  </a:lnTo>
                  <a:lnTo>
                    <a:pt x="89" y="2795"/>
                  </a:lnTo>
                  <a:lnTo>
                    <a:pt x="30" y="2913"/>
                  </a:lnTo>
                  <a:lnTo>
                    <a:pt x="30" y="3030"/>
                  </a:lnTo>
                  <a:lnTo>
                    <a:pt x="0" y="3148"/>
                  </a:lnTo>
                  <a:lnTo>
                    <a:pt x="30" y="3266"/>
                  </a:lnTo>
                  <a:lnTo>
                    <a:pt x="30" y="3354"/>
                  </a:lnTo>
                  <a:lnTo>
                    <a:pt x="89" y="3472"/>
                  </a:lnTo>
                  <a:lnTo>
                    <a:pt x="147" y="3560"/>
                  </a:lnTo>
                  <a:lnTo>
                    <a:pt x="206" y="3648"/>
                  </a:lnTo>
                  <a:lnTo>
                    <a:pt x="294" y="3707"/>
                  </a:lnTo>
                  <a:lnTo>
                    <a:pt x="412" y="3736"/>
                  </a:lnTo>
                  <a:lnTo>
                    <a:pt x="618" y="3736"/>
                  </a:lnTo>
                  <a:lnTo>
                    <a:pt x="765" y="3707"/>
                  </a:lnTo>
                  <a:lnTo>
                    <a:pt x="1295" y="3413"/>
                  </a:lnTo>
                  <a:lnTo>
                    <a:pt x="1824" y="3148"/>
                  </a:lnTo>
                  <a:lnTo>
                    <a:pt x="2354" y="2824"/>
                  </a:lnTo>
                  <a:lnTo>
                    <a:pt x="2854" y="2501"/>
                  </a:lnTo>
                  <a:lnTo>
                    <a:pt x="3324" y="2148"/>
                  </a:lnTo>
                  <a:lnTo>
                    <a:pt x="3795" y="1795"/>
                  </a:lnTo>
                  <a:lnTo>
                    <a:pt x="4236" y="1383"/>
                  </a:lnTo>
                  <a:lnTo>
                    <a:pt x="4677" y="971"/>
                  </a:lnTo>
                  <a:lnTo>
                    <a:pt x="4766" y="853"/>
                  </a:lnTo>
                  <a:lnTo>
                    <a:pt x="4825" y="765"/>
                  </a:lnTo>
                  <a:lnTo>
                    <a:pt x="4854" y="648"/>
                  </a:lnTo>
                  <a:lnTo>
                    <a:pt x="4854" y="530"/>
                  </a:lnTo>
                  <a:lnTo>
                    <a:pt x="4825" y="442"/>
                  </a:lnTo>
                  <a:lnTo>
                    <a:pt x="4795" y="324"/>
                  </a:lnTo>
                  <a:lnTo>
                    <a:pt x="4736" y="236"/>
                  </a:lnTo>
                  <a:lnTo>
                    <a:pt x="4648" y="177"/>
                  </a:lnTo>
                  <a:lnTo>
                    <a:pt x="4560" y="89"/>
                  </a:lnTo>
                  <a:lnTo>
                    <a:pt x="4442" y="5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836000" y="1686725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1677" y="0"/>
                  </a:moveTo>
                  <a:lnTo>
                    <a:pt x="1501" y="30"/>
                  </a:lnTo>
                  <a:lnTo>
                    <a:pt x="1324" y="59"/>
                  </a:lnTo>
                  <a:lnTo>
                    <a:pt x="1148" y="118"/>
                  </a:lnTo>
                  <a:lnTo>
                    <a:pt x="971" y="206"/>
                  </a:lnTo>
                  <a:lnTo>
                    <a:pt x="795" y="295"/>
                  </a:lnTo>
                  <a:lnTo>
                    <a:pt x="648" y="412"/>
                  </a:lnTo>
                  <a:lnTo>
                    <a:pt x="501" y="559"/>
                  </a:lnTo>
                  <a:lnTo>
                    <a:pt x="383" y="706"/>
                  </a:lnTo>
                  <a:lnTo>
                    <a:pt x="265" y="853"/>
                  </a:lnTo>
                  <a:lnTo>
                    <a:pt x="177" y="1001"/>
                  </a:lnTo>
                  <a:lnTo>
                    <a:pt x="118" y="1177"/>
                  </a:lnTo>
                  <a:lnTo>
                    <a:pt x="59" y="1354"/>
                  </a:lnTo>
                  <a:lnTo>
                    <a:pt x="30" y="1530"/>
                  </a:lnTo>
                  <a:lnTo>
                    <a:pt x="0" y="1707"/>
                  </a:lnTo>
                  <a:lnTo>
                    <a:pt x="0" y="1912"/>
                  </a:lnTo>
                  <a:lnTo>
                    <a:pt x="30" y="2089"/>
                  </a:lnTo>
                  <a:lnTo>
                    <a:pt x="59" y="2265"/>
                  </a:lnTo>
                  <a:lnTo>
                    <a:pt x="118" y="2442"/>
                  </a:lnTo>
                  <a:lnTo>
                    <a:pt x="206" y="2618"/>
                  </a:lnTo>
                  <a:lnTo>
                    <a:pt x="295" y="2765"/>
                  </a:lnTo>
                  <a:lnTo>
                    <a:pt x="412" y="2942"/>
                  </a:lnTo>
                  <a:lnTo>
                    <a:pt x="5001" y="8413"/>
                  </a:lnTo>
                  <a:lnTo>
                    <a:pt x="6619" y="13002"/>
                  </a:lnTo>
                  <a:lnTo>
                    <a:pt x="10267" y="10590"/>
                  </a:lnTo>
                  <a:lnTo>
                    <a:pt x="6619" y="7325"/>
                  </a:lnTo>
                  <a:lnTo>
                    <a:pt x="3354" y="971"/>
                  </a:lnTo>
                  <a:lnTo>
                    <a:pt x="3266" y="795"/>
                  </a:lnTo>
                  <a:lnTo>
                    <a:pt x="3148" y="648"/>
                  </a:lnTo>
                  <a:lnTo>
                    <a:pt x="3030" y="500"/>
                  </a:lnTo>
                  <a:lnTo>
                    <a:pt x="2883" y="383"/>
                  </a:lnTo>
                  <a:lnTo>
                    <a:pt x="2736" y="295"/>
                  </a:lnTo>
                  <a:lnTo>
                    <a:pt x="2560" y="206"/>
                  </a:lnTo>
                  <a:lnTo>
                    <a:pt x="2413" y="118"/>
                  </a:lnTo>
                  <a:lnTo>
                    <a:pt x="2236" y="59"/>
                  </a:lnTo>
                  <a:lnTo>
                    <a:pt x="2060" y="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963950" y="1900000"/>
              <a:ext cx="114750" cy="91200"/>
            </a:xfrm>
            <a:custGeom>
              <a:avLst/>
              <a:gdLst/>
              <a:ahLst/>
              <a:cxnLst/>
              <a:rect l="l" t="t" r="r" b="b"/>
              <a:pathLst>
                <a:path w="4590" h="3648" extrusionOk="0">
                  <a:moveTo>
                    <a:pt x="3560" y="0"/>
                  </a:moveTo>
                  <a:lnTo>
                    <a:pt x="3207" y="29"/>
                  </a:lnTo>
                  <a:lnTo>
                    <a:pt x="2884" y="118"/>
                  </a:lnTo>
                  <a:lnTo>
                    <a:pt x="2560" y="235"/>
                  </a:lnTo>
                  <a:lnTo>
                    <a:pt x="2237" y="412"/>
                  </a:lnTo>
                  <a:lnTo>
                    <a:pt x="1648" y="794"/>
                  </a:lnTo>
                  <a:lnTo>
                    <a:pt x="1325" y="1000"/>
                  </a:lnTo>
                  <a:lnTo>
                    <a:pt x="1030" y="1236"/>
                  </a:lnTo>
                  <a:lnTo>
                    <a:pt x="736" y="1471"/>
                  </a:lnTo>
                  <a:lnTo>
                    <a:pt x="501" y="1765"/>
                  </a:lnTo>
                  <a:lnTo>
                    <a:pt x="295" y="2030"/>
                  </a:lnTo>
                  <a:lnTo>
                    <a:pt x="148" y="2353"/>
                  </a:lnTo>
                  <a:lnTo>
                    <a:pt x="30" y="2706"/>
                  </a:lnTo>
                  <a:lnTo>
                    <a:pt x="1" y="2912"/>
                  </a:lnTo>
                  <a:lnTo>
                    <a:pt x="1" y="3118"/>
                  </a:lnTo>
                  <a:lnTo>
                    <a:pt x="1" y="3236"/>
                  </a:lnTo>
                  <a:lnTo>
                    <a:pt x="30" y="3354"/>
                  </a:lnTo>
                  <a:lnTo>
                    <a:pt x="89" y="3471"/>
                  </a:lnTo>
                  <a:lnTo>
                    <a:pt x="177" y="3530"/>
                  </a:lnTo>
                  <a:lnTo>
                    <a:pt x="266" y="3589"/>
                  </a:lnTo>
                  <a:lnTo>
                    <a:pt x="354" y="3648"/>
                  </a:lnTo>
                  <a:lnTo>
                    <a:pt x="707" y="3648"/>
                  </a:lnTo>
                  <a:lnTo>
                    <a:pt x="795" y="3618"/>
                  </a:lnTo>
                  <a:lnTo>
                    <a:pt x="913" y="3559"/>
                  </a:lnTo>
                  <a:lnTo>
                    <a:pt x="1001" y="3501"/>
                  </a:lnTo>
                  <a:lnTo>
                    <a:pt x="1089" y="3412"/>
                  </a:lnTo>
                  <a:lnTo>
                    <a:pt x="1148" y="3295"/>
                  </a:lnTo>
                  <a:lnTo>
                    <a:pt x="1178" y="3177"/>
                  </a:lnTo>
                  <a:lnTo>
                    <a:pt x="1207" y="3030"/>
                  </a:lnTo>
                  <a:lnTo>
                    <a:pt x="1207" y="2912"/>
                  </a:lnTo>
                  <a:lnTo>
                    <a:pt x="1266" y="2765"/>
                  </a:lnTo>
                  <a:lnTo>
                    <a:pt x="1383" y="2618"/>
                  </a:lnTo>
                  <a:lnTo>
                    <a:pt x="1501" y="2442"/>
                  </a:lnTo>
                  <a:lnTo>
                    <a:pt x="1825" y="2089"/>
                  </a:lnTo>
                  <a:lnTo>
                    <a:pt x="2207" y="1765"/>
                  </a:lnTo>
                  <a:lnTo>
                    <a:pt x="2619" y="1500"/>
                  </a:lnTo>
                  <a:lnTo>
                    <a:pt x="2825" y="1383"/>
                  </a:lnTo>
                  <a:lnTo>
                    <a:pt x="3031" y="1294"/>
                  </a:lnTo>
                  <a:lnTo>
                    <a:pt x="3237" y="1236"/>
                  </a:lnTo>
                  <a:lnTo>
                    <a:pt x="3413" y="1206"/>
                  </a:lnTo>
                  <a:lnTo>
                    <a:pt x="3590" y="1206"/>
                  </a:lnTo>
                  <a:lnTo>
                    <a:pt x="3707" y="1236"/>
                  </a:lnTo>
                  <a:lnTo>
                    <a:pt x="3854" y="1265"/>
                  </a:lnTo>
                  <a:lnTo>
                    <a:pt x="3972" y="1294"/>
                  </a:lnTo>
                  <a:lnTo>
                    <a:pt x="4090" y="1294"/>
                  </a:lnTo>
                  <a:lnTo>
                    <a:pt x="4207" y="1265"/>
                  </a:lnTo>
                  <a:lnTo>
                    <a:pt x="4296" y="1206"/>
                  </a:lnTo>
                  <a:lnTo>
                    <a:pt x="4384" y="1118"/>
                  </a:lnTo>
                  <a:lnTo>
                    <a:pt x="4443" y="1030"/>
                  </a:lnTo>
                  <a:lnTo>
                    <a:pt x="4502" y="941"/>
                  </a:lnTo>
                  <a:lnTo>
                    <a:pt x="4560" y="824"/>
                  </a:lnTo>
                  <a:lnTo>
                    <a:pt x="4590" y="735"/>
                  </a:lnTo>
                  <a:lnTo>
                    <a:pt x="4590" y="618"/>
                  </a:lnTo>
                  <a:lnTo>
                    <a:pt x="4560" y="500"/>
                  </a:lnTo>
                  <a:lnTo>
                    <a:pt x="4531" y="412"/>
                  </a:lnTo>
                  <a:lnTo>
                    <a:pt x="4443" y="294"/>
                  </a:lnTo>
                  <a:lnTo>
                    <a:pt x="4355" y="206"/>
                  </a:lnTo>
                  <a:lnTo>
                    <a:pt x="4237" y="147"/>
                  </a:lnTo>
                  <a:lnTo>
                    <a:pt x="4090" y="88"/>
                  </a:lnTo>
                  <a:lnTo>
                    <a:pt x="3913" y="29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798500" y="1654375"/>
              <a:ext cx="121350" cy="94150"/>
            </a:xfrm>
            <a:custGeom>
              <a:avLst/>
              <a:gdLst/>
              <a:ahLst/>
              <a:cxnLst/>
              <a:rect l="l" t="t" r="r" b="b"/>
              <a:pathLst>
                <a:path w="4854" h="3766" extrusionOk="0">
                  <a:moveTo>
                    <a:pt x="4236" y="0"/>
                  </a:moveTo>
                  <a:lnTo>
                    <a:pt x="4089" y="59"/>
                  </a:lnTo>
                  <a:lnTo>
                    <a:pt x="3560" y="324"/>
                  </a:lnTo>
                  <a:lnTo>
                    <a:pt x="3030" y="618"/>
                  </a:lnTo>
                  <a:lnTo>
                    <a:pt x="2501" y="912"/>
                  </a:lnTo>
                  <a:lnTo>
                    <a:pt x="2001" y="1236"/>
                  </a:lnTo>
                  <a:lnTo>
                    <a:pt x="1530" y="1589"/>
                  </a:lnTo>
                  <a:lnTo>
                    <a:pt x="1059" y="1971"/>
                  </a:lnTo>
                  <a:lnTo>
                    <a:pt x="618" y="2353"/>
                  </a:lnTo>
                  <a:lnTo>
                    <a:pt x="177" y="2765"/>
                  </a:lnTo>
                  <a:lnTo>
                    <a:pt x="88" y="2883"/>
                  </a:lnTo>
                  <a:lnTo>
                    <a:pt x="30" y="3001"/>
                  </a:lnTo>
                  <a:lnTo>
                    <a:pt x="0" y="3089"/>
                  </a:lnTo>
                  <a:lnTo>
                    <a:pt x="0" y="3206"/>
                  </a:lnTo>
                  <a:lnTo>
                    <a:pt x="30" y="3324"/>
                  </a:lnTo>
                  <a:lnTo>
                    <a:pt x="59" y="3412"/>
                  </a:lnTo>
                  <a:lnTo>
                    <a:pt x="118" y="3501"/>
                  </a:lnTo>
                  <a:lnTo>
                    <a:pt x="206" y="3589"/>
                  </a:lnTo>
                  <a:lnTo>
                    <a:pt x="294" y="3648"/>
                  </a:lnTo>
                  <a:lnTo>
                    <a:pt x="412" y="3706"/>
                  </a:lnTo>
                  <a:lnTo>
                    <a:pt x="500" y="3736"/>
                  </a:lnTo>
                  <a:lnTo>
                    <a:pt x="618" y="3765"/>
                  </a:lnTo>
                  <a:lnTo>
                    <a:pt x="736" y="3736"/>
                  </a:lnTo>
                  <a:lnTo>
                    <a:pt x="853" y="3706"/>
                  </a:lnTo>
                  <a:lnTo>
                    <a:pt x="971" y="3648"/>
                  </a:lnTo>
                  <a:lnTo>
                    <a:pt x="1089" y="3559"/>
                  </a:lnTo>
                  <a:lnTo>
                    <a:pt x="1442" y="3206"/>
                  </a:lnTo>
                  <a:lnTo>
                    <a:pt x="1853" y="2883"/>
                  </a:lnTo>
                  <a:lnTo>
                    <a:pt x="2265" y="2559"/>
                  </a:lnTo>
                  <a:lnTo>
                    <a:pt x="2677" y="2236"/>
                  </a:lnTo>
                  <a:lnTo>
                    <a:pt x="3089" y="1942"/>
                  </a:lnTo>
                  <a:lnTo>
                    <a:pt x="3560" y="1677"/>
                  </a:lnTo>
                  <a:lnTo>
                    <a:pt x="4001" y="1441"/>
                  </a:lnTo>
                  <a:lnTo>
                    <a:pt x="4472" y="1206"/>
                  </a:lnTo>
                  <a:lnTo>
                    <a:pt x="4589" y="1147"/>
                  </a:lnTo>
                  <a:lnTo>
                    <a:pt x="4677" y="1059"/>
                  </a:lnTo>
                  <a:lnTo>
                    <a:pt x="4766" y="941"/>
                  </a:lnTo>
                  <a:lnTo>
                    <a:pt x="4795" y="853"/>
                  </a:lnTo>
                  <a:lnTo>
                    <a:pt x="4825" y="735"/>
                  </a:lnTo>
                  <a:lnTo>
                    <a:pt x="4854" y="618"/>
                  </a:lnTo>
                  <a:lnTo>
                    <a:pt x="4825" y="500"/>
                  </a:lnTo>
                  <a:lnTo>
                    <a:pt x="4795" y="382"/>
                  </a:lnTo>
                  <a:lnTo>
                    <a:pt x="4766" y="294"/>
                  </a:lnTo>
                  <a:lnTo>
                    <a:pt x="4707" y="206"/>
                  </a:lnTo>
                  <a:lnTo>
                    <a:pt x="4648" y="118"/>
                  </a:lnTo>
                  <a:lnTo>
                    <a:pt x="4560" y="59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920575" y="1898525"/>
              <a:ext cx="433175" cy="433175"/>
            </a:xfrm>
            <a:custGeom>
              <a:avLst/>
              <a:gdLst/>
              <a:ahLst/>
              <a:cxnLst/>
              <a:rect l="l" t="t" r="r" b="b"/>
              <a:pathLst>
                <a:path w="17327" h="17327" extrusionOk="0">
                  <a:moveTo>
                    <a:pt x="8619" y="4589"/>
                  </a:moveTo>
                  <a:lnTo>
                    <a:pt x="9031" y="4619"/>
                  </a:lnTo>
                  <a:lnTo>
                    <a:pt x="9443" y="4677"/>
                  </a:lnTo>
                  <a:lnTo>
                    <a:pt x="9855" y="4766"/>
                  </a:lnTo>
                  <a:lnTo>
                    <a:pt x="10237" y="4913"/>
                  </a:lnTo>
                  <a:lnTo>
                    <a:pt x="10620" y="5089"/>
                  </a:lnTo>
                  <a:lnTo>
                    <a:pt x="10943" y="5295"/>
                  </a:lnTo>
                  <a:lnTo>
                    <a:pt x="11267" y="5530"/>
                  </a:lnTo>
                  <a:lnTo>
                    <a:pt x="11561" y="5795"/>
                  </a:lnTo>
                  <a:lnTo>
                    <a:pt x="11826" y="6089"/>
                  </a:lnTo>
                  <a:lnTo>
                    <a:pt x="12032" y="6413"/>
                  </a:lnTo>
                  <a:lnTo>
                    <a:pt x="12238" y="6737"/>
                  </a:lnTo>
                  <a:lnTo>
                    <a:pt x="12414" y="7090"/>
                  </a:lnTo>
                  <a:lnTo>
                    <a:pt x="12561" y="7472"/>
                  </a:lnTo>
                  <a:lnTo>
                    <a:pt x="12649" y="7854"/>
                  </a:lnTo>
                  <a:lnTo>
                    <a:pt x="12708" y="8237"/>
                  </a:lnTo>
                  <a:lnTo>
                    <a:pt x="12738" y="8649"/>
                  </a:lnTo>
                  <a:lnTo>
                    <a:pt x="12708" y="9060"/>
                  </a:lnTo>
                  <a:lnTo>
                    <a:pt x="12649" y="9472"/>
                  </a:lnTo>
                  <a:lnTo>
                    <a:pt x="12532" y="9884"/>
                  </a:lnTo>
                  <a:lnTo>
                    <a:pt x="12414" y="10267"/>
                  </a:lnTo>
                  <a:lnTo>
                    <a:pt x="12238" y="10620"/>
                  </a:lnTo>
                  <a:lnTo>
                    <a:pt x="12032" y="10972"/>
                  </a:lnTo>
                  <a:lnTo>
                    <a:pt x="11796" y="11296"/>
                  </a:lnTo>
                  <a:lnTo>
                    <a:pt x="11502" y="11561"/>
                  </a:lnTo>
                  <a:lnTo>
                    <a:pt x="11237" y="11826"/>
                  </a:lnTo>
                  <a:lnTo>
                    <a:pt x="10914" y="12061"/>
                  </a:lnTo>
                  <a:lnTo>
                    <a:pt x="10561" y="12267"/>
                  </a:lnTo>
                  <a:lnTo>
                    <a:pt x="10208" y="12443"/>
                  </a:lnTo>
                  <a:lnTo>
                    <a:pt x="9855" y="12561"/>
                  </a:lnTo>
                  <a:lnTo>
                    <a:pt x="9472" y="12679"/>
                  </a:lnTo>
                  <a:lnTo>
                    <a:pt x="9061" y="12737"/>
                  </a:lnTo>
                  <a:lnTo>
                    <a:pt x="8266" y="12737"/>
                  </a:lnTo>
                  <a:lnTo>
                    <a:pt x="7854" y="12679"/>
                  </a:lnTo>
                  <a:lnTo>
                    <a:pt x="7443" y="12561"/>
                  </a:lnTo>
                  <a:lnTo>
                    <a:pt x="7060" y="12414"/>
                  </a:lnTo>
                  <a:lnTo>
                    <a:pt x="6707" y="12237"/>
                  </a:lnTo>
                  <a:lnTo>
                    <a:pt x="6354" y="12031"/>
                  </a:lnTo>
                  <a:lnTo>
                    <a:pt x="6031" y="11796"/>
                  </a:lnTo>
                  <a:lnTo>
                    <a:pt x="5737" y="11531"/>
                  </a:lnTo>
                  <a:lnTo>
                    <a:pt x="5501" y="11237"/>
                  </a:lnTo>
                  <a:lnTo>
                    <a:pt x="5266" y="10914"/>
                  </a:lnTo>
                  <a:lnTo>
                    <a:pt x="5060" y="10590"/>
                  </a:lnTo>
                  <a:lnTo>
                    <a:pt x="4883" y="10237"/>
                  </a:lnTo>
                  <a:lnTo>
                    <a:pt x="4766" y="9855"/>
                  </a:lnTo>
                  <a:lnTo>
                    <a:pt x="4648" y="9472"/>
                  </a:lnTo>
                  <a:lnTo>
                    <a:pt x="4589" y="9090"/>
                  </a:lnTo>
                  <a:lnTo>
                    <a:pt x="4560" y="8678"/>
                  </a:lnTo>
                  <a:lnTo>
                    <a:pt x="4589" y="8266"/>
                  </a:lnTo>
                  <a:lnTo>
                    <a:pt x="4648" y="7854"/>
                  </a:lnTo>
                  <a:lnTo>
                    <a:pt x="4766" y="7472"/>
                  </a:lnTo>
                  <a:lnTo>
                    <a:pt x="4883" y="7090"/>
                  </a:lnTo>
                  <a:lnTo>
                    <a:pt x="5060" y="6707"/>
                  </a:lnTo>
                  <a:lnTo>
                    <a:pt x="5295" y="6384"/>
                  </a:lnTo>
                  <a:lnTo>
                    <a:pt x="5531" y="6060"/>
                  </a:lnTo>
                  <a:lnTo>
                    <a:pt x="5795" y="5766"/>
                  </a:lnTo>
                  <a:lnTo>
                    <a:pt x="6090" y="5501"/>
                  </a:lnTo>
                  <a:lnTo>
                    <a:pt x="6384" y="5266"/>
                  </a:lnTo>
                  <a:lnTo>
                    <a:pt x="6737" y="5060"/>
                  </a:lnTo>
                  <a:lnTo>
                    <a:pt x="7090" y="4913"/>
                  </a:lnTo>
                  <a:lnTo>
                    <a:pt x="7443" y="4766"/>
                  </a:lnTo>
                  <a:lnTo>
                    <a:pt x="7825" y="4677"/>
                  </a:lnTo>
                  <a:lnTo>
                    <a:pt x="8237" y="4619"/>
                  </a:lnTo>
                  <a:lnTo>
                    <a:pt x="8619" y="4589"/>
                  </a:lnTo>
                  <a:close/>
                  <a:moveTo>
                    <a:pt x="8619" y="0"/>
                  </a:moveTo>
                  <a:lnTo>
                    <a:pt x="8178" y="30"/>
                  </a:lnTo>
                  <a:lnTo>
                    <a:pt x="7766" y="59"/>
                  </a:lnTo>
                  <a:lnTo>
                    <a:pt x="7325" y="118"/>
                  </a:lnTo>
                  <a:lnTo>
                    <a:pt x="6913" y="177"/>
                  </a:lnTo>
                  <a:lnTo>
                    <a:pt x="6501" y="265"/>
                  </a:lnTo>
                  <a:lnTo>
                    <a:pt x="6119" y="383"/>
                  </a:lnTo>
                  <a:lnTo>
                    <a:pt x="5707" y="530"/>
                  </a:lnTo>
                  <a:lnTo>
                    <a:pt x="5325" y="677"/>
                  </a:lnTo>
                  <a:lnTo>
                    <a:pt x="4942" y="853"/>
                  </a:lnTo>
                  <a:lnTo>
                    <a:pt x="4560" y="1030"/>
                  </a:lnTo>
                  <a:lnTo>
                    <a:pt x="4207" y="1236"/>
                  </a:lnTo>
                  <a:lnTo>
                    <a:pt x="3854" y="1471"/>
                  </a:lnTo>
                  <a:lnTo>
                    <a:pt x="3501" y="1706"/>
                  </a:lnTo>
                  <a:lnTo>
                    <a:pt x="3177" y="1942"/>
                  </a:lnTo>
                  <a:lnTo>
                    <a:pt x="2883" y="2206"/>
                  </a:lnTo>
                  <a:lnTo>
                    <a:pt x="2560" y="2501"/>
                  </a:lnTo>
                  <a:lnTo>
                    <a:pt x="2265" y="2795"/>
                  </a:lnTo>
                  <a:lnTo>
                    <a:pt x="2001" y="3118"/>
                  </a:lnTo>
                  <a:lnTo>
                    <a:pt x="1736" y="3442"/>
                  </a:lnTo>
                  <a:lnTo>
                    <a:pt x="1501" y="3795"/>
                  </a:lnTo>
                  <a:lnTo>
                    <a:pt x="1265" y="4148"/>
                  </a:lnTo>
                  <a:lnTo>
                    <a:pt x="1059" y="4501"/>
                  </a:lnTo>
                  <a:lnTo>
                    <a:pt x="853" y="4883"/>
                  </a:lnTo>
                  <a:lnTo>
                    <a:pt x="677" y="5295"/>
                  </a:lnTo>
                  <a:lnTo>
                    <a:pt x="530" y="5678"/>
                  </a:lnTo>
                  <a:lnTo>
                    <a:pt x="383" y="6089"/>
                  </a:lnTo>
                  <a:lnTo>
                    <a:pt x="265" y="6531"/>
                  </a:lnTo>
                  <a:lnTo>
                    <a:pt x="147" y="6972"/>
                  </a:lnTo>
                  <a:lnTo>
                    <a:pt x="89" y="7413"/>
                  </a:lnTo>
                  <a:lnTo>
                    <a:pt x="30" y="7825"/>
                  </a:lnTo>
                  <a:lnTo>
                    <a:pt x="0" y="8266"/>
                  </a:lnTo>
                  <a:lnTo>
                    <a:pt x="0" y="8707"/>
                  </a:lnTo>
                  <a:lnTo>
                    <a:pt x="0" y="9149"/>
                  </a:lnTo>
                  <a:lnTo>
                    <a:pt x="30" y="9561"/>
                  </a:lnTo>
                  <a:lnTo>
                    <a:pt x="89" y="9972"/>
                  </a:lnTo>
                  <a:lnTo>
                    <a:pt x="177" y="10414"/>
                  </a:lnTo>
                  <a:lnTo>
                    <a:pt x="265" y="10796"/>
                  </a:lnTo>
                  <a:lnTo>
                    <a:pt x="383" y="11208"/>
                  </a:lnTo>
                  <a:lnTo>
                    <a:pt x="500" y="11620"/>
                  </a:lnTo>
                  <a:lnTo>
                    <a:pt x="647" y="12002"/>
                  </a:lnTo>
                  <a:lnTo>
                    <a:pt x="824" y="12384"/>
                  </a:lnTo>
                  <a:lnTo>
                    <a:pt x="1000" y="12737"/>
                  </a:lnTo>
                  <a:lnTo>
                    <a:pt x="1206" y="13120"/>
                  </a:lnTo>
                  <a:lnTo>
                    <a:pt x="1442" y="13473"/>
                  </a:lnTo>
                  <a:lnTo>
                    <a:pt x="1677" y="13796"/>
                  </a:lnTo>
                  <a:lnTo>
                    <a:pt x="1942" y="14120"/>
                  </a:lnTo>
                  <a:lnTo>
                    <a:pt x="2207" y="14444"/>
                  </a:lnTo>
                  <a:lnTo>
                    <a:pt x="2501" y="14767"/>
                  </a:lnTo>
                  <a:lnTo>
                    <a:pt x="2795" y="15032"/>
                  </a:lnTo>
                  <a:lnTo>
                    <a:pt x="3089" y="15326"/>
                  </a:lnTo>
                  <a:lnTo>
                    <a:pt x="3442" y="15591"/>
                  </a:lnTo>
                  <a:lnTo>
                    <a:pt x="3766" y="15826"/>
                  </a:lnTo>
                  <a:lnTo>
                    <a:pt x="4119" y="16062"/>
                  </a:lnTo>
                  <a:lnTo>
                    <a:pt x="4501" y="16267"/>
                  </a:lnTo>
                  <a:lnTo>
                    <a:pt x="4883" y="16473"/>
                  </a:lnTo>
                  <a:lnTo>
                    <a:pt x="5266" y="16650"/>
                  </a:lnTo>
                  <a:lnTo>
                    <a:pt x="5678" y="16797"/>
                  </a:lnTo>
                  <a:lnTo>
                    <a:pt x="6090" y="16944"/>
                  </a:lnTo>
                  <a:lnTo>
                    <a:pt x="6501" y="17062"/>
                  </a:lnTo>
                  <a:lnTo>
                    <a:pt x="6943" y="17150"/>
                  </a:lnTo>
                  <a:lnTo>
                    <a:pt x="7384" y="17238"/>
                  </a:lnTo>
                  <a:lnTo>
                    <a:pt x="7825" y="17297"/>
                  </a:lnTo>
                  <a:lnTo>
                    <a:pt x="8266" y="17326"/>
                  </a:lnTo>
                  <a:lnTo>
                    <a:pt x="9119" y="17326"/>
                  </a:lnTo>
                  <a:lnTo>
                    <a:pt x="9531" y="17297"/>
                  </a:lnTo>
                  <a:lnTo>
                    <a:pt x="9972" y="17238"/>
                  </a:lnTo>
                  <a:lnTo>
                    <a:pt x="10384" y="17150"/>
                  </a:lnTo>
                  <a:lnTo>
                    <a:pt x="10796" y="17062"/>
                  </a:lnTo>
                  <a:lnTo>
                    <a:pt x="11208" y="16944"/>
                  </a:lnTo>
                  <a:lnTo>
                    <a:pt x="11590" y="16826"/>
                  </a:lnTo>
                  <a:lnTo>
                    <a:pt x="11973" y="16679"/>
                  </a:lnTo>
                  <a:lnTo>
                    <a:pt x="12355" y="16503"/>
                  </a:lnTo>
                  <a:lnTo>
                    <a:pt x="12738" y="16297"/>
                  </a:lnTo>
                  <a:lnTo>
                    <a:pt x="13091" y="16091"/>
                  </a:lnTo>
                  <a:lnTo>
                    <a:pt x="13444" y="15885"/>
                  </a:lnTo>
                  <a:lnTo>
                    <a:pt x="13797" y="15650"/>
                  </a:lnTo>
                  <a:lnTo>
                    <a:pt x="14120" y="15385"/>
                  </a:lnTo>
                  <a:lnTo>
                    <a:pt x="14444" y="15120"/>
                  </a:lnTo>
                  <a:lnTo>
                    <a:pt x="14738" y="14826"/>
                  </a:lnTo>
                  <a:lnTo>
                    <a:pt x="15032" y="14532"/>
                  </a:lnTo>
                  <a:lnTo>
                    <a:pt x="15297" y="14208"/>
                  </a:lnTo>
                  <a:lnTo>
                    <a:pt x="15562" y="13885"/>
                  </a:lnTo>
                  <a:lnTo>
                    <a:pt x="15797" y="13561"/>
                  </a:lnTo>
                  <a:lnTo>
                    <a:pt x="16032" y="13208"/>
                  </a:lnTo>
                  <a:lnTo>
                    <a:pt x="16238" y="12826"/>
                  </a:lnTo>
                  <a:lnTo>
                    <a:pt x="16444" y="12443"/>
                  </a:lnTo>
                  <a:lnTo>
                    <a:pt x="16621" y="12061"/>
                  </a:lnTo>
                  <a:lnTo>
                    <a:pt x="16797" y="11649"/>
                  </a:lnTo>
                  <a:lnTo>
                    <a:pt x="16915" y="11237"/>
                  </a:lnTo>
                  <a:lnTo>
                    <a:pt x="17032" y="10825"/>
                  </a:lnTo>
                  <a:lnTo>
                    <a:pt x="17150" y="10384"/>
                  </a:lnTo>
                  <a:lnTo>
                    <a:pt x="17209" y="9943"/>
                  </a:lnTo>
                  <a:lnTo>
                    <a:pt x="17268" y="9502"/>
                  </a:lnTo>
                  <a:lnTo>
                    <a:pt x="17297" y="9060"/>
                  </a:lnTo>
                  <a:lnTo>
                    <a:pt x="17327" y="8619"/>
                  </a:lnTo>
                  <a:lnTo>
                    <a:pt x="17297" y="8207"/>
                  </a:lnTo>
                  <a:lnTo>
                    <a:pt x="17268" y="7766"/>
                  </a:lnTo>
                  <a:lnTo>
                    <a:pt x="17209" y="7354"/>
                  </a:lnTo>
                  <a:lnTo>
                    <a:pt x="17150" y="6942"/>
                  </a:lnTo>
                  <a:lnTo>
                    <a:pt x="17032" y="6531"/>
                  </a:lnTo>
                  <a:lnTo>
                    <a:pt x="16944" y="6119"/>
                  </a:lnTo>
                  <a:lnTo>
                    <a:pt x="16797" y="5736"/>
                  </a:lnTo>
                  <a:lnTo>
                    <a:pt x="16650" y="5325"/>
                  </a:lnTo>
                  <a:lnTo>
                    <a:pt x="16473" y="4972"/>
                  </a:lnTo>
                  <a:lnTo>
                    <a:pt x="16297" y="4589"/>
                  </a:lnTo>
                  <a:lnTo>
                    <a:pt x="16091" y="4236"/>
                  </a:lnTo>
                  <a:lnTo>
                    <a:pt x="15856" y="3883"/>
                  </a:lnTo>
                  <a:lnTo>
                    <a:pt x="15620" y="3530"/>
                  </a:lnTo>
                  <a:lnTo>
                    <a:pt x="15385" y="3207"/>
                  </a:lnTo>
                  <a:lnTo>
                    <a:pt x="15091" y="2883"/>
                  </a:lnTo>
                  <a:lnTo>
                    <a:pt x="14826" y="2589"/>
                  </a:lnTo>
                  <a:lnTo>
                    <a:pt x="14503" y="2295"/>
                  </a:lnTo>
                  <a:lnTo>
                    <a:pt x="14208" y="2030"/>
                  </a:lnTo>
                  <a:lnTo>
                    <a:pt x="13885" y="1765"/>
                  </a:lnTo>
                  <a:lnTo>
                    <a:pt x="13532" y="1500"/>
                  </a:lnTo>
                  <a:lnTo>
                    <a:pt x="13179" y="1295"/>
                  </a:lnTo>
                  <a:lnTo>
                    <a:pt x="12796" y="1059"/>
                  </a:lnTo>
                  <a:lnTo>
                    <a:pt x="12414" y="883"/>
                  </a:lnTo>
                  <a:lnTo>
                    <a:pt x="12032" y="706"/>
                  </a:lnTo>
                  <a:lnTo>
                    <a:pt x="11620" y="530"/>
                  </a:lnTo>
                  <a:lnTo>
                    <a:pt x="11208" y="383"/>
                  </a:lnTo>
                  <a:lnTo>
                    <a:pt x="10796" y="265"/>
                  </a:lnTo>
                  <a:lnTo>
                    <a:pt x="10355" y="177"/>
                  </a:lnTo>
                  <a:lnTo>
                    <a:pt x="9914" y="88"/>
                  </a:lnTo>
                  <a:lnTo>
                    <a:pt x="9472" y="59"/>
                  </a:lnTo>
                  <a:lnTo>
                    <a:pt x="9061" y="30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0"/>
            <p:cNvSpPr/>
            <p:nvPr/>
          </p:nvSpPr>
          <p:spPr>
            <a:xfrm>
              <a:off x="510225" y="1488150"/>
              <a:ext cx="1253150" cy="1253900"/>
            </a:xfrm>
            <a:custGeom>
              <a:avLst/>
              <a:gdLst/>
              <a:ahLst/>
              <a:cxnLst/>
              <a:rect l="l" t="t" r="r" b="b"/>
              <a:pathLst>
                <a:path w="50126" h="50156" extrusionOk="0">
                  <a:moveTo>
                    <a:pt x="24974" y="4678"/>
                  </a:moveTo>
                  <a:lnTo>
                    <a:pt x="26004" y="4708"/>
                  </a:lnTo>
                  <a:lnTo>
                    <a:pt x="27034" y="4796"/>
                  </a:lnTo>
                  <a:lnTo>
                    <a:pt x="28063" y="4913"/>
                  </a:lnTo>
                  <a:lnTo>
                    <a:pt x="29093" y="5090"/>
                  </a:lnTo>
                  <a:lnTo>
                    <a:pt x="30122" y="5325"/>
                  </a:lnTo>
                  <a:lnTo>
                    <a:pt x="31122" y="5590"/>
                  </a:lnTo>
                  <a:lnTo>
                    <a:pt x="32093" y="5943"/>
                  </a:lnTo>
                  <a:lnTo>
                    <a:pt x="33035" y="6296"/>
                  </a:lnTo>
                  <a:lnTo>
                    <a:pt x="33946" y="6737"/>
                  </a:lnTo>
                  <a:lnTo>
                    <a:pt x="34858" y="7179"/>
                  </a:lnTo>
                  <a:lnTo>
                    <a:pt x="35711" y="7679"/>
                  </a:lnTo>
                  <a:lnTo>
                    <a:pt x="36565" y="8238"/>
                  </a:lnTo>
                  <a:lnTo>
                    <a:pt x="37359" y="8796"/>
                  </a:lnTo>
                  <a:lnTo>
                    <a:pt x="38124" y="9414"/>
                  </a:lnTo>
                  <a:lnTo>
                    <a:pt x="38888" y="10061"/>
                  </a:lnTo>
                  <a:lnTo>
                    <a:pt x="39594" y="10767"/>
                  </a:lnTo>
                  <a:lnTo>
                    <a:pt x="40242" y="11473"/>
                  </a:lnTo>
                  <a:lnTo>
                    <a:pt x="40889" y="12209"/>
                  </a:lnTo>
                  <a:lnTo>
                    <a:pt x="41477" y="13003"/>
                  </a:lnTo>
                  <a:lnTo>
                    <a:pt x="42036" y="13797"/>
                  </a:lnTo>
                  <a:lnTo>
                    <a:pt x="42565" y="14621"/>
                  </a:lnTo>
                  <a:lnTo>
                    <a:pt x="43066" y="15474"/>
                  </a:lnTo>
                  <a:lnTo>
                    <a:pt x="43507" y="16356"/>
                  </a:lnTo>
                  <a:lnTo>
                    <a:pt x="43889" y="17239"/>
                  </a:lnTo>
                  <a:lnTo>
                    <a:pt x="44242" y="18151"/>
                  </a:lnTo>
                  <a:lnTo>
                    <a:pt x="44566" y="19092"/>
                  </a:lnTo>
                  <a:lnTo>
                    <a:pt x="44830" y="20033"/>
                  </a:lnTo>
                  <a:lnTo>
                    <a:pt x="45066" y="21004"/>
                  </a:lnTo>
                  <a:lnTo>
                    <a:pt x="45242" y="21975"/>
                  </a:lnTo>
                  <a:lnTo>
                    <a:pt x="45360" y="22975"/>
                  </a:lnTo>
                  <a:lnTo>
                    <a:pt x="45448" y="23975"/>
                  </a:lnTo>
                  <a:lnTo>
                    <a:pt x="45478" y="25005"/>
                  </a:lnTo>
                  <a:lnTo>
                    <a:pt x="45448" y="26005"/>
                  </a:lnTo>
                  <a:lnTo>
                    <a:pt x="45360" y="27035"/>
                  </a:lnTo>
                  <a:lnTo>
                    <a:pt x="45242" y="28064"/>
                  </a:lnTo>
                  <a:lnTo>
                    <a:pt x="45066" y="29094"/>
                  </a:lnTo>
                  <a:lnTo>
                    <a:pt x="44830" y="30123"/>
                  </a:lnTo>
                  <a:lnTo>
                    <a:pt x="44536" y="31123"/>
                  </a:lnTo>
                  <a:lnTo>
                    <a:pt x="44213" y="32094"/>
                  </a:lnTo>
                  <a:lnTo>
                    <a:pt x="43830" y="33065"/>
                  </a:lnTo>
                  <a:lnTo>
                    <a:pt x="43419" y="33977"/>
                  </a:lnTo>
                  <a:lnTo>
                    <a:pt x="42977" y="34859"/>
                  </a:lnTo>
                  <a:lnTo>
                    <a:pt x="42477" y="35742"/>
                  </a:lnTo>
                  <a:lnTo>
                    <a:pt x="41918" y="36565"/>
                  </a:lnTo>
                  <a:lnTo>
                    <a:pt x="41330" y="37389"/>
                  </a:lnTo>
                  <a:lnTo>
                    <a:pt x="40742" y="38154"/>
                  </a:lnTo>
                  <a:lnTo>
                    <a:pt x="40065" y="38889"/>
                  </a:lnTo>
                  <a:lnTo>
                    <a:pt x="39388" y="39595"/>
                  </a:lnTo>
                  <a:lnTo>
                    <a:pt x="38682" y="40272"/>
                  </a:lnTo>
                  <a:lnTo>
                    <a:pt x="37947" y="40919"/>
                  </a:lnTo>
                  <a:lnTo>
                    <a:pt x="37153" y="41507"/>
                  </a:lnTo>
                  <a:lnTo>
                    <a:pt x="36359" y="42066"/>
                  </a:lnTo>
                  <a:lnTo>
                    <a:pt x="35535" y="42596"/>
                  </a:lnTo>
                  <a:lnTo>
                    <a:pt x="34682" y="43066"/>
                  </a:lnTo>
                  <a:lnTo>
                    <a:pt x="33799" y="43508"/>
                  </a:lnTo>
                  <a:lnTo>
                    <a:pt x="32917" y="43919"/>
                  </a:lnTo>
                  <a:lnTo>
                    <a:pt x="32005" y="44272"/>
                  </a:lnTo>
                  <a:lnTo>
                    <a:pt x="31064" y="44596"/>
                  </a:lnTo>
                  <a:lnTo>
                    <a:pt x="30093" y="44861"/>
                  </a:lnTo>
                  <a:lnTo>
                    <a:pt x="29152" y="45067"/>
                  </a:lnTo>
                  <a:lnTo>
                    <a:pt x="28151" y="45243"/>
                  </a:lnTo>
                  <a:lnTo>
                    <a:pt x="27181" y="45390"/>
                  </a:lnTo>
                  <a:lnTo>
                    <a:pt x="26151" y="45449"/>
                  </a:lnTo>
                  <a:lnTo>
                    <a:pt x="25151" y="45478"/>
                  </a:lnTo>
                  <a:lnTo>
                    <a:pt x="24121" y="45449"/>
                  </a:lnTo>
                  <a:lnTo>
                    <a:pt x="23121" y="45390"/>
                  </a:lnTo>
                  <a:lnTo>
                    <a:pt x="22062" y="45273"/>
                  </a:lnTo>
                  <a:lnTo>
                    <a:pt x="21033" y="45067"/>
                  </a:lnTo>
                  <a:lnTo>
                    <a:pt x="20033" y="44861"/>
                  </a:lnTo>
                  <a:lnTo>
                    <a:pt x="19032" y="44567"/>
                  </a:lnTo>
                  <a:lnTo>
                    <a:pt x="18032" y="44243"/>
                  </a:lnTo>
                  <a:lnTo>
                    <a:pt x="17091" y="43861"/>
                  </a:lnTo>
                  <a:lnTo>
                    <a:pt x="16179" y="43449"/>
                  </a:lnTo>
                  <a:lnTo>
                    <a:pt x="15267" y="42978"/>
                  </a:lnTo>
                  <a:lnTo>
                    <a:pt x="14414" y="42478"/>
                  </a:lnTo>
                  <a:lnTo>
                    <a:pt x="13561" y="41949"/>
                  </a:lnTo>
                  <a:lnTo>
                    <a:pt x="12767" y="41360"/>
                  </a:lnTo>
                  <a:lnTo>
                    <a:pt x="12002" y="40742"/>
                  </a:lnTo>
                  <a:lnTo>
                    <a:pt x="11266" y="40095"/>
                  </a:lnTo>
                  <a:lnTo>
                    <a:pt x="10560" y="39419"/>
                  </a:lnTo>
                  <a:lnTo>
                    <a:pt x="9884" y="38713"/>
                  </a:lnTo>
                  <a:lnTo>
                    <a:pt x="9237" y="37948"/>
                  </a:lnTo>
                  <a:lnTo>
                    <a:pt x="8648" y="37183"/>
                  </a:lnTo>
                  <a:lnTo>
                    <a:pt x="8090" y="36389"/>
                  </a:lnTo>
                  <a:lnTo>
                    <a:pt x="7560" y="35536"/>
                  </a:lnTo>
                  <a:lnTo>
                    <a:pt x="7089" y="34712"/>
                  </a:lnTo>
                  <a:lnTo>
                    <a:pt x="6648" y="33830"/>
                  </a:lnTo>
                  <a:lnTo>
                    <a:pt x="6236" y="32918"/>
                  </a:lnTo>
                  <a:lnTo>
                    <a:pt x="5883" y="32006"/>
                  </a:lnTo>
                  <a:lnTo>
                    <a:pt x="5560" y="31065"/>
                  </a:lnTo>
                  <a:lnTo>
                    <a:pt x="5295" y="30123"/>
                  </a:lnTo>
                  <a:lnTo>
                    <a:pt x="5089" y="29152"/>
                  </a:lnTo>
                  <a:lnTo>
                    <a:pt x="4913" y="28182"/>
                  </a:lnTo>
                  <a:lnTo>
                    <a:pt x="4765" y="27182"/>
                  </a:lnTo>
                  <a:lnTo>
                    <a:pt x="4707" y="26181"/>
                  </a:lnTo>
                  <a:lnTo>
                    <a:pt x="4677" y="25181"/>
                  </a:lnTo>
                  <a:lnTo>
                    <a:pt x="4677" y="24152"/>
                  </a:lnTo>
                  <a:lnTo>
                    <a:pt x="4765" y="23122"/>
                  </a:lnTo>
                  <a:lnTo>
                    <a:pt x="4883" y="22093"/>
                  </a:lnTo>
                  <a:lnTo>
                    <a:pt x="5060" y="21063"/>
                  </a:lnTo>
                  <a:lnTo>
                    <a:pt x="5295" y="20033"/>
                  </a:lnTo>
                  <a:lnTo>
                    <a:pt x="5589" y="19033"/>
                  </a:lnTo>
                  <a:lnTo>
                    <a:pt x="5913" y="18063"/>
                  </a:lnTo>
                  <a:lnTo>
                    <a:pt x="6295" y="17121"/>
                  </a:lnTo>
                  <a:lnTo>
                    <a:pt x="6707" y="16180"/>
                  </a:lnTo>
                  <a:lnTo>
                    <a:pt x="7178" y="15297"/>
                  </a:lnTo>
                  <a:lnTo>
                    <a:pt x="7678" y="14444"/>
                  </a:lnTo>
                  <a:lnTo>
                    <a:pt x="8207" y="13591"/>
                  </a:lnTo>
                  <a:lnTo>
                    <a:pt x="8796" y="12797"/>
                  </a:lnTo>
                  <a:lnTo>
                    <a:pt x="9413" y="12003"/>
                  </a:lnTo>
                  <a:lnTo>
                    <a:pt x="10060" y="11267"/>
                  </a:lnTo>
                  <a:lnTo>
                    <a:pt x="10737" y="10561"/>
                  </a:lnTo>
                  <a:lnTo>
                    <a:pt x="11443" y="9885"/>
                  </a:lnTo>
                  <a:lnTo>
                    <a:pt x="12208" y="9267"/>
                  </a:lnTo>
                  <a:lnTo>
                    <a:pt x="12973" y="8649"/>
                  </a:lnTo>
                  <a:lnTo>
                    <a:pt x="13767" y="8090"/>
                  </a:lnTo>
                  <a:lnTo>
                    <a:pt x="14591" y="7590"/>
                  </a:lnTo>
                  <a:lnTo>
                    <a:pt x="15444" y="7090"/>
                  </a:lnTo>
                  <a:lnTo>
                    <a:pt x="16326" y="6649"/>
                  </a:lnTo>
                  <a:lnTo>
                    <a:pt x="17209" y="6267"/>
                  </a:lnTo>
                  <a:lnTo>
                    <a:pt x="18150" y="5884"/>
                  </a:lnTo>
                  <a:lnTo>
                    <a:pt x="19062" y="5590"/>
                  </a:lnTo>
                  <a:lnTo>
                    <a:pt x="20033" y="5325"/>
                  </a:lnTo>
                  <a:lnTo>
                    <a:pt x="21003" y="5090"/>
                  </a:lnTo>
                  <a:lnTo>
                    <a:pt x="21974" y="4913"/>
                  </a:lnTo>
                  <a:lnTo>
                    <a:pt x="22974" y="4796"/>
                  </a:lnTo>
                  <a:lnTo>
                    <a:pt x="23974" y="4708"/>
                  </a:lnTo>
                  <a:lnTo>
                    <a:pt x="24974" y="4678"/>
                  </a:lnTo>
                  <a:close/>
                  <a:moveTo>
                    <a:pt x="24945" y="1"/>
                  </a:moveTo>
                  <a:lnTo>
                    <a:pt x="23710" y="30"/>
                  </a:lnTo>
                  <a:lnTo>
                    <a:pt x="22474" y="148"/>
                  </a:lnTo>
                  <a:lnTo>
                    <a:pt x="21268" y="295"/>
                  </a:lnTo>
                  <a:lnTo>
                    <a:pt x="20062" y="501"/>
                  </a:lnTo>
                  <a:lnTo>
                    <a:pt x="18856" y="795"/>
                  </a:lnTo>
                  <a:lnTo>
                    <a:pt x="17709" y="1119"/>
                  </a:lnTo>
                  <a:lnTo>
                    <a:pt x="16561" y="1501"/>
                  </a:lnTo>
                  <a:lnTo>
                    <a:pt x="15414" y="1942"/>
                  </a:lnTo>
                  <a:lnTo>
                    <a:pt x="14326" y="2443"/>
                  </a:lnTo>
                  <a:lnTo>
                    <a:pt x="13237" y="2972"/>
                  </a:lnTo>
                  <a:lnTo>
                    <a:pt x="12208" y="3560"/>
                  </a:lnTo>
                  <a:lnTo>
                    <a:pt x="11178" y="4208"/>
                  </a:lnTo>
                  <a:lnTo>
                    <a:pt x="10207" y="4884"/>
                  </a:lnTo>
                  <a:lnTo>
                    <a:pt x="9237" y="5649"/>
                  </a:lnTo>
                  <a:lnTo>
                    <a:pt x="8325" y="6414"/>
                  </a:lnTo>
                  <a:lnTo>
                    <a:pt x="7442" y="7237"/>
                  </a:lnTo>
                  <a:lnTo>
                    <a:pt x="6619" y="8120"/>
                  </a:lnTo>
                  <a:lnTo>
                    <a:pt x="5824" y="9032"/>
                  </a:lnTo>
                  <a:lnTo>
                    <a:pt x="5060" y="9973"/>
                  </a:lnTo>
                  <a:lnTo>
                    <a:pt x="4354" y="10973"/>
                  </a:lnTo>
                  <a:lnTo>
                    <a:pt x="3677" y="12003"/>
                  </a:lnTo>
                  <a:lnTo>
                    <a:pt x="3059" y="13062"/>
                  </a:lnTo>
                  <a:lnTo>
                    <a:pt x="2500" y="14150"/>
                  </a:lnTo>
                  <a:lnTo>
                    <a:pt x="1971" y="15297"/>
                  </a:lnTo>
                  <a:lnTo>
                    <a:pt x="1530" y="16445"/>
                  </a:lnTo>
                  <a:lnTo>
                    <a:pt x="1118" y="17651"/>
                  </a:lnTo>
                  <a:lnTo>
                    <a:pt x="765" y="18886"/>
                  </a:lnTo>
                  <a:lnTo>
                    <a:pt x="500" y="20151"/>
                  </a:lnTo>
                  <a:lnTo>
                    <a:pt x="265" y="21416"/>
                  </a:lnTo>
                  <a:lnTo>
                    <a:pt x="118" y="22681"/>
                  </a:lnTo>
                  <a:lnTo>
                    <a:pt x="29" y="23946"/>
                  </a:lnTo>
                  <a:lnTo>
                    <a:pt x="0" y="25181"/>
                  </a:lnTo>
                  <a:lnTo>
                    <a:pt x="29" y="26446"/>
                  </a:lnTo>
                  <a:lnTo>
                    <a:pt x="118" y="27682"/>
                  </a:lnTo>
                  <a:lnTo>
                    <a:pt x="265" y="28888"/>
                  </a:lnTo>
                  <a:lnTo>
                    <a:pt x="500" y="30094"/>
                  </a:lnTo>
                  <a:lnTo>
                    <a:pt x="765" y="31270"/>
                  </a:lnTo>
                  <a:lnTo>
                    <a:pt x="1088" y="32447"/>
                  </a:lnTo>
                  <a:lnTo>
                    <a:pt x="1471" y="33594"/>
                  </a:lnTo>
                  <a:lnTo>
                    <a:pt x="1912" y="34712"/>
                  </a:lnTo>
                  <a:lnTo>
                    <a:pt x="2412" y="35830"/>
                  </a:lnTo>
                  <a:lnTo>
                    <a:pt x="2942" y="36889"/>
                  </a:lnTo>
                  <a:lnTo>
                    <a:pt x="3559" y="37948"/>
                  </a:lnTo>
                  <a:lnTo>
                    <a:pt x="4177" y="38977"/>
                  </a:lnTo>
                  <a:lnTo>
                    <a:pt x="4883" y="39948"/>
                  </a:lnTo>
                  <a:lnTo>
                    <a:pt x="5619" y="40890"/>
                  </a:lnTo>
                  <a:lnTo>
                    <a:pt x="6383" y="41831"/>
                  </a:lnTo>
                  <a:lnTo>
                    <a:pt x="7236" y="42713"/>
                  </a:lnTo>
                  <a:lnTo>
                    <a:pt x="8090" y="43537"/>
                  </a:lnTo>
                  <a:lnTo>
                    <a:pt x="9001" y="44331"/>
                  </a:lnTo>
                  <a:lnTo>
                    <a:pt x="9943" y="45096"/>
                  </a:lnTo>
                  <a:lnTo>
                    <a:pt x="10943" y="45802"/>
                  </a:lnTo>
                  <a:lnTo>
                    <a:pt x="11972" y="46479"/>
                  </a:lnTo>
                  <a:lnTo>
                    <a:pt x="13031" y="47096"/>
                  </a:lnTo>
                  <a:lnTo>
                    <a:pt x="14120" y="47655"/>
                  </a:lnTo>
                  <a:lnTo>
                    <a:pt x="15267" y="48155"/>
                  </a:lnTo>
                  <a:lnTo>
                    <a:pt x="16444" y="48626"/>
                  </a:lnTo>
                  <a:lnTo>
                    <a:pt x="17620" y="49038"/>
                  </a:lnTo>
                  <a:lnTo>
                    <a:pt x="18856" y="49361"/>
                  </a:lnTo>
                  <a:lnTo>
                    <a:pt x="20121" y="49656"/>
                  </a:lnTo>
                  <a:lnTo>
                    <a:pt x="21386" y="49891"/>
                  </a:lnTo>
                  <a:lnTo>
                    <a:pt x="22651" y="50038"/>
                  </a:lnTo>
                  <a:lnTo>
                    <a:pt x="23915" y="50126"/>
                  </a:lnTo>
                  <a:lnTo>
                    <a:pt x="25180" y="50156"/>
                  </a:lnTo>
                  <a:lnTo>
                    <a:pt x="26416" y="50126"/>
                  </a:lnTo>
                  <a:lnTo>
                    <a:pt x="27651" y="50038"/>
                  </a:lnTo>
                  <a:lnTo>
                    <a:pt x="28857" y="49861"/>
                  </a:lnTo>
                  <a:lnTo>
                    <a:pt x="30064" y="49656"/>
                  </a:lnTo>
                  <a:lnTo>
                    <a:pt x="31270" y="49391"/>
                  </a:lnTo>
                  <a:lnTo>
                    <a:pt x="32417" y="49038"/>
                  </a:lnTo>
                  <a:lnTo>
                    <a:pt x="33593" y="48655"/>
                  </a:lnTo>
                  <a:lnTo>
                    <a:pt x="34711" y="48244"/>
                  </a:lnTo>
                  <a:lnTo>
                    <a:pt x="35800" y="47744"/>
                  </a:lnTo>
                  <a:lnTo>
                    <a:pt x="36888" y="47185"/>
                  </a:lnTo>
                  <a:lnTo>
                    <a:pt x="37918" y="46596"/>
                  </a:lnTo>
                  <a:lnTo>
                    <a:pt x="38947" y="45949"/>
                  </a:lnTo>
                  <a:lnTo>
                    <a:pt x="39918" y="45273"/>
                  </a:lnTo>
                  <a:lnTo>
                    <a:pt x="40889" y="44537"/>
                  </a:lnTo>
                  <a:lnTo>
                    <a:pt x="41801" y="43743"/>
                  </a:lnTo>
                  <a:lnTo>
                    <a:pt x="42683" y="42919"/>
                  </a:lnTo>
                  <a:lnTo>
                    <a:pt x="43507" y="42066"/>
                  </a:lnTo>
                  <a:lnTo>
                    <a:pt x="44330" y="41154"/>
                  </a:lnTo>
                  <a:lnTo>
                    <a:pt x="45066" y="40184"/>
                  </a:lnTo>
                  <a:lnTo>
                    <a:pt x="45772" y="39213"/>
                  </a:lnTo>
                  <a:lnTo>
                    <a:pt x="46448" y="38183"/>
                  </a:lnTo>
                  <a:lnTo>
                    <a:pt x="47066" y="37124"/>
                  </a:lnTo>
                  <a:lnTo>
                    <a:pt x="47625" y="36006"/>
                  </a:lnTo>
                  <a:lnTo>
                    <a:pt x="48155" y="34889"/>
                  </a:lnTo>
                  <a:lnTo>
                    <a:pt x="48596" y="33712"/>
                  </a:lnTo>
                  <a:lnTo>
                    <a:pt x="49008" y="32506"/>
                  </a:lnTo>
                  <a:lnTo>
                    <a:pt x="49361" y="31300"/>
                  </a:lnTo>
                  <a:lnTo>
                    <a:pt x="49655" y="30035"/>
                  </a:lnTo>
                  <a:lnTo>
                    <a:pt x="49861" y="28770"/>
                  </a:lnTo>
                  <a:lnTo>
                    <a:pt x="50008" y="27505"/>
                  </a:lnTo>
                  <a:lnTo>
                    <a:pt x="50125" y="26240"/>
                  </a:lnTo>
                  <a:lnTo>
                    <a:pt x="50125" y="24975"/>
                  </a:lnTo>
                  <a:lnTo>
                    <a:pt x="50096" y="23740"/>
                  </a:lnTo>
                  <a:lnTo>
                    <a:pt x="50008" y="22504"/>
                  </a:lnTo>
                  <a:lnTo>
                    <a:pt x="49861" y="21269"/>
                  </a:lnTo>
                  <a:lnTo>
                    <a:pt x="49625" y="20063"/>
                  </a:lnTo>
                  <a:lnTo>
                    <a:pt x="49361" y="18886"/>
                  </a:lnTo>
                  <a:lnTo>
                    <a:pt x="49037" y="17710"/>
                  </a:lnTo>
                  <a:lnTo>
                    <a:pt x="48655" y="16562"/>
                  </a:lnTo>
                  <a:lnTo>
                    <a:pt x="48213" y="15445"/>
                  </a:lnTo>
                  <a:lnTo>
                    <a:pt x="47713" y="14356"/>
                  </a:lnTo>
                  <a:lnTo>
                    <a:pt x="47184" y="13268"/>
                  </a:lnTo>
                  <a:lnTo>
                    <a:pt x="46595" y="12209"/>
                  </a:lnTo>
                  <a:lnTo>
                    <a:pt x="45948" y="11209"/>
                  </a:lnTo>
                  <a:lnTo>
                    <a:pt x="45242" y="10208"/>
                  </a:lnTo>
                  <a:lnTo>
                    <a:pt x="44507" y="9267"/>
                  </a:lnTo>
                  <a:lnTo>
                    <a:pt x="43742" y="8355"/>
                  </a:lnTo>
                  <a:lnTo>
                    <a:pt x="42918" y="7473"/>
                  </a:lnTo>
                  <a:lnTo>
                    <a:pt x="42036" y="6620"/>
                  </a:lnTo>
                  <a:lnTo>
                    <a:pt x="41124" y="5825"/>
                  </a:lnTo>
                  <a:lnTo>
                    <a:pt x="40183" y="5061"/>
                  </a:lnTo>
                  <a:lnTo>
                    <a:pt x="39183" y="4355"/>
                  </a:lnTo>
                  <a:lnTo>
                    <a:pt x="38153" y="3707"/>
                  </a:lnTo>
                  <a:lnTo>
                    <a:pt x="37094" y="3090"/>
                  </a:lnTo>
                  <a:lnTo>
                    <a:pt x="36006" y="2531"/>
                  </a:lnTo>
                  <a:lnTo>
                    <a:pt x="34858" y="2001"/>
                  </a:lnTo>
                  <a:lnTo>
                    <a:pt x="33711" y="1531"/>
                  </a:lnTo>
                  <a:lnTo>
                    <a:pt x="32505" y="1148"/>
                  </a:lnTo>
                  <a:lnTo>
                    <a:pt x="31270" y="795"/>
                  </a:lnTo>
                  <a:lnTo>
                    <a:pt x="30005" y="501"/>
                  </a:lnTo>
                  <a:lnTo>
                    <a:pt x="28740" y="295"/>
                  </a:lnTo>
                  <a:lnTo>
                    <a:pt x="27475" y="119"/>
                  </a:lnTo>
                  <a:lnTo>
                    <a:pt x="26210" y="30"/>
                  </a:lnTo>
                  <a:lnTo>
                    <a:pt x="24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0"/>
            <p:cNvSpPr/>
            <p:nvPr/>
          </p:nvSpPr>
          <p:spPr>
            <a:xfrm>
              <a:off x="971325" y="1950000"/>
              <a:ext cx="330950" cy="330950"/>
            </a:xfrm>
            <a:custGeom>
              <a:avLst/>
              <a:gdLst/>
              <a:ahLst/>
              <a:cxnLst/>
              <a:rect l="l" t="t" r="r" b="b"/>
              <a:pathLst>
                <a:path w="13238" h="13238" extrusionOk="0">
                  <a:moveTo>
                    <a:pt x="6589" y="2530"/>
                  </a:moveTo>
                  <a:lnTo>
                    <a:pt x="7001" y="2560"/>
                  </a:lnTo>
                  <a:lnTo>
                    <a:pt x="7413" y="2618"/>
                  </a:lnTo>
                  <a:lnTo>
                    <a:pt x="7825" y="2707"/>
                  </a:lnTo>
                  <a:lnTo>
                    <a:pt x="8207" y="2854"/>
                  </a:lnTo>
                  <a:lnTo>
                    <a:pt x="8590" y="3030"/>
                  </a:lnTo>
                  <a:lnTo>
                    <a:pt x="8913" y="3236"/>
                  </a:lnTo>
                  <a:lnTo>
                    <a:pt x="9237" y="3471"/>
                  </a:lnTo>
                  <a:lnTo>
                    <a:pt x="9531" y="3736"/>
                  </a:lnTo>
                  <a:lnTo>
                    <a:pt x="9796" y="4030"/>
                  </a:lnTo>
                  <a:lnTo>
                    <a:pt x="10002" y="4354"/>
                  </a:lnTo>
                  <a:lnTo>
                    <a:pt x="10208" y="4678"/>
                  </a:lnTo>
                  <a:lnTo>
                    <a:pt x="10384" y="5031"/>
                  </a:lnTo>
                  <a:lnTo>
                    <a:pt x="10531" y="5413"/>
                  </a:lnTo>
                  <a:lnTo>
                    <a:pt x="10619" y="5795"/>
                  </a:lnTo>
                  <a:lnTo>
                    <a:pt x="10678" y="6178"/>
                  </a:lnTo>
                  <a:lnTo>
                    <a:pt x="10708" y="6590"/>
                  </a:lnTo>
                  <a:lnTo>
                    <a:pt x="10678" y="7001"/>
                  </a:lnTo>
                  <a:lnTo>
                    <a:pt x="10619" y="7413"/>
                  </a:lnTo>
                  <a:lnTo>
                    <a:pt x="10502" y="7825"/>
                  </a:lnTo>
                  <a:lnTo>
                    <a:pt x="10384" y="8208"/>
                  </a:lnTo>
                  <a:lnTo>
                    <a:pt x="10208" y="8561"/>
                  </a:lnTo>
                  <a:lnTo>
                    <a:pt x="10002" y="8913"/>
                  </a:lnTo>
                  <a:lnTo>
                    <a:pt x="9766" y="9237"/>
                  </a:lnTo>
                  <a:lnTo>
                    <a:pt x="9472" y="9502"/>
                  </a:lnTo>
                  <a:lnTo>
                    <a:pt x="9207" y="9767"/>
                  </a:lnTo>
                  <a:lnTo>
                    <a:pt x="8884" y="10002"/>
                  </a:lnTo>
                  <a:lnTo>
                    <a:pt x="8531" y="10208"/>
                  </a:lnTo>
                  <a:lnTo>
                    <a:pt x="8178" y="10384"/>
                  </a:lnTo>
                  <a:lnTo>
                    <a:pt x="7825" y="10502"/>
                  </a:lnTo>
                  <a:lnTo>
                    <a:pt x="7442" y="10620"/>
                  </a:lnTo>
                  <a:lnTo>
                    <a:pt x="7031" y="10678"/>
                  </a:lnTo>
                  <a:lnTo>
                    <a:pt x="6236" y="10678"/>
                  </a:lnTo>
                  <a:lnTo>
                    <a:pt x="5824" y="10620"/>
                  </a:lnTo>
                  <a:lnTo>
                    <a:pt x="5413" y="10502"/>
                  </a:lnTo>
                  <a:lnTo>
                    <a:pt x="5030" y="10355"/>
                  </a:lnTo>
                  <a:lnTo>
                    <a:pt x="4677" y="10178"/>
                  </a:lnTo>
                  <a:lnTo>
                    <a:pt x="4324" y="9972"/>
                  </a:lnTo>
                  <a:lnTo>
                    <a:pt x="4001" y="9737"/>
                  </a:lnTo>
                  <a:lnTo>
                    <a:pt x="3707" y="9472"/>
                  </a:lnTo>
                  <a:lnTo>
                    <a:pt x="3471" y="9178"/>
                  </a:lnTo>
                  <a:lnTo>
                    <a:pt x="3236" y="8855"/>
                  </a:lnTo>
                  <a:lnTo>
                    <a:pt x="3030" y="8531"/>
                  </a:lnTo>
                  <a:lnTo>
                    <a:pt x="2853" y="8178"/>
                  </a:lnTo>
                  <a:lnTo>
                    <a:pt x="2736" y="7796"/>
                  </a:lnTo>
                  <a:lnTo>
                    <a:pt x="2618" y="7413"/>
                  </a:lnTo>
                  <a:lnTo>
                    <a:pt x="2559" y="7031"/>
                  </a:lnTo>
                  <a:lnTo>
                    <a:pt x="2530" y="6619"/>
                  </a:lnTo>
                  <a:lnTo>
                    <a:pt x="2559" y="6207"/>
                  </a:lnTo>
                  <a:lnTo>
                    <a:pt x="2618" y="5795"/>
                  </a:lnTo>
                  <a:lnTo>
                    <a:pt x="2736" y="5413"/>
                  </a:lnTo>
                  <a:lnTo>
                    <a:pt x="2853" y="5031"/>
                  </a:lnTo>
                  <a:lnTo>
                    <a:pt x="3030" y="4648"/>
                  </a:lnTo>
                  <a:lnTo>
                    <a:pt x="3265" y="4325"/>
                  </a:lnTo>
                  <a:lnTo>
                    <a:pt x="3501" y="4001"/>
                  </a:lnTo>
                  <a:lnTo>
                    <a:pt x="3765" y="3707"/>
                  </a:lnTo>
                  <a:lnTo>
                    <a:pt x="4060" y="3442"/>
                  </a:lnTo>
                  <a:lnTo>
                    <a:pt x="4354" y="3207"/>
                  </a:lnTo>
                  <a:lnTo>
                    <a:pt x="4707" y="3001"/>
                  </a:lnTo>
                  <a:lnTo>
                    <a:pt x="5060" y="2854"/>
                  </a:lnTo>
                  <a:lnTo>
                    <a:pt x="5413" y="2707"/>
                  </a:lnTo>
                  <a:lnTo>
                    <a:pt x="5795" y="2618"/>
                  </a:lnTo>
                  <a:lnTo>
                    <a:pt x="6207" y="2560"/>
                  </a:lnTo>
                  <a:lnTo>
                    <a:pt x="6589" y="2530"/>
                  </a:lnTo>
                  <a:close/>
                  <a:moveTo>
                    <a:pt x="6589" y="0"/>
                  </a:moveTo>
                  <a:lnTo>
                    <a:pt x="5942" y="30"/>
                  </a:lnTo>
                  <a:lnTo>
                    <a:pt x="5295" y="118"/>
                  </a:lnTo>
                  <a:lnTo>
                    <a:pt x="4677" y="295"/>
                  </a:lnTo>
                  <a:lnTo>
                    <a:pt x="4089" y="500"/>
                  </a:lnTo>
                  <a:lnTo>
                    <a:pt x="3501" y="765"/>
                  </a:lnTo>
                  <a:lnTo>
                    <a:pt x="2971" y="1089"/>
                  </a:lnTo>
                  <a:lnTo>
                    <a:pt x="2442" y="1471"/>
                  </a:lnTo>
                  <a:lnTo>
                    <a:pt x="1971" y="1912"/>
                  </a:lnTo>
                  <a:lnTo>
                    <a:pt x="1530" y="2383"/>
                  </a:lnTo>
                  <a:lnTo>
                    <a:pt x="1147" y="2883"/>
                  </a:lnTo>
                  <a:lnTo>
                    <a:pt x="824" y="3442"/>
                  </a:lnTo>
                  <a:lnTo>
                    <a:pt x="530" y="4030"/>
                  </a:lnTo>
                  <a:lnTo>
                    <a:pt x="294" y="4648"/>
                  </a:lnTo>
                  <a:lnTo>
                    <a:pt x="147" y="5295"/>
                  </a:lnTo>
                  <a:lnTo>
                    <a:pt x="29" y="5972"/>
                  </a:lnTo>
                  <a:lnTo>
                    <a:pt x="0" y="6648"/>
                  </a:lnTo>
                  <a:lnTo>
                    <a:pt x="29" y="7296"/>
                  </a:lnTo>
                  <a:lnTo>
                    <a:pt x="147" y="7943"/>
                  </a:lnTo>
                  <a:lnTo>
                    <a:pt x="294" y="8561"/>
                  </a:lnTo>
                  <a:lnTo>
                    <a:pt x="500" y="9149"/>
                  </a:lnTo>
                  <a:lnTo>
                    <a:pt x="794" y="9737"/>
                  </a:lnTo>
                  <a:lnTo>
                    <a:pt x="1118" y="10267"/>
                  </a:lnTo>
                  <a:lnTo>
                    <a:pt x="1500" y="10796"/>
                  </a:lnTo>
                  <a:lnTo>
                    <a:pt x="1912" y="11267"/>
                  </a:lnTo>
                  <a:lnTo>
                    <a:pt x="2383" y="11679"/>
                  </a:lnTo>
                  <a:lnTo>
                    <a:pt x="2883" y="12090"/>
                  </a:lnTo>
                  <a:lnTo>
                    <a:pt x="3442" y="12414"/>
                  </a:lnTo>
                  <a:lnTo>
                    <a:pt x="4030" y="12708"/>
                  </a:lnTo>
                  <a:lnTo>
                    <a:pt x="4648" y="12944"/>
                  </a:lnTo>
                  <a:lnTo>
                    <a:pt x="5324" y="13091"/>
                  </a:lnTo>
                  <a:lnTo>
                    <a:pt x="5972" y="13208"/>
                  </a:lnTo>
                  <a:lnTo>
                    <a:pt x="6648" y="13238"/>
                  </a:lnTo>
                  <a:lnTo>
                    <a:pt x="7295" y="13208"/>
                  </a:lnTo>
                  <a:lnTo>
                    <a:pt x="7942" y="13091"/>
                  </a:lnTo>
                  <a:lnTo>
                    <a:pt x="8560" y="12944"/>
                  </a:lnTo>
                  <a:lnTo>
                    <a:pt x="9178" y="12708"/>
                  </a:lnTo>
                  <a:lnTo>
                    <a:pt x="9737" y="12443"/>
                  </a:lnTo>
                  <a:lnTo>
                    <a:pt x="10296" y="12120"/>
                  </a:lnTo>
                  <a:lnTo>
                    <a:pt x="10796" y="11737"/>
                  </a:lnTo>
                  <a:lnTo>
                    <a:pt x="11267" y="11326"/>
                  </a:lnTo>
                  <a:lnTo>
                    <a:pt x="11708" y="10855"/>
                  </a:lnTo>
                  <a:lnTo>
                    <a:pt x="12090" y="10325"/>
                  </a:lnTo>
                  <a:lnTo>
                    <a:pt x="12443" y="9796"/>
                  </a:lnTo>
                  <a:lnTo>
                    <a:pt x="12708" y="9208"/>
                  </a:lnTo>
                  <a:lnTo>
                    <a:pt x="12943" y="8561"/>
                  </a:lnTo>
                  <a:lnTo>
                    <a:pt x="13120" y="7913"/>
                  </a:lnTo>
                  <a:lnTo>
                    <a:pt x="13208" y="7237"/>
                  </a:lnTo>
                  <a:lnTo>
                    <a:pt x="13237" y="6590"/>
                  </a:lnTo>
                  <a:lnTo>
                    <a:pt x="13208" y="5942"/>
                  </a:lnTo>
                  <a:lnTo>
                    <a:pt x="13120" y="5295"/>
                  </a:lnTo>
                  <a:lnTo>
                    <a:pt x="12943" y="4678"/>
                  </a:lnTo>
                  <a:lnTo>
                    <a:pt x="12737" y="4060"/>
                  </a:lnTo>
                  <a:lnTo>
                    <a:pt x="12473" y="3501"/>
                  </a:lnTo>
                  <a:lnTo>
                    <a:pt x="12120" y="2942"/>
                  </a:lnTo>
                  <a:lnTo>
                    <a:pt x="11767" y="2442"/>
                  </a:lnTo>
                  <a:lnTo>
                    <a:pt x="11325" y="1971"/>
                  </a:lnTo>
                  <a:lnTo>
                    <a:pt x="10855" y="1530"/>
                  </a:lnTo>
                  <a:lnTo>
                    <a:pt x="10355" y="1148"/>
                  </a:lnTo>
                  <a:lnTo>
                    <a:pt x="9796" y="795"/>
                  </a:lnTo>
                  <a:lnTo>
                    <a:pt x="9207" y="530"/>
                  </a:lnTo>
                  <a:lnTo>
                    <a:pt x="8590" y="295"/>
                  </a:lnTo>
                  <a:lnTo>
                    <a:pt x="7913" y="118"/>
                  </a:lnTo>
                  <a:lnTo>
                    <a:pt x="7266" y="30"/>
                  </a:lnTo>
                  <a:lnTo>
                    <a:pt x="6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533750" y="1511700"/>
              <a:ext cx="1206100" cy="1206825"/>
            </a:xfrm>
            <a:custGeom>
              <a:avLst/>
              <a:gdLst/>
              <a:ahLst/>
              <a:cxnLst/>
              <a:rect l="l" t="t" r="r" b="b"/>
              <a:pathLst>
                <a:path w="48244" h="48273" extrusionOk="0">
                  <a:moveTo>
                    <a:pt x="24033" y="2059"/>
                  </a:moveTo>
                  <a:lnTo>
                    <a:pt x="25122" y="2089"/>
                  </a:lnTo>
                  <a:lnTo>
                    <a:pt x="26240" y="2148"/>
                  </a:lnTo>
                  <a:lnTo>
                    <a:pt x="27358" y="2295"/>
                  </a:lnTo>
                  <a:lnTo>
                    <a:pt x="28475" y="2501"/>
                  </a:lnTo>
                  <a:lnTo>
                    <a:pt x="29593" y="2736"/>
                  </a:lnTo>
                  <a:lnTo>
                    <a:pt x="30682" y="3060"/>
                  </a:lnTo>
                  <a:lnTo>
                    <a:pt x="31741" y="3413"/>
                  </a:lnTo>
                  <a:lnTo>
                    <a:pt x="32770" y="3795"/>
                  </a:lnTo>
                  <a:lnTo>
                    <a:pt x="33770" y="4266"/>
                  </a:lnTo>
                  <a:lnTo>
                    <a:pt x="34712" y="4766"/>
                  </a:lnTo>
                  <a:lnTo>
                    <a:pt x="35653" y="5295"/>
                  </a:lnTo>
                  <a:lnTo>
                    <a:pt x="36565" y="5884"/>
                  </a:lnTo>
                  <a:lnTo>
                    <a:pt x="37447" y="6501"/>
                  </a:lnTo>
                  <a:lnTo>
                    <a:pt x="38271" y="7178"/>
                  </a:lnTo>
                  <a:lnTo>
                    <a:pt x="39065" y="7884"/>
                  </a:lnTo>
                  <a:lnTo>
                    <a:pt x="39830" y="8619"/>
                  </a:lnTo>
                  <a:lnTo>
                    <a:pt x="40565" y="9384"/>
                  </a:lnTo>
                  <a:lnTo>
                    <a:pt x="41271" y="10208"/>
                  </a:lnTo>
                  <a:lnTo>
                    <a:pt x="41919" y="11031"/>
                  </a:lnTo>
                  <a:lnTo>
                    <a:pt x="42507" y="11914"/>
                  </a:lnTo>
                  <a:lnTo>
                    <a:pt x="43095" y="12796"/>
                  </a:lnTo>
                  <a:lnTo>
                    <a:pt x="43595" y="13738"/>
                  </a:lnTo>
                  <a:lnTo>
                    <a:pt x="44095" y="14679"/>
                  </a:lnTo>
                  <a:lnTo>
                    <a:pt x="44507" y="15650"/>
                  </a:lnTo>
                  <a:lnTo>
                    <a:pt x="44890" y="16650"/>
                  </a:lnTo>
                  <a:lnTo>
                    <a:pt x="45243" y="17650"/>
                  </a:lnTo>
                  <a:lnTo>
                    <a:pt x="45537" y="18680"/>
                  </a:lnTo>
                  <a:lnTo>
                    <a:pt x="45772" y="19739"/>
                  </a:lnTo>
                  <a:lnTo>
                    <a:pt x="45949" y="20798"/>
                  </a:lnTo>
                  <a:lnTo>
                    <a:pt x="46096" y="21857"/>
                  </a:lnTo>
                  <a:lnTo>
                    <a:pt x="46184" y="22945"/>
                  </a:lnTo>
                  <a:lnTo>
                    <a:pt x="46213" y="24033"/>
                  </a:lnTo>
                  <a:lnTo>
                    <a:pt x="46184" y="25151"/>
                  </a:lnTo>
                  <a:lnTo>
                    <a:pt x="46125" y="26269"/>
                  </a:lnTo>
                  <a:lnTo>
                    <a:pt x="45978" y="27387"/>
                  </a:lnTo>
                  <a:lnTo>
                    <a:pt x="45772" y="28505"/>
                  </a:lnTo>
                  <a:lnTo>
                    <a:pt x="45537" y="29622"/>
                  </a:lnTo>
                  <a:lnTo>
                    <a:pt x="45213" y="30681"/>
                  </a:lnTo>
                  <a:lnTo>
                    <a:pt x="44860" y="31740"/>
                  </a:lnTo>
                  <a:lnTo>
                    <a:pt x="44448" y="32770"/>
                  </a:lnTo>
                  <a:lnTo>
                    <a:pt x="44007" y="33770"/>
                  </a:lnTo>
                  <a:lnTo>
                    <a:pt x="43507" y="34741"/>
                  </a:lnTo>
                  <a:lnTo>
                    <a:pt x="42978" y="35682"/>
                  </a:lnTo>
                  <a:lnTo>
                    <a:pt x="42389" y="36594"/>
                  </a:lnTo>
                  <a:lnTo>
                    <a:pt x="41742" y="37447"/>
                  </a:lnTo>
                  <a:lnTo>
                    <a:pt x="41095" y="38300"/>
                  </a:lnTo>
                  <a:lnTo>
                    <a:pt x="40389" y="39094"/>
                  </a:lnTo>
                  <a:lnTo>
                    <a:pt x="39654" y="39859"/>
                  </a:lnTo>
                  <a:lnTo>
                    <a:pt x="38859" y="40595"/>
                  </a:lnTo>
                  <a:lnTo>
                    <a:pt x="38065" y="41271"/>
                  </a:lnTo>
                  <a:lnTo>
                    <a:pt x="37212" y="41918"/>
                  </a:lnTo>
                  <a:lnTo>
                    <a:pt x="36359" y="42536"/>
                  </a:lnTo>
                  <a:lnTo>
                    <a:pt x="35447" y="43095"/>
                  </a:lnTo>
                  <a:lnTo>
                    <a:pt x="34535" y="43625"/>
                  </a:lnTo>
                  <a:lnTo>
                    <a:pt x="33594" y="44095"/>
                  </a:lnTo>
                  <a:lnTo>
                    <a:pt x="32623" y="44536"/>
                  </a:lnTo>
                  <a:lnTo>
                    <a:pt x="31623" y="44919"/>
                  </a:lnTo>
                  <a:lnTo>
                    <a:pt x="30623" y="45272"/>
                  </a:lnTo>
                  <a:lnTo>
                    <a:pt x="29593" y="45537"/>
                  </a:lnTo>
                  <a:lnTo>
                    <a:pt x="28534" y="45801"/>
                  </a:lnTo>
                  <a:lnTo>
                    <a:pt x="27475" y="45978"/>
                  </a:lnTo>
                  <a:lnTo>
                    <a:pt x="26416" y="46125"/>
                  </a:lnTo>
                  <a:lnTo>
                    <a:pt x="25328" y="46213"/>
                  </a:lnTo>
                  <a:lnTo>
                    <a:pt x="24210" y="46243"/>
                  </a:lnTo>
                  <a:lnTo>
                    <a:pt x="23122" y="46213"/>
                  </a:lnTo>
                  <a:lnTo>
                    <a:pt x="22004" y="46125"/>
                  </a:lnTo>
                  <a:lnTo>
                    <a:pt x="20886" y="45978"/>
                  </a:lnTo>
                  <a:lnTo>
                    <a:pt x="19768" y="45801"/>
                  </a:lnTo>
                  <a:lnTo>
                    <a:pt x="18650" y="45537"/>
                  </a:lnTo>
                  <a:lnTo>
                    <a:pt x="17562" y="45242"/>
                  </a:lnTo>
                  <a:lnTo>
                    <a:pt x="16532" y="44889"/>
                  </a:lnTo>
                  <a:lnTo>
                    <a:pt x="15503" y="44478"/>
                  </a:lnTo>
                  <a:lnTo>
                    <a:pt x="14503" y="44036"/>
                  </a:lnTo>
                  <a:lnTo>
                    <a:pt x="13532" y="43536"/>
                  </a:lnTo>
                  <a:lnTo>
                    <a:pt x="12591" y="42977"/>
                  </a:lnTo>
                  <a:lnTo>
                    <a:pt x="11679" y="42389"/>
                  </a:lnTo>
                  <a:lnTo>
                    <a:pt x="10796" y="41771"/>
                  </a:lnTo>
                  <a:lnTo>
                    <a:pt x="9972" y="41095"/>
                  </a:lnTo>
                  <a:lnTo>
                    <a:pt x="9178" y="40389"/>
                  </a:lnTo>
                  <a:lnTo>
                    <a:pt x="8413" y="39653"/>
                  </a:lnTo>
                  <a:lnTo>
                    <a:pt x="7678" y="38889"/>
                  </a:lnTo>
                  <a:lnTo>
                    <a:pt x="7001" y="38065"/>
                  </a:lnTo>
                  <a:lnTo>
                    <a:pt x="6354" y="37241"/>
                  </a:lnTo>
                  <a:lnTo>
                    <a:pt x="5737" y="36359"/>
                  </a:lnTo>
                  <a:lnTo>
                    <a:pt x="5178" y="35476"/>
                  </a:lnTo>
                  <a:lnTo>
                    <a:pt x="4648" y="34564"/>
                  </a:lnTo>
                  <a:lnTo>
                    <a:pt x="4177" y="33594"/>
                  </a:lnTo>
                  <a:lnTo>
                    <a:pt x="3736" y="32623"/>
                  </a:lnTo>
                  <a:lnTo>
                    <a:pt x="3354" y="31652"/>
                  </a:lnTo>
                  <a:lnTo>
                    <a:pt x="3001" y="30623"/>
                  </a:lnTo>
                  <a:lnTo>
                    <a:pt x="2707" y="29593"/>
                  </a:lnTo>
                  <a:lnTo>
                    <a:pt x="2471" y="28563"/>
                  </a:lnTo>
                  <a:lnTo>
                    <a:pt x="2295" y="27504"/>
                  </a:lnTo>
                  <a:lnTo>
                    <a:pt x="2148" y="26416"/>
                  </a:lnTo>
                  <a:lnTo>
                    <a:pt x="2059" y="25328"/>
                  </a:lnTo>
                  <a:lnTo>
                    <a:pt x="2030" y="24239"/>
                  </a:lnTo>
                  <a:lnTo>
                    <a:pt x="2059" y="23121"/>
                  </a:lnTo>
                  <a:lnTo>
                    <a:pt x="2148" y="22033"/>
                  </a:lnTo>
                  <a:lnTo>
                    <a:pt x="2265" y="20915"/>
                  </a:lnTo>
                  <a:lnTo>
                    <a:pt x="2471" y="19797"/>
                  </a:lnTo>
                  <a:lnTo>
                    <a:pt x="2736" y="18680"/>
                  </a:lnTo>
                  <a:lnTo>
                    <a:pt x="3030" y="17591"/>
                  </a:lnTo>
                  <a:lnTo>
                    <a:pt x="3383" y="16532"/>
                  </a:lnTo>
                  <a:lnTo>
                    <a:pt x="3795" y="15503"/>
                  </a:lnTo>
                  <a:lnTo>
                    <a:pt x="4236" y="14503"/>
                  </a:lnTo>
                  <a:lnTo>
                    <a:pt x="4736" y="13532"/>
                  </a:lnTo>
                  <a:lnTo>
                    <a:pt x="5295" y="12590"/>
                  </a:lnTo>
                  <a:lnTo>
                    <a:pt x="5854" y="11708"/>
                  </a:lnTo>
                  <a:lnTo>
                    <a:pt x="6501" y="10825"/>
                  </a:lnTo>
                  <a:lnTo>
                    <a:pt x="7149" y="10002"/>
                  </a:lnTo>
                  <a:lnTo>
                    <a:pt x="7855" y="9178"/>
                  </a:lnTo>
                  <a:lnTo>
                    <a:pt x="8619" y="8413"/>
                  </a:lnTo>
                  <a:lnTo>
                    <a:pt x="9384" y="7707"/>
                  </a:lnTo>
                  <a:lnTo>
                    <a:pt x="10178" y="7001"/>
                  </a:lnTo>
                  <a:lnTo>
                    <a:pt x="11031" y="6354"/>
                  </a:lnTo>
                  <a:lnTo>
                    <a:pt x="11885" y="5736"/>
                  </a:lnTo>
                  <a:lnTo>
                    <a:pt x="12796" y="5178"/>
                  </a:lnTo>
                  <a:lnTo>
                    <a:pt x="13708" y="4648"/>
                  </a:lnTo>
                  <a:lnTo>
                    <a:pt x="14650" y="4177"/>
                  </a:lnTo>
                  <a:lnTo>
                    <a:pt x="15620" y="3736"/>
                  </a:lnTo>
                  <a:lnTo>
                    <a:pt x="16621" y="3354"/>
                  </a:lnTo>
                  <a:lnTo>
                    <a:pt x="17621" y="3030"/>
                  </a:lnTo>
                  <a:lnTo>
                    <a:pt x="18650" y="2736"/>
                  </a:lnTo>
                  <a:lnTo>
                    <a:pt x="19709" y="2501"/>
                  </a:lnTo>
                  <a:lnTo>
                    <a:pt x="20768" y="2295"/>
                  </a:lnTo>
                  <a:lnTo>
                    <a:pt x="21857" y="2177"/>
                  </a:lnTo>
                  <a:lnTo>
                    <a:pt x="22945" y="2089"/>
                  </a:lnTo>
                  <a:lnTo>
                    <a:pt x="24033" y="2059"/>
                  </a:lnTo>
                  <a:close/>
                  <a:moveTo>
                    <a:pt x="24033" y="0"/>
                  </a:moveTo>
                  <a:lnTo>
                    <a:pt x="22827" y="30"/>
                  </a:lnTo>
                  <a:lnTo>
                    <a:pt x="21651" y="147"/>
                  </a:lnTo>
                  <a:lnTo>
                    <a:pt x="20474" y="294"/>
                  </a:lnTo>
                  <a:lnTo>
                    <a:pt x="19297" y="500"/>
                  </a:lnTo>
                  <a:lnTo>
                    <a:pt x="18150" y="765"/>
                  </a:lnTo>
                  <a:lnTo>
                    <a:pt x="17032" y="1089"/>
                  </a:lnTo>
                  <a:lnTo>
                    <a:pt x="15944" y="1442"/>
                  </a:lnTo>
                  <a:lnTo>
                    <a:pt x="14856" y="1854"/>
                  </a:lnTo>
                  <a:lnTo>
                    <a:pt x="13797" y="2354"/>
                  </a:lnTo>
                  <a:lnTo>
                    <a:pt x="12738" y="2854"/>
                  </a:lnTo>
                  <a:lnTo>
                    <a:pt x="11737" y="3442"/>
                  </a:lnTo>
                  <a:lnTo>
                    <a:pt x="10767" y="4060"/>
                  </a:lnTo>
                  <a:lnTo>
                    <a:pt x="9825" y="4707"/>
                  </a:lnTo>
                  <a:lnTo>
                    <a:pt x="8913" y="5413"/>
                  </a:lnTo>
                  <a:lnTo>
                    <a:pt x="8031" y="6178"/>
                  </a:lnTo>
                  <a:lnTo>
                    <a:pt x="7178" y="6972"/>
                  </a:lnTo>
                  <a:lnTo>
                    <a:pt x="6354" y="7796"/>
                  </a:lnTo>
                  <a:lnTo>
                    <a:pt x="5589" y="8678"/>
                  </a:lnTo>
                  <a:lnTo>
                    <a:pt x="4854" y="9590"/>
                  </a:lnTo>
                  <a:lnTo>
                    <a:pt x="4177" y="10561"/>
                  </a:lnTo>
                  <a:lnTo>
                    <a:pt x="3530" y="11531"/>
                  </a:lnTo>
                  <a:lnTo>
                    <a:pt x="2942" y="12561"/>
                  </a:lnTo>
                  <a:lnTo>
                    <a:pt x="2412" y="13620"/>
                  </a:lnTo>
                  <a:lnTo>
                    <a:pt x="1912" y="14708"/>
                  </a:lnTo>
                  <a:lnTo>
                    <a:pt x="1471" y="15826"/>
                  </a:lnTo>
                  <a:lnTo>
                    <a:pt x="1089" y="17003"/>
                  </a:lnTo>
                  <a:lnTo>
                    <a:pt x="736" y="18180"/>
                  </a:lnTo>
                  <a:lnTo>
                    <a:pt x="471" y="19386"/>
                  </a:lnTo>
                  <a:lnTo>
                    <a:pt x="265" y="20592"/>
                  </a:lnTo>
                  <a:lnTo>
                    <a:pt x="118" y="21827"/>
                  </a:lnTo>
                  <a:lnTo>
                    <a:pt x="30" y="23033"/>
                  </a:lnTo>
                  <a:lnTo>
                    <a:pt x="0" y="24239"/>
                  </a:lnTo>
                  <a:lnTo>
                    <a:pt x="30" y="25445"/>
                  </a:lnTo>
                  <a:lnTo>
                    <a:pt x="118" y="26622"/>
                  </a:lnTo>
                  <a:lnTo>
                    <a:pt x="265" y="27799"/>
                  </a:lnTo>
                  <a:lnTo>
                    <a:pt x="471" y="28975"/>
                  </a:lnTo>
                  <a:lnTo>
                    <a:pt x="736" y="30093"/>
                  </a:lnTo>
                  <a:lnTo>
                    <a:pt x="1059" y="31240"/>
                  </a:lnTo>
                  <a:lnTo>
                    <a:pt x="1412" y="32329"/>
                  </a:lnTo>
                  <a:lnTo>
                    <a:pt x="1854" y="33417"/>
                  </a:lnTo>
                  <a:lnTo>
                    <a:pt x="2324" y="34476"/>
                  </a:lnTo>
                  <a:lnTo>
                    <a:pt x="2854" y="35506"/>
                  </a:lnTo>
                  <a:lnTo>
                    <a:pt x="3413" y="36535"/>
                  </a:lnTo>
                  <a:lnTo>
                    <a:pt x="4030" y="37506"/>
                  </a:lnTo>
                  <a:lnTo>
                    <a:pt x="4707" y="38447"/>
                  </a:lnTo>
                  <a:lnTo>
                    <a:pt x="5413" y="39359"/>
                  </a:lnTo>
                  <a:lnTo>
                    <a:pt x="6148" y="40242"/>
                  </a:lnTo>
                  <a:lnTo>
                    <a:pt x="6943" y="41095"/>
                  </a:lnTo>
                  <a:lnTo>
                    <a:pt x="7796" y="41889"/>
                  </a:lnTo>
                  <a:lnTo>
                    <a:pt x="8678" y="42683"/>
                  </a:lnTo>
                  <a:lnTo>
                    <a:pt x="9590" y="43389"/>
                  </a:lnTo>
                  <a:lnTo>
                    <a:pt x="10531" y="44095"/>
                  </a:lnTo>
                  <a:lnTo>
                    <a:pt x="11532" y="44713"/>
                  </a:lnTo>
                  <a:lnTo>
                    <a:pt x="12532" y="45331"/>
                  </a:lnTo>
                  <a:lnTo>
                    <a:pt x="13591" y="45860"/>
                  </a:lnTo>
                  <a:lnTo>
                    <a:pt x="14709" y="46360"/>
                  </a:lnTo>
                  <a:lnTo>
                    <a:pt x="15826" y="46802"/>
                  </a:lnTo>
                  <a:lnTo>
                    <a:pt x="16974" y="47184"/>
                  </a:lnTo>
                  <a:lnTo>
                    <a:pt x="18150" y="47508"/>
                  </a:lnTo>
                  <a:lnTo>
                    <a:pt x="19356" y="47802"/>
                  </a:lnTo>
                  <a:lnTo>
                    <a:pt x="20592" y="48008"/>
                  </a:lnTo>
                  <a:lnTo>
                    <a:pt x="21798" y="48155"/>
                  </a:lnTo>
                  <a:lnTo>
                    <a:pt x="23033" y="48243"/>
                  </a:lnTo>
                  <a:lnTo>
                    <a:pt x="24239" y="48272"/>
                  </a:lnTo>
                  <a:lnTo>
                    <a:pt x="25416" y="48243"/>
                  </a:lnTo>
                  <a:lnTo>
                    <a:pt x="26622" y="48155"/>
                  </a:lnTo>
                  <a:lnTo>
                    <a:pt x="27799" y="48008"/>
                  </a:lnTo>
                  <a:lnTo>
                    <a:pt x="28946" y="47802"/>
                  </a:lnTo>
                  <a:lnTo>
                    <a:pt x="30093" y="47537"/>
                  </a:lnTo>
                  <a:lnTo>
                    <a:pt x="31211" y="47213"/>
                  </a:lnTo>
                  <a:lnTo>
                    <a:pt x="32329" y="46831"/>
                  </a:lnTo>
                  <a:lnTo>
                    <a:pt x="33388" y="46419"/>
                  </a:lnTo>
                  <a:lnTo>
                    <a:pt x="34476" y="45948"/>
                  </a:lnTo>
                  <a:lnTo>
                    <a:pt x="35506" y="45419"/>
                  </a:lnTo>
                  <a:lnTo>
                    <a:pt x="36506" y="44860"/>
                  </a:lnTo>
                  <a:lnTo>
                    <a:pt x="37477" y="44242"/>
                  </a:lnTo>
                  <a:lnTo>
                    <a:pt x="38447" y="43566"/>
                  </a:lnTo>
                  <a:lnTo>
                    <a:pt x="39359" y="42860"/>
                  </a:lnTo>
                  <a:lnTo>
                    <a:pt x="40242" y="42095"/>
                  </a:lnTo>
                  <a:lnTo>
                    <a:pt x="41066" y="41301"/>
                  </a:lnTo>
                  <a:lnTo>
                    <a:pt x="41889" y="40477"/>
                  </a:lnTo>
                  <a:lnTo>
                    <a:pt x="42654" y="39595"/>
                  </a:lnTo>
                  <a:lnTo>
                    <a:pt x="43389" y="38683"/>
                  </a:lnTo>
                  <a:lnTo>
                    <a:pt x="44066" y="37741"/>
                  </a:lnTo>
                  <a:lnTo>
                    <a:pt x="44713" y="36741"/>
                  </a:lnTo>
                  <a:lnTo>
                    <a:pt x="45301" y="35712"/>
                  </a:lnTo>
                  <a:lnTo>
                    <a:pt x="45831" y="34653"/>
                  </a:lnTo>
                  <a:lnTo>
                    <a:pt x="46331" y="33564"/>
                  </a:lnTo>
                  <a:lnTo>
                    <a:pt x="46772" y="32446"/>
                  </a:lnTo>
                  <a:lnTo>
                    <a:pt x="47184" y="31299"/>
                  </a:lnTo>
                  <a:lnTo>
                    <a:pt x="47508" y="30123"/>
                  </a:lnTo>
                  <a:lnTo>
                    <a:pt x="47772" y="28916"/>
                  </a:lnTo>
                  <a:lnTo>
                    <a:pt x="47978" y="27681"/>
                  </a:lnTo>
                  <a:lnTo>
                    <a:pt x="48155" y="26445"/>
                  </a:lnTo>
                  <a:lnTo>
                    <a:pt x="48243" y="25239"/>
                  </a:lnTo>
                  <a:lnTo>
                    <a:pt x="48243" y="24033"/>
                  </a:lnTo>
                  <a:lnTo>
                    <a:pt x="48214" y="22827"/>
                  </a:lnTo>
                  <a:lnTo>
                    <a:pt x="48125" y="21651"/>
                  </a:lnTo>
                  <a:lnTo>
                    <a:pt x="47978" y="20474"/>
                  </a:lnTo>
                  <a:lnTo>
                    <a:pt x="47772" y="19327"/>
                  </a:lnTo>
                  <a:lnTo>
                    <a:pt x="47508" y="18180"/>
                  </a:lnTo>
                  <a:lnTo>
                    <a:pt x="47184" y="17062"/>
                  </a:lnTo>
                  <a:lnTo>
                    <a:pt x="46831" y="15944"/>
                  </a:lnTo>
                  <a:lnTo>
                    <a:pt x="46390" y="14856"/>
                  </a:lnTo>
                  <a:lnTo>
                    <a:pt x="45919" y="13797"/>
                  </a:lnTo>
                  <a:lnTo>
                    <a:pt x="45419" y="12767"/>
                  </a:lnTo>
                  <a:lnTo>
                    <a:pt x="44831" y="11767"/>
                  </a:lnTo>
                  <a:lnTo>
                    <a:pt x="44213" y="10796"/>
                  </a:lnTo>
                  <a:lnTo>
                    <a:pt x="43566" y="9825"/>
                  </a:lnTo>
                  <a:lnTo>
                    <a:pt x="42830" y="8913"/>
                  </a:lnTo>
                  <a:lnTo>
                    <a:pt x="42095" y="8031"/>
                  </a:lnTo>
                  <a:lnTo>
                    <a:pt x="41301" y="7178"/>
                  </a:lnTo>
                  <a:lnTo>
                    <a:pt x="40448" y="6384"/>
                  </a:lnTo>
                  <a:lnTo>
                    <a:pt x="39595" y="5619"/>
                  </a:lnTo>
                  <a:lnTo>
                    <a:pt x="38683" y="4883"/>
                  </a:lnTo>
                  <a:lnTo>
                    <a:pt x="37712" y="4207"/>
                  </a:lnTo>
                  <a:lnTo>
                    <a:pt x="36741" y="3560"/>
                  </a:lnTo>
                  <a:lnTo>
                    <a:pt x="35712" y="2971"/>
                  </a:lnTo>
                  <a:lnTo>
                    <a:pt x="34653" y="2412"/>
                  </a:lnTo>
                  <a:lnTo>
                    <a:pt x="33564" y="1942"/>
                  </a:lnTo>
                  <a:lnTo>
                    <a:pt x="32417" y="1471"/>
                  </a:lnTo>
                  <a:lnTo>
                    <a:pt x="31270" y="1089"/>
                  </a:lnTo>
                  <a:lnTo>
                    <a:pt x="30093" y="765"/>
                  </a:lnTo>
                  <a:lnTo>
                    <a:pt x="28887" y="500"/>
                  </a:lnTo>
                  <a:lnTo>
                    <a:pt x="27652" y="265"/>
                  </a:lnTo>
                  <a:lnTo>
                    <a:pt x="26446" y="118"/>
                  </a:lnTo>
                  <a:lnTo>
                    <a:pt x="25240" y="30"/>
                  </a:lnTo>
                  <a:lnTo>
                    <a:pt x="240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21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0" name="Google Shape;530;p21"/>
          <p:cNvGrpSpPr/>
          <p:nvPr/>
        </p:nvGrpSpPr>
        <p:grpSpPr>
          <a:xfrm>
            <a:off x="-2852039" y="1252329"/>
            <a:ext cx="12734311" cy="6221452"/>
            <a:chOff x="-2852039" y="1252329"/>
            <a:chExt cx="12734311" cy="6221452"/>
          </a:xfrm>
        </p:grpSpPr>
        <p:sp>
          <p:nvSpPr>
            <p:cNvPr id="531" name="Google Shape;531;p21"/>
            <p:cNvSpPr/>
            <p:nvPr/>
          </p:nvSpPr>
          <p:spPr>
            <a:xfrm rot="8646568">
              <a:off x="3851548" y="2800665"/>
              <a:ext cx="5972739" cy="2132349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1"/>
            <p:cNvSpPr/>
            <p:nvPr/>
          </p:nvSpPr>
          <p:spPr>
            <a:xfrm rot="-7478493">
              <a:off x="-3263637" y="3344596"/>
              <a:ext cx="5972801" cy="2132373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3" name="Google Shape;533;p21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4" name="Google Shape;534;p21"/>
          <p:cNvSpPr txBox="1">
            <a:spLocks noGrp="1"/>
          </p:cNvSpPr>
          <p:nvPr>
            <p:ph type="title"/>
          </p:nvPr>
        </p:nvSpPr>
        <p:spPr>
          <a:xfrm>
            <a:off x="716538" y="1508725"/>
            <a:ext cx="4356900" cy="11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subTitle" idx="1"/>
          </p:nvPr>
        </p:nvSpPr>
        <p:spPr>
          <a:xfrm>
            <a:off x="716538" y="2707475"/>
            <a:ext cx="43569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21"/>
          <p:cNvSpPr>
            <a:spLocks noGrp="1"/>
          </p:cNvSpPr>
          <p:nvPr>
            <p:ph type="pic" idx="2"/>
          </p:nvPr>
        </p:nvSpPr>
        <p:spPr>
          <a:xfrm>
            <a:off x="5600700" y="792150"/>
            <a:ext cx="2826600" cy="355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537" name="Google Shape;537;p21"/>
          <p:cNvGrpSpPr/>
          <p:nvPr/>
        </p:nvGrpSpPr>
        <p:grpSpPr>
          <a:xfrm rot="-10357266" flipH="1">
            <a:off x="417177" y="4513254"/>
            <a:ext cx="2058552" cy="500127"/>
            <a:chOff x="6338650" y="61650"/>
            <a:chExt cx="1815800" cy="441150"/>
          </a:xfrm>
        </p:grpSpPr>
        <p:sp>
          <p:nvSpPr>
            <p:cNvPr id="538" name="Google Shape;538;p21"/>
            <p:cNvSpPr/>
            <p:nvPr/>
          </p:nvSpPr>
          <p:spPr>
            <a:xfrm>
              <a:off x="7656900" y="85600"/>
              <a:ext cx="487300" cy="136800"/>
            </a:xfrm>
            <a:custGeom>
              <a:avLst/>
              <a:gdLst/>
              <a:ahLst/>
              <a:cxnLst/>
              <a:rect l="l" t="t" r="r" b="b"/>
              <a:pathLst>
                <a:path w="19492" h="5472" extrusionOk="0">
                  <a:moveTo>
                    <a:pt x="19081" y="0"/>
                  </a:moveTo>
                  <a:lnTo>
                    <a:pt x="0" y="2804"/>
                  </a:lnTo>
                  <a:lnTo>
                    <a:pt x="342" y="5472"/>
                  </a:lnTo>
                  <a:lnTo>
                    <a:pt x="19492" y="2668"/>
                  </a:lnTo>
                  <a:lnTo>
                    <a:pt x="190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1"/>
            <p:cNvSpPr/>
            <p:nvPr/>
          </p:nvSpPr>
          <p:spPr>
            <a:xfrm>
              <a:off x="7412400" y="99275"/>
              <a:ext cx="379600" cy="198350"/>
            </a:xfrm>
            <a:custGeom>
              <a:avLst/>
              <a:gdLst/>
              <a:ahLst/>
              <a:cxnLst/>
              <a:rect l="l" t="t" r="r" b="b"/>
              <a:pathLst>
                <a:path w="15184" h="7934" extrusionOk="0">
                  <a:moveTo>
                    <a:pt x="14294" y="0"/>
                  </a:moveTo>
                  <a:lnTo>
                    <a:pt x="0" y="2121"/>
                  </a:lnTo>
                  <a:lnTo>
                    <a:pt x="889" y="7934"/>
                  </a:lnTo>
                  <a:lnTo>
                    <a:pt x="15183" y="5814"/>
                  </a:lnTo>
                  <a:lnTo>
                    <a:pt x="142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1"/>
            <p:cNvSpPr/>
            <p:nvPr/>
          </p:nvSpPr>
          <p:spPr>
            <a:xfrm>
              <a:off x="7010600" y="130050"/>
              <a:ext cx="459950" cy="244525"/>
            </a:xfrm>
            <a:custGeom>
              <a:avLst/>
              <a:gdLst/>
              <a:ahLst/>
              <a:cxnLst/>
              <a:rect l="l" t="t" r="r" b="b"/>
              <a:pathLst>
                <a:path w="18398" h="9781" extrusionOk="0">
                  <a:moveTo>
                    <a:pt x="16483" y="0"/>
                  </a:moveTo>
                  <a:lnTo>
                    <a:pt x="548" y="2394"/>
                  </a:lnTo>
                  <a:lnTo>
                    <a:pt x="342" y="2463"/>
                  </a:lnTo>
                  <a:lnTo>
                    <a:pt x="137" y="2668"/>
                  </a:lnTo>
                  <a:lnTo>
                    <a:pt x="0" y="2873"/>
                  </a:lnTo>
                  <a:lnTo>
                    <a:pt x="0" y="3146"/>
                  </a:lnTo>
                  <a:lnTo>
                    <a:pt x="890" y="9165"/>
                  </a:lnTo>
                  <a:lnTo>
                    <a:pt x="958" y="9438"/>
                  </a:lnTo>
                  <a:lnTo>
                    <a:pt x="1163" y="9644"/>
                  </a:lnTo>
                  <a:lnTo>
                    <a:pt x="1368" y="9780"/>
                  </a:lnTo>
                  <a:lnTo>
                    <a:pt x="1642" y="9780"/>
                  </a:lnTo>
                  <a:lnTo>
                    <a:pt x="17577" y="7387"/>
                  </a:lnTo>
                  <a:lnTo>
                    <a:pt x="17782" y="7318"/>
                  </a:lnTo>
                  <a:lnTo>
                    <a:pt x="17987" y="7181"/>
                  </a:lnTo>
                  <a:lnTo>
                    <a:pt x="18124" y="7045"/>
                  </a:lnTo>
                  <a:lnTo>
                    <a:pt x="18192" y="6840"/>
                  </a:lnTo>
                  <a:lnTo>
                    <a:pt x="18329" y="6019"/>
                  </a:lnTo>
                  <a:lnTo>
                    <a:pt x="18398" y="5198"/>
                  </a:lnTo>
                  <a:lnTo>
                    <a:pt x="18329" y="4377"/>
                  </a:lnTo>
                  <a:lnTo>
                    <a:pt x="18261" y="3625"/>
                  </a:lnTo>
                  <a:lnTo>
                    <a:pt x="18124" y="2804"/>
                  </a:lnTo>
                  <a:lnTo>
                    <a:pt x="17919" y="1984"/>
                  </a:lnTo>
                  <a:lnTo>
                    <a:pt x="17577" y="1231"/>
                  </a:lnTo>
                  <a:lnTo>
                    <a:pt x="17235" y="411"/>
                  </a:lnTo>
                  <a:lnTo>
                    <a:pt x="17098" y="206"/>
                  </a:lnTo>
                  <a:lnTo>
                    <a:pt x="16961" y="69"/>
                  </a:lnTo>
                  <a:lnTo>
                    <a:pt x="166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1"/>
            <p:cNvSpPr/>
            <p:nvPr/>
          </p:nvSpPr>
          <p:spPr>
            <a:xfrm>
              <a:off x="6972975" y="159125"/>
              <a:ext cx="140225" cy="244500"/>
            </a:xfrm>
            <a:custGeom>
              <a:avLst/>
              <a:gdLst/>
              <a:ahLst/>
              <a:cxnLst/>
              <a:rect l="l" t="t" r="r" b="b"/>
              <a:pathLst>
                <a:path w="5609" h="9780" extrusionOk="0">
                  <a:moveTo>
                    <a:pt x="3694" y="0"/>
                  </a:moveTo>
                  <a:lnTo>
                    <a:pt x="480" y="479"/>
                  </a:lnTo>
                  <a:lnTo>
                    <a:pt x="274" y="547"/>
                  </a:lnTo>
                  <a:lnTo>
                    <a:pt x="69" y="684"/>
                  </a:lnTo>
                  <a:lnTo>
                    <a:pt x="1" y="958"/>
                  </a:lnTo>
                  <a:lnTo>
                    <a:pt x="1" y="1163"/>
                  </a:lnTo>
                  <a:lnTo>
                    <a:pt x="1163" y="9301"/>
                  </a:lnTo>
                  <a:lnTo>
                    <a:pt x="1232" y="9506"/>
                  </a:lnTo>
                  <a:lnTo>
                    <a:pt x="1437" y="9643"/>
                  </a:lnTo>
                  <a:lnTo>
                    <a:pt x="1642" y="9780"/>
                  </a:lnTo>
                  <a:lnTo>
                    <a:pt x="1847" y="9780"/>
                  </a:lnTo>
                  <a:lnTo>
                    <a:pt x="5062" y="9301"/>
                  </a:lnTo>
                  <a:lnTo>
                    <a:pt x="5267" y="9233"/>
                  </a:lnTo>
                  <a:lnTo>
                    <a:pt x="5472" y="9096"/>
                  </a:lnTo>
                  <a:lnTo>
                    <a:pt x="5609" y="8891"/>
                  </a:lnTo>
                  <a:lnTo>
                    <a:pt x="5609" y="8617"/>
                  </a:lnTo>
                  <a:lnTo>
                    <a:pt x="4378" y="547"/>
                  </a:lnTo>
                  <a:lnTo>
                    <a:pt x="4309" y="274"/>
                  </a:lnTo>
                  <a:lnTo>
                    <a:pt x="4173" y="137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1"/>
            <p:cNvSpPr/>
            <p:nvPr/>
          </p:nvSpPr>
          <p:spPr>
            <a:xfrm>
              <a:off x="6484000" y="165950"/>
              <a:ext cx="571075" cy="312925"/>
            </a:xfrm>
            <a:custGeom>
              <a:avLst/>
              <a:gdLst/>
              <a:ahLst/>
              <a:cxnLst/>
              <a:rect l="l" t="t" r="r" b="b"/>
              <a:pathLst>
                <a:path w="22843" h="12517" extrusionOk="0">
                  <a:moveTo>
                    <a:pt x="21270" y="1"/>
                  </a:moveTo>
                  <a:lnTo>
                    <a:pt x="0" y="3147"/>
                  </a:lnTo>
                  <a:lnTo>
                    <a:pt x="1436" y="12516"/>
                  </a:lnTo>
                  <a:lnTo>
                    <a:pt x="22637" y="9370"/>
                  </a:lnTo>
                  <a:lnTo>
                    <a:pt x="22774" y="8071"/>
                  </a:lnTo>
                  <a:lnTo>
                    <a:pt x="22843" y="6840"/>
                  </a:lnTo>
                  <a:lnTo>
                    <a:pt x="22774" y="5609"/>
                  </a:lnTo>
                  <a:lnTo>
                    <a:pt x="22637" y="4446"/>
                  </a:lnTo>
                  <a:lnTo>
                    <a:pt x="22432" y="3283"/>
                  </a:lnTo>
                  <a:lnTo>
                    <a:pt x="22090" y="2189"/>
                  </a:lnTo>
                  <a:lnTo>
                    <a:pt x="21748" y="1095"/>
                  </a:lnTo>
                  <a:lnTo>
                    <a:pt x="212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>
              <a:off x="6376275" y="232625"/>
              <a:ext cx="186375" cy="270175"/>
            </a:xfrm>
            <a:custGeom>
              <a:avLst/>
              <a:gdLst/>
              <a:ahLst/>
              <a:cxnLst/>
              <a:rect l="l" t="t" r="r" b="b"/>
              <a:pathLst>
                <a:path w="7455" h="10807" extrusionOk="0">
                  <a:moveTo>
                    <a:pt x="5266" y="1"/>
                  </a:moveTo>
                  <a:lnTo>
                    <a:pt x="0" y="753"/>
                  </a:lnTo>
                  <a:lnTo>
                    <a:pt x="1437" y="10807"/>
                  </a:lnTo>
                  <a:lnTo>
                    <a:pt x="6771" y="10054"/>
                  </a:lnTo>
                  <a:lnTo>
                    <a:pt x="6976" y="9986"/>
                  </a:lnTo>
                  <a:lnTo>
                    <a:pt x="7113" y="9849"/>
                  </a:lnTo>
                  <a:lnTo>
                    <a:pt x="7181" y="9644"/>
                  </a:lnTo>
                  <a:lnTo>
                    <a:pt x="7181" y="9439"/>
                  </a:lnTo>
                  <a:lnTo>
                    <a:pt x="7387" y="8208"/>
                  </a:lnTo>
                  <a:lnTo>
                    <a:pt x="7455" y="6908"/>
                  </a:lnTo>
                  <a:lnTo>
                    <a:pt x="7455" y="5746"/>
                  </a:lnTo>
                  <a:lnTo>
                    <a:pt x="7387" y="4583"/>
                  </a:lnTo>
                  <a:lnTo>
                    <a:pt x="7181" y="3489"/>
                  </a:lnTo>
                  <a:lnTo>
                    <a:pt x="6839" y="2395"/>
                  </a:lnTo>
                  <a:lnTo>
                    <a:pt x="6429" y="1369"/>
                  </a:lnTo>
                  <a:lnTo>
                    <a:pt x="5882" y="411"/>
                  </a:lnTo>
                  <a:lnTo>
                    <a:pt x="5814" y="206"/>
                  </a:lnTo>
                  <a:lnTo>
                    <a:pt x="5677" y="69"/>
                  </a:lnTo>
                  <a:lnTo>
                    <a:pt x="54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1"/>
            <p:cNvSpPr/>
            <p:nvPr/>
          </p:nvSpPr>
          <p:spPr>
            <a:xfrm>
              <a:off x="6518175" y="236050"/>
              <a:ext cx="49625" cy="239400"/>
            </a:xfrm>
            <a:custGeom>
              <a:avLst/>
              <a:gdLst/>
              <a:ahLst/>
              <a:cxnLst/>
              <a:rect l="l" t="t" r="r" b="b"/>
              <a:pathLst>
                <a:path w="1985" h="9576" extrusionOk="0">
                  <a:moveTo>
                    <a:pt x="69" y="1"/>
                  </a:moveTo>
                  <a:lnTo>
                    <a:pt x="1" y="69"/>
                  </a:lnTo>
                  <a:lnTo>
                    <a:pt x="69" y="206"/>
                  </a:lnTo>
                  <a:lnTo>
                    <a:pt x="616" y="1300"/>
                  </a:lnTo>
                  <a:lnTo>
                    <a:pt x="1027" y="2463"/>
                  </a:lnTo>
                  <a:lnTo>
                    <a:pt x="1369" y="3557"/>
                  </a:lnTo>
                  <a:lnTo>
                    <a:pt x="1574" y="4720"/>
                  </a:lnTo>
                  <a:lnTo>
                    <a:pt x="1711" y="5882"/>
                  </a:lnTo>
                  <a:lnTo>
                    <a:pt x="1711" y="7045"/>
                  </a:lnTo>
                  <a:lnTo>
                    <a:pt x="1642" y="8208"/>
                  </a:lnTo>
                  <a:lnTo>
                    <a:pt x="1437" y="9439"/>
                  </a:lnTo>
                  <a:lnTo>
                    <a:pt x="1437" y="9507"/>
                  </a:lnTo>
                  <a:lnTo>
                    <a:pt x="1505" y="9575"/>
                  </a:lnTo>
                  <a:lnTo>
                    <a:pt x="1642" y="9575"/>
                  </a:lnTo>
                  <a:lnTo>
                    <a:pt x="1711" y="9507"/>
                  </a:lnTo>
                  <a:lnTo>
                    <a:pt x="1916" y="8276"/>
                  </a:lnTo>
                  <a:lnTo>
                    <a:pt x="1984" y="7045"/>
                  </a:lnTo>
                  <a:lnTo>
                    <a:pt x="1984" y="5814"/>
                  </a:lnTo>
                  <a:lnTo>
                    <a:pt x="1847" y="4651"/>
                  </a:lnTo>
                  <a:lnTo>
                    <a:pt x="1642" y="3489"/>
                  </a:lnTo>
                  <a:lnTo>
                    <a:pt x="1300" y="2326"/>
                  </a:lnTo>
                  <a:lnTo>
                    <a:pt x="822" y="1232"/>
                  </a:lnTo>
                  <a:lnTo>
                    <a:pt x="274" y="69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7080700" y="167675"/>
              <a:ext cx="44475" cy="210325"/>
            </a:xfrm>
            <a:custGeom>
              <a:avLst/>
              <a:gdLst/>
              <a:ahLst/>
              <a:cxnLst/>
              <a:rect l="l" t="t" r="r" b="b"/>
              <a:pathLst>
                <a:path w="1779" h="8413" extrusionOk="0">
                  <a:moveTo>
                    <a:pt x="69" y="0"/>
                  </a:moveTo>
                  <a:lnTo>
                    <a:pt x="0" y="68"/>
                  </a:lnTo>
                  <a:lnTo>
                    <a:pt x="0" y="205"/>
                  </a:lnTo>
                  <a:lnTo>
                    <a:pt x="548" y="1163"/>
                  </a:lnTo>
                  <a:lnTo>
                    <a:pt x="958" y="2120"/>
                  </a:lnTo>
                  <a:lnTo>
                    <a:pt x="1232" y="3078"/>
                  </a:lnTo>
                  <a:lnTo>
                    <a:pt x="1437" y="4035"/>
                  </a:lnTo>
                  <a:lnTo>
                    <a:pt x="1505" y="5061"/>
                  </a:lnTo>
                  <a:lnTo>
                    <a:pt x="1505" y="6087"/>
                  </a:lnTo>
                  <a:lnTo>
                    <a:pt x="1368" y="7181"/>
                  </a:lnTo>
                  <a:lnTo>
                    <a:pt x="1163" y="8275"/>
                  </a:lnTo>
                  <a:lnTo>
                    <a:pt x="1163" y="8344"/>
                  </a:lnTo>
                  <a:lnTo>
                    <a:pt x="1232" y="8412"/>
                  </a:lnTo>
                  <a:lnTo>
                    <a:pt x="1368" y="8412"/>
                  </a:lnTo>
                  <a:lnTo>
                    <a:pt x="1437" y="8344"/>
                  </a:lnTo>
                  <a:lnTo>
                    <a:pt x="1642" y="7181"/>
                  </a:lnTo>
                  <a:lnTo>
                    <a:pt x="1779" y="6087"/>
                  </a:lnTo>
                  <a:lnTo>
                    <a:pt x="1779" y="5061"/>
                  </a:lnTo>
                  <a:lnTo>
                    <a:pt x="1710" y="4035"/>
                  </a:lnTo>
                  <a:lnTo>
                    <a:pt x="1505" y="3009"/>
                  </a:lnTo>
                  <a:lnTo>
                    <a:pt x="1232" y="1983"/>
                  </a:lnTo>
                  <a:lnTo>
                    <a:pt x="753" y="1026"/>
                  </a:lnTo>
                  <a:lnTo>
                    <a:pt x="206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431200" y="124925"/>
              <a:ext cx="39350" cy="191525"/>
            </a:xfrm>
            <a:custGeom>
              <a:avLst/>
              <a:gdLst/>
              <a:ahLst/>
              <a:cxnLst/>
              <a:rect l="l" t="t" r="r" b="b"/>
              <a:pathLst>
                <a:path w="1574" h="7661" extrusionOk="0">
                  <a:moveTo>
                    <a:pt x="206" y="0"/>
                  </a:moveTo>
                  <a:lnTo>
                    <a:pt x="69" y="69"/>
                  </a:lnTo>
                  <a:lnTo>
                    <a:pt x="1" y="137"/>
                  </a:lnTo>
                  <a:lnTo>
                    <a:pt x="69" y="205"/>
                  </a:lnTo>
                  <a:lnTo>
                    <a:pt x="411" y="889"/>
                  </a:lnTo>
                  <a:lnTo>
                    <a:pt x="685" y="1710"/>
                  </a:lnTo>
                  <a:lnTo>
                    <a:pt x="958" y="2668"/>
                  </a:lnTo>
                  <a:lnTo>
                    <a:pt x="1163" y="3625"/>
                  </a:lnTo>
                  <a:lnTo>
                    <a:pt x="1300" y="4719"/>
                  </a:lnTo>
                  <a:lnTo>
                    <a:pt x="1300" y="5677"/>
                  </a:lnTo>
                  <a:lnTo>
                    <a:pt x="1300" y="6634"/>
                  </a:lnTo>
                  <a:lnTo>
                    <a:pt x="1095" y="7523"/>
                  </a:lnTo>
                  <a:lnTo>
                    <a:pt x="1163" y="7592"/>
                  </a:lnTo>
                  <a:lnTo>
                    <a:pt x="1232" y="7660"/>
                  </a:lnTo>
                  <a:lnTo>
                    <a:pt x="1368" y="7660"/>
                  </a:lnTo>
                  <a:lnTo>
                    <a:pt x="1368" y="7592"/>
                  </a:lnTo>
                  <a:lnTo>
                    <a:pt x="1574" y="6703"/>
                  </a:lnTo>
                  <a:lnTo>
                    <a:pt x="1574" y="5745"/>
                  </a:lnTo>
                  <a:lnTo>
                    <a:pt x="1574" y="4651"/>
                  </a:lnTo>
                  <a:lnTo>
                    <a:pt x="1437" y="3625"/>
                  </a:lnTo>
                  <a:lnTo>
                    <a:pt x="1232" y="2599"/>
                  </a:lnTo>
                  <a:lnTo>
                    <a:pt x="958" y="1642"/>
                  </a:lnTo>
                  <a:lnTo>
                    <a:pt x="616" y="753"/>
                  </a:lnTo>
                  <a:lnTo>
                    <a:pt x="274" y="6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7769750" y="116375"/>
              <a:ext cx="22250" cy="112875"/>
            </a:xfrm>
            <a:custGeom>
              <a:avLst/>
              <a:gdLst/>
              <a:ahLst/>
              <a:cxnLst/>
              <a:rect l="l" t="t" r="r" b="b"/>
              <a:pathLst>
                <a:path w="890" h="4515" extrusionOk="0">
                  <a:moveTo>
                    <a:pt x="0" y="0"/>
                  </a:moveTo>
                  <a:lnTo>
                    <a:pt x="0" y="137"/>
                  </a:lnTo>
                  <a:lnTo>
                    <a:pt x="616" y="4377"/>
                  </a:lnTo>
                  <a:lnTo>
                    <a:pt x="684" y="4446"/>
                  </a:lnTo>
                  <a:lnTo>
                    <a:pt x="752" y="4514"/>
                  </a:lnTo>
                  <a:lnTo>
                    <a:pt x="889" y="4446"/>
                  </a:lnTo>
                  <a:lnTo>
                    <a:pt x="889" y="4309"/>
                  </a:lnTo>
                  <a:lnTo>
                    <a:pt x="274" y="6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8120250" y="61650"/>
              <a:ext cx="34200" cy="114575"/>
            </a:xfrm>
            <a:custGeom>
              <a:avLst/>
              <a:gdLst/>
              <a:ahLst/>
              <a:cxnLst/>
              <a:rect l="l" t="t" r="r" b="b"/>
              <a:pathLst>
                <a:path w="1368" h="4583" extrusionOk="0">
                  <a:moveTo>
                    <a:pt x="342" y="1"/>
                  </a:moveTo>
                  <a:lnTo>
                    <a:pt x="205" y="69"/>
                  </a:lnTo>
                  <a:lnTo>
                    <a:pt x="69" y="138"/>
                  </a:lnTo>
                  <a:lnTo>
                    <a:pt x="0" y="274"/>
                  </a:lnTo>
                  <a:lnTo>
                    <a:pt x="0" y="480"/>
                  </a:lnTo>
                  <a:lnTo>
                    <a:pt x="616" y="4241"/>
                  </a:lnTo>
                  <a:lnTo>
                    <a:pt x="616" y="4378"/>
                  </a:lnTo>
                  <a:lnTo>
                    <a:pt x="752" y="4515"/>
                  </a:lnTo>
                  <a:lnTo>
                    <a:pt x="821" y="4583"/>
                  </a:lnTo>
                  <a:lnTo>
                    <a:pt x="1231" y="4583"/>
                  </a:lnTo>
                  <a:lnTo>
                    <a:pt x="1300" y="4446"/>
                  </a:lnTo>
                  <a:lnTo>
                    <a:pt x="1368" y="4309"/>
                  </a:lnTo>
                  <a:lnTo>
                    <a:pt x="1368" y="4173"/>
                  </a:lnTo>
                  <a:lnTo>
                    <a:pt x="821" y="343"/>
                  </a:lnTo>
                  <a:lnTo>
                    <a:pt x="752" y="206"/>
                  </a:lnTo>
                  <a:lnTo>
                    <a:pt x="684" y="6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6338650" y="251450"/>
              <a:ext cx="121425" cy="249650"/>
            </a:xfrm>
            <a:custGeom>
              <a:avLst/>
              <a:gdLst/>
              <a:ahLst/>
              <a:cxnLst/>
              <a:rect l="l" t="t" r="r" b="b"/>
              <a:pathLst>
                <a:path w="4857" h="9986" extrusionOk="0">
                  <a:moveTo>
                    <a:pt x="1642" y="0"/>
                  </a:moveTo>
                  <a:lnTo>
                    <a:pt x="1437" y="69"/>
                  </a:lnTo>
                  <a:lnTo>
                    <a:pt x="1232" y="137"/>
                  </a:lnTo>
                  <a:lnTo>
                    <a:pt x="1027" y="342"/>
                  </a:lnTo>
                  <a:lnTo>
                    <a:pt x="821" y="547"/>
                  </a:lnTo>
                  <a:lnTo>
                    <a:pt x="480" y="1026"/>
                  </a:lnTo>
                  <a:lnTo>
                    <a:pt x="206" y="1710"/>
                  </a:lnTo>
                  <a:lnTo>
                    <a:pt x="69" y="2462"/>
                  </a:lnTo>
                  <a:lnTo>
                    <a:pt x="1" y="3351"/>
                  </a:lnTo>
                  <a:lnTo>
                    <a:pt x="1" y="4309"/>
                  </a:lnTo>
                  <a:lnTo>
                    <a:pt x="69" y="5335"/>
                  </a:lnTo>
                  <a:lnTo>
                    <a:pt x="274" y="6361"/>
                  </a:lnTo>
                  <a:lnTo>
                    <a:pt x="548" y="7250"/>
                  </a:lnTo>
                  <a:lnTo>
                    <a:pt x="890" y="8070"/>
                  </a:lnTo>
                  <a:lnTo>
                    <a:pt x="1300" y="8754"/>
                  </a:lnTo>
                  <a:lnTo>
                    <a:pt x="1711" y="9370"/>
                  </a:lnTo>
                  <a:lnTo>
                    <a:pt x="2189" y="9712"/>
                  </a:lnTo>
                  <a:lnTo>
                    <a:pt x="2394" y="9849"/>
                  </a:lnTo>
                  <a:lnTo>
                    <a:pt x="2668" y="9985"/>
                  </a:lnTo>
                  <a:lnTo>
                    <a:pt x="3147" y="9985"/>
                  </a:lnTo>
                  <a:lnTo>
                    <a:pt x="3352" y="9917"/>
                  </a:lnTo>
                  <a:lnTo>
                    <a:pt x="3626" y="9849"/>
                  </a:lnTo>
                  <a:lnTo>
                    <a:pt x="3831" y="9643"/>
                  </a:lnTo>
                  <a:lnTo>
                    <a:pt x="3967" y="9507"/>
                  </a:lnTo>
                  <a:lnTo>
                    <a:pt x="4309" y="8959"/>
                  </a:lnTo>
                  <a:lnTo>
                    <a:pt x="4583" y="8276"/>
                  </a:lnTo>
                  <a:lnTo>
                    <a:pt x="4788" y="7523"/>
                  </a:lnTo>
                  <a:lnTo>
                    <a:pt x="4857" y="6634"/>
                  </a:lnTo>
                  <a:lnTo>
                    <a:pt x="4857" y="5677"/>
                  </a:lnTo>
                  <a:lnTo>
                    <a:pt x="4720" y="4651"/>
                  </a:lnTo>
                  <a:lnTo>
                    <a:pt x="4515" y="3625"/>
                  </a:lnTo>
                  <a:lnTo>
                    <a:pt x="4241" y="2736"/>
                  </a:lnTo>
                  <a:lnTo>
                    <a:pt x="3899" y="1915"/>
                  </a:lnTo>
                  <a:lnTo>
                    <a:pt x="3557" y="1231"/>
                  </a:lnTo>
                  <a:lnTo>
                    <a:pt x="3078" y="684"/>
                  </a:lnTo>
                  <a:lnTo>
                    <a:pt x="2600" y="274"/>
                  </a:lnTo>
                  <a:lnTo>
                    <a:pt x="2394" y="137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6357475" y="277100"/>
              <a:ext cx="82075" cy="198350"/>
            </a:xfrm>
            <a:custGeom>
              <a:avLst/>
              <a:gdLst/>
              <a:ahLst/>
              <a:cxnLst/>
              <a:rect l="l" t="t" r="r" b="b"/>
              <a:pathLst>
                <a:path w="3283" h="7934" extrusionOk="0">
                  <a:moveTo>
                    <a:pt x="1094" y="0"/>
                  </a:moveTo>
                  <a:lnTo>
                    <a:pt x="752" y="137"/>
                  </a:lnTo>
                  <a:lnTo>
                    <a:pt x="547" y="410"/>
                  </a:lnTo>
                  <a:lnTo>
                    <a:pt x="342" y="821"/>
                  </a:lnTo>
                  <a:lnTo>
                    <a:pt x="137" y="1368"/>
                  </a:lnTo>
                  <a:lnTo>
                    <a:pt x="68" y="1983"/>
                  </a:lnTo>
                  <a:lnTo>
                    <a:pt x="0" y="2667"/>
                  </a:lnTo>
                  <a:lnTo>
                    <a:pt x="68" y="3420"/>
                  </a:lnTo>
                  <a:lnTo>
                    <a:pt x="137" y="4172"/>
                  </a:lnTo>
                  <a:lnTo>
                    <a:pt x="274" y="4993"/>
                  </a:lnTo>
                  <a:lnTo>
                    <a:pt x="479" y="5745"/>
                  </a:lnTo>
                  <a:lnTo>
                    <a:pt x="684" y="6360"/>
                  </a:lnTo>
                  <a:lnTo>
                    <a:pt x="958" y="6908"/>
                  </a:lnTo>
                  <a:lnTo>
                    <a:pt x="1300" y="7386"/>
                  </a:lnTo>
                  <a:lnTo>
                    <a:pt x="1573" y="7728"/>
                  </a:lnTo>
                  <a:lnTo>
                    <a:pt x="1915" y="7865"/>
                  </a:lnTo>
                  <a:lnTo>
                    <a:pt x="2257" y="7933"/>
                  </a:lnTo>
                  <a:lnTo>
                    <a:pt x="2531" y="7797"/>
                  </a:lnTo>
                  <a:lnTo>
                    <a:pt x="2804" y="7523"/>
                  </a:lnTo>
                  <a:lnTo>
                    <a:pt x="3009" y="7113"/>
                  </a:lnTo>
                  <a:lnTo>
                    <a:pt x="3146" y="6634"/>
                  </a:lnTo>
                  <a:lnTo>
                    <a:pt x="3214" y="6018"/>
                  </a:lnTo>
                  <a:lnTo>
                    <a:pt x="3283" y="5335"/>
                  </a:lnTo>
                  <a:lnTo>
                    <a:pt x="3283" y="4514"/>
                  </a:lnTo>
                  <a:lnTo>
                    <a:pt x="3146" y="3762"/>
                  </a:lnTo>
                  <a:lnTo>
                    <a:pt x="3009" y="2941"/>
                  </a:lnTo>
                  <a:lnTo>
                    <a:pt x="2804" y="2257"/>
                  </a:lnTo>
                  <a:lnTo>
                    <a:pt x="2599" y="1573"/>
                  </a:lnTo>
                  <a:lnTo>
                    <a:pt x="2325" y="1026"/>
                  </a:lnTo>
                  <a:lnTo>
                    <a:pt x="2052" y="547"/>
                  </a:lnTo>
                  <a:lnTo>
                    <a:pt x="1710" y="274"/>
                  </a:lnTo>
                  <a:lnTo>
                    <a:pt x="1368" y="68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6766100" y="372825"/>
              <a:ext cx="271875" cy="47900"/>
            </a:xfrm>
            <a:custGeom>
              <a:avLst/>
              <a:gdLst/>
              <a:ahLst/>
              <a:cxnLst/>
              <a:rect l="l" t="t" r="r" b="b"/>
              <a:pathLst>
                <a:path w="10875" h="1916" extrusionOk="0">
                  <a:moveTo>
                    <a:pt x="10738" y="1"/>
                  </a:moveTo>
                  <a:lnTo>
                    <a:pt x="137" y="1642"/>
                  </a:lnTo>
                  <a:lnTo>
                    <a:pt x="1" y="1711"/>
                  </a:lnTo>
                  <a:lnTo>
                    <a:pt x="1" y="1779"/>
                  </a:lnTo>
                  <a:lnTo>
                    <a:pt x="69" y="1848"/>
                  </a:lnTo>
                  <a:lnTo>
                    <a:pt x="137" y="1916"/>
                  </a:lnTo>
                  <a:lnTo>
                    <a:pt x="10806" y="275"/>
                  </a:lnTo>
                  <a:lnTo>
                    <a:pt x="10875" y="206"/>
                  </a:lnTo>
                  <a:lnTo>
                    <a:pt x="10875" y="138"/>
                  </a:lnTo>
                  <a:lnTo>
                    <a:pt x="10806" y="69"/>
                  </a:lnTo>
                  <a:lnTo>
                    <a:pt x="107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6639575" y="372825"/>
              <a:ext cx="266750" cy="47900"/>
            </a:xfrm>
            <a:custGeom>
              <a:avLst/>
              <a:gdLst/>
              <a:ahLst/>
              <a:cxnLst/>
              <a:rect l="l" t="t" r="r" b="b"/>
              <a:pathLst>
                <a:path w="10670" h="1916" extrusionOk="0">
                  <a:moveTo>
                    <a:pt x="10464" y="1"/>
                  </a:moveTo>
                  <a:lnTo>
                    <a:pt x="69" y="1642"/>
                  </a:lnTo>
                  <a:lnTo>
                    <a:pt x="1" y="1711"/>
                  </a:lnTo>
                  <a:lnTo>
                    <a:pt x="1" y="1779"/>
                  </a:lnTo>
                  <a:lnTo>
                    <a:pt x="1" y="1848"/>
                  </a:lnTo>
                  <a:lnTo>
                    <a:pt x="137" y="1916"/>
                  </a:lnTo>
                  <a:lnTo>
                    <a:pt x="10533" y="275"/>
                  </a:lnTo>
                  <a:lnTo>
                    <a:pt x="10601" y="206"/>
                  </a:lnTo>
                  <a:lnTo>
                    <a:pt x="10670" y="138"/>
                  </a:lnTo>
                  <a:lnTo>
                    <a:pt x="10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6456625" y="372825"/>
              <a:ext cx="114575" cy="25675"/>
            </a:xfrm>
            <a:custGeom>
              <a:avLst/>
              <a:gdLst/>
              <a:ahLst/>
              <a:cxnLst/>
              <a:rect l="l" t="t" r="r" b="b"/>
              <a:pathLst>
                <a:path w="4583" h="1027" extrusionOk="0">
                  <a:moveTo>
                    <a:pt x="4446" y="1"/>
                  </a:moveTo>
                  <a:lnTo>
                    <a:pt x="138" y="822"/>
                  </a:lnTo>
                  <a:lnTo>
                    <a:pt x="1" y="822"/>
                  </a:lnTo>
                  <a:lnTo>
                    <a:pt x="1" y="958"/>
                  </a:lnTo>
                  <a:lnTo>
                    <a:pt x="69" y="1027"/>
                  </a:lnTo>
                  <a:lnTo>
                    <a:pt x="138" y="1027"/>
                  </a:lnTo>
                  <a:lnTo>
                    <a:pt x="4446" y="275"/>
                  </a:lnTo>
                  <a:lnTo>
                    <a:pt x="4583" y="206"/>
                  </a:lnTo>
                  <a:lnTo>
                    <a:pt x="4583" y="138"/>
                  </a:lnTo>
                  <a:lnTo>
                    <a:pt x="4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6449800" y="318125"/>
              <a:ext cx="107725" cy="27375"/>
            </a:xfrm>
            <a:custGeom>
              <a:avLst/>
              <a:gdLst/>
              <a:ahLst/>
              <a:cxnLst/>
              <a:rect l="l" t="t" r="r" b="b"/>
              <a:pathLst>
                <a:path w="4309" h="1095" extrusionOk="0">
                  <a:moveTo>
                    <a:pt x="4104" y="0"/>
                  </a:moveTo>
                  <a:lnTo>
                    <a:pt x="69" y="821"/>
                  </a:lnTo>
                  <a:lnTo>
                    <a:pt x="0" y="890"/>
                  </a:lnTo>
                  <a:lnTo>
                    <a:pt x="0" y="958"/>
                  </a:lnTo>
                  <a:lnTo>
                    <a:pt x="0" y="1026"/>
                  </a:lnTo>
                  <a:lnTo>
                    <a:pt x="137" y="1095"/>
                  </a:lnTo>
                  <a:lnTo>
                    <a:pt x="4172" y="274"/>
                  </a:lnTo>
                  <a:lnTo>
                    <a:pt x="4240" y="274"/>
                  </a:lnTo>
                  <a:lnTo>
                    <a:pt x="4309" y="137"/>
                  </a:lnTo>
                  <a:lnTo>
                    <a:pt x="4240" y="69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6427575" y="268550"/>
              <a:ext cx="114575" cy="25650"/>
            </a:xfrm>
            <a:custGeom>
              <a:avLst/>
              <a:gdLst/>
              <a:ahLst/>
              <a:cxnLst/>
              <a:rect l="l" t="t" r="r" b="b"/>
              <a:pathLst>
                <a:path w="4583" h="1026" extrusionOk="0">
                  <a:moveTo>
                    <a:pt x="4446" y="0"/>
                  </a:moveTo>
                  <a:lnTo>
                    <a:pt x="137" y="752"/>
                  </a:lnTo>
                  <a:lnTo>
                    <a:pt x="0" y="821"/>
                  </a:lnTo>
                  <a:lnTo>
                    <a:pt x="0" y="958"/>
                  </a:lnTo>
                  <a:lnTo>
                    <a:pt x="69" y="1026"/>
                  </a:lnTo>
                  <a:lnTo>
                    <a:pt x="137" y="1026"/>
                  </a:lnTo>
                  <a:lnTo>
                    <a:pt x="4446" y="274"/>
                  </a:lnTo>
                  <a:lnTo>
                    <a:pt x="4582" y="205"/>
                  </a:lnTo>
                  <a:lnTo>
                    <a:pt x="4582" y="69"/>
                  </a:lnTo>
                  <a:lnTo>
                    <a:pt x="4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2202583" y="-2423321"/>
            <a:ext cx="12247304" cy="6816814"/>
            <a:chOff x="-2202583" y="-2423321"/>
            <a:chExt cx="12247304" cy="6816814"/>
          </a:xfrm>
        </p:grpSpPr>
        <p:sp>
          <p:nvSpPr>
            <p:cNvPr id="19" name="Google Shape;19;p3"/>
            <p:cNvSpPr/>
            <p:nvPr/>
          </p:nvSpPr>
          <p:spPr>
            <a:xfrm rot="7793658">
              <a:off x="-2455404" y="352453"/>
              <a:ext cx="5972184" cy="2132442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1800123">
              <a:off x="3939611" y="-1073062"/>
              <a:ext cx="5972092" cy="2132421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5356273" y="-1312897"/>
            <a:ext cx="5981618" cy="9085144"/>
          </a:xfrm>
          <a:custGeom>
            <a:avLst/>
            <a:gdLst/>
            <a:ahLst/>
            <a:cxnLst/>
            <a:rect l="l" t="t" r="r" b="b"/>
            <a:pathLst>
              <a:path w="102368" h="155481" extrusionOk="0">
                <a:moveTo>
                  <a:pt x="22033" y="0"/>
                </a:moveTo>
                <a:cubicBezTo>
                  <a:pt x="21541" y="0"/>
                  <a:pt x="20848" y="207"/>
                  <a:pt x="19875" y="825"/>
                </a:cubicBezTo>
                <a:cubicBezTo>
                  <a:pt x="16958" y="2669"/>
                  <a:pt x="16718" y="2669"/>
                  <a:pt x="16718" y="2669"/>
                </a:cubicBezTo>
                <a:lnTo>
                  <a:pt x="14357" y="4096"/>
                </a:lnTo>
                <a:lnTo>
                  <a:pt x="14357" y="5043"/>
                </a:lnTo>
                <a:lnTo>
                  <a:pt x="15304" y="8351"/>
                </a:lnTo>
                <a:lnTo>
                  <a:pt x="15532" y="10056"/>
                </a:lnTo>
                <a:lnTo>
                  <a:pt x="13423" y="9450"/>
                </a:lnTo>
                <a:lnTo>
                  <a:pt x="12665" y="8869"/>
                </a:lnTo>
                <a:lnTo>
                  <a:pt x="10051" y="10043"/>
                </a:lnTo>
                <a:lnTo>
                  <a:pt x="9319" y="11584"/>
                </a:lnTo>
                <a:lnTo>
                  <a:pt x="9319" y="12606"/>
                </a:lnTo>
                <a:lnTo>
                  <a:pt x="11920" y="12998"/>
                </a:lnTo>
                <a:lnTo>
                  <a:pt x="13890" y="12846"/>
                </a:lnTo>
                <a:lnTo>
                  <a:pt x="13890" y="12846"/>
                </a:lnTo>
                <a:lnTo>
                  <a:pt x="12236" y="14854"/>
                </a:lnTo>
                <a:lnTo>
                  <a:pt x="9281" y="15447"/>
                </a:lnTo>
                <a:lnTo>
                  <a:pt x="7324" y="17884"/>
                </a:lnTo>
                <a:lnTo>
                  <a:pt x="5922" y="20094"/>
                </a:lnTo>
                <a:lnTo>
                  <a:pt x="6478" y="22228"/>
                </a:lnTo>
                <a:lnTo>
                  <a:pt x="7665" y="23491"/>
                </a:lnTo>
                <a:lnTo>
                  <a:pt x="9559" y="25069"/>
                </a:lnTo>
                <a:cubicBezTo>
                  <a:pt x="9559" y="25069"/>
                  <a:pt x="8448" y="26534"/>
                  <a:pt x="8372" y="26862"/>
                </a:cubicBezTo>
                <a:cubicBezTo>
                  <a:pt x="8296" y="27191"/>
                  <a:pt x="2841" y="30196"/>
                  <a:pt x="2841" y="30196"/>
                </a:cubicBezTo>
                <a:lnTo>
                  <a:pt x="0" y="31610"/>
                </a:lnTo>
                <a:lnTo>
                  <a:pt x="0" y="31610"/>
                </a:lnTo>
                <a:lnTo>
                  <a:pt x="4344" y="30903"/>
                </a:lnTo>
                <a:lnTo>
                  <a:pt x="10178" y="28529"/>
                </a:lnTo>
                <a:lnTo>
                  <a:pt x="12476" y="25852"/>
                </a:lnTo>
                <a:lnTo>
                  <a:pt x="14446" y="24110"/>
                </a:lnTo>
                <a:lnTo>
                  <a:pt x="16883" y="22380"/>
                </a:lnTo>
                <a:lnTo>
                  <a:pt x="15393" y="25132"/>
                </a:lnTo>
                <a:lnTo>
                  <a:pt x="17287" y="24741"/>
                </a:lnTo>
                <a:cubicBezTo>
                  <a:pt x="17287" y="24741"/>
                  <a:pt x="19648" y="24034"/>
                  <a:pt x="19812" y="23794"/>
                </a:cubicBezTo>
                <a:cubicBezTo>
                  <a:pt x="19818" y="23784"/>
                  <a:pt x="19832" y="23779"/>
                  <a:pt x="19854" y="23779"/>
                </a:cubicBezTo>
                <a:cubicBezTo>
                  <a:pt x="20342" y="23779"/>
                  <a:pt x="24610" y="26319"/>
                  <a:pt x="24610" y="26319"/>
                </a:cubicBezTo>
                <a:lnTo>
                  <a:pt x="26113" y="29085"/>
                </a:lnTo>
                <a:lnTo>
                  <a:pt x="26820" y="33100"/>
                </a:lnTo>
                <a:lnTo>
                  <a:pt x="26189" y="36105"/>
                </a:lnTo>
                <a:lnTo>
                  <a:pt x="25633" y="38151"/>
                </a:lnTo>
                <a:lnTo>
                  <a:pt x="26429" y="40045"/>
                </a:lnTo>
                <a:lnTo>
                  <a:pt x="27376" y="37040"/>
                </a:lnTo>
                <a:lnTo>
                  <a:pt x="28474" y="36105"/>
                </a:lnTo>
                <a:lnTo>
                  <a:pt x="29194" y="40512"/>
                </a:lnTo>
                <a:lnTo>
                  <a:pt x="30457" y="43505"/>
                </a:lnTo>
                <a:lnTo>
                  <a:pt x="28083" y="42015"/>
                </a:lnTo>
                <a:lnTo>
                  <a:pt x="27856" y="43505"/>
                </a:lnTo>
                <a:lnTo>
                  <a:pt x="29585" y="47293"/>
                </a:lnTo>
                <a:lnTo>
                  <a:pt x="29346" y="49894"/>
                </a:lnTo>
                <a:lnTo>
                  <a:pt x="28083" y="52419"/>
                </a:lnTo>
                <a:lnTo>
                  <a:pt x="27616" y="56763"/>
                </a:lnTo>
                <a:lnTo>
                  <a:pt x="27931" y="61258"/>
                </a:lnTo>
                <a:lnTo>
                  <a:pt x="29661" y="64011"/>
                </a:lnTo>
                <a:lnTo>
                  <a:pt x="31404" y="65198"/>
                </a:lnTo>
                <a:lnTo>
                  <a:pt x="32666" y="68670"/>
                </a:lnTo>
                <a:lnTo>
                  <a:pt x="33538" y="71713"/>
                </a:lnTo>
                <a:lnTo>
                  <a:pt x="34081" y="73708"/>
                </a:lnTo>
                <a:lnTo>
                  <a:pt x="36631" y="76398"/>
                </a:lnTo>
                <a:lnTo>
                  <a:pt x="36631" y="76398"/>
                </a:lnTo>
                <a:lnTo>
                  <a:pt x="36050" y="73241"/>
                </a:lnTo>
                <a:lnTo>
                  <a:pt x="34560" y="71347"/>
                </a:lnTo>
                <a:lnTo>
                  <a:pt x="33929" y="66852"/>
                </a:lnTo>
                <a:lnTo>
                  <a:pt x="35343" y="68506"/>
                </a:lnTo>
                <a:lnTo>
                  <a:pt x="36215" y="71713"/>
                </a:lnTo>
                <a:lnTo>
                  <a:pt x="38424" y="73784"/>
                </a:lnTo>
                <a:lnTo>
                  <a:pt x="40470" y="77332"/>
                </a:lnTo>
                <a:lnTo>
                  <a:pt x="40634" y="79618"/>
                </a:lnTo>
                <a:lnTo>
                  <a:pt x="42288" y="81436"/>
                </a:lnTo>
                <a:lnTo>
                  <a:pt x="46241" y="82623"/>
                </a:lnTo>
                <a:lnTo>
                  <a:pt x="49082" y="84113"/>
                </a:lnTo>
                <a:lnTo>
                  <a:pt x="49940" y="83557"/>
                </a:lnTo>
                <a:lnTo>
                  <a:pt x="52541" y="85616"/>
                </a:lnTo>
                <a:lnTo>
                  <a:pt x="55458" y="86247"/>
                </a:lnTo>
                <a:lnTo>
                  <a:pt x="57428" y="88457"/>
                </a:lnTo>
                <a:lnTo>
                  <a:pt x="58855" y="90035"/>
                </a:lnTo>
                <a:lnTo>
                  <a:pt x="61380" y="91373"/>
                </a:lnTo>
                <a:lnTo>
                  <a:pt x="62643" y="90275"/>
                </a:lnTo>
                <a:lnTo>
                  <a:pt x="64221" y="92081"/>
                </a:lnTo>
                <a:lnTo>
                  <a:pt x="63906" y="95553"/>
                </a:lnTo>
                <a:lnTo>
                  <a:pt x="62378" y="97346"/>
                </a:lnTo>
                <a:lnTo>
                  <a:pt x="61595" y="99644"/>
                </a:lnTo>
                <a:lnTo>
                  <a:pt x="61355" y="101854"/>
                </a:lnTo>
                <a:lnTo>
                  <a:pt x="60875" y="103028"/>
                </a:lnTo>
                <a:lnTo>
                  <a:pt x="63325" y="105629"/>
                </a:lnTo>
                <a:lnTo>
                  <a:pt x="65459" y="108862"/>
                </a:lnTo>
                <a:lnTo>
                  <a:pt x="67580" y="112170"/>
                </a:lnTo>
                <a:lnTo>
                  <a:pt x="69550" y="113281"/>
                </a:lnTo>
                <a:lnTo>
                  <a:pt x="70813" y="115011"/>
                </a:lnTo>
                <a:lnTo>
                  <a:pt x="71293" y="119746"/>
                </a:lnTo>
                <a:lnTo>
                  <a:pt x="71532" y="123610"/>
                </a:lnTo>
                <a:lnTo>
                  <a:pt x="71293" y="127562"/>
                </a:lnTo>
                <a:lnTo>
                  <a:pt x="71444" y="129608"/>
                </a:lnTo>
                <a:lnTo>
                  <a:pt x="70661" y="132765"/>
                </a:lnTo>
                <a:lnTo>
                  <a:pt x="70585" y="135214"/>
                </a:lnTo>
                <a:lnTo>
                  <a:pt x="70813" y="138220"/>
                </a:lnTo>
                <a:lnTo>
                  <a:pt x="72151" y="139167"/>
                </a:lnTo>
                <a:lnTo>
                  <a:pt x="70346" y="143334"/>
                </a:lnTo>
                <a:lnTo>
                  <a:pt x="71684" y="145392"/>
                </a:lnTo>
                <a:lnTo>
                  <a:pt x="72000" y="147210"/>
                </a:lnTo>
                <a:lnTo>
                  <a:pt x="73225" y="150998"/>
                </a:lnTo>
                <a:lnTo>
                  <a:pt x="75548" y="154344"/>
                </a:lnTo>
                <a:lnTo>
                  <a:pt x="77278" y="155481"/>
                </a:lnTo>
                <a:lnTo>
                  <a:pt x="80283" y="155481"/>
                </a:lnTo>
                <a:lnTo>
                  <a:pt x="81546" y="153991"/>
                </a:lnTo>
                <a:lnTo>
                  <a:pt x="78313" y="152248"/>
                </a:lnTo>
                <a:lnTo>
                  <a:pt x="77126" y="149331"/>
                </a:lnTo>
                <a:cubicBezTo>
                  <a:pt x="77126" y="149331"/>
                  <a:pt x="75864" y="148826"/>
                  <a:pt x="77050" y="147399"/>
                </a:cubicBezTo>
                <a:cubicBezTo>
                  <a:pt x="78237" y="145985"/>
                  <a:pt x="78237" y="145960"/>
                  <a:pt x="78237" y="145960"/>
                </a:cubicBezTo>
                <a:lnTo>
                  <a:pt x="78553" y="144925"/>
                </a:lnTo>
                <a:lnTo>
                  <a:pt x="76899" y="143738"/>
                </a:lnTo>
                <a:lnTo>
                  <a:pt x="77758" y="142083"/>
                </a:lnTo>
                <a:lnTo>
                  <a:pt x="78553" y="141528"/>
                </a:lnTo>
                <a:lnTo>
                  <a:pt x="78945" y="139318"/>
                </a:lnTo>
                <a:lnTo>
                  <a:pt x="78389" y="138055"/>
                </a:lnTo>
                <a:lnTo>
                  <a:pt x="78465" y="136957"/>
                </a:lnTo>
                <a:lnTo>
                  <a:pt x="79892" y="137108"/>
                </a:lnTo>
                <a:lnTo>
                  <a:pt x="79967" y="135530"/>
                </a:lnTo>
                <a:lnTo>
                  <a:pt x="79967" y="134962"/>
                </a:lnTo>
                <a:lnTo>
                  <a:pt x="81861" y="134406"/>
                </a:lnTo>
                <a:lnTo>
                  <a:pt x="83755" y="133926"/>
                </a:lnTo>
                <a:lnTo>
                  <a:pt x="83755" y="131805"/>
                </a:lnTo>
                <a:lnTo>
                  <a:pt x="83604" y="130542"/>
                </a:lnTo>
                <a:lnTo>
                  <a:pt x="83516" y="129595"/>
                </a:lnTo>
                <a:lnTo>
                  <a:pt x="86205" y="130063"/>
                </a:lnTo>
                <a:lnTo>
                  <a:pt x="87821" y="128484"/>
                </a:lnTo>
                <a:lnTo>
                  <a:pt x="89261" y="126047"/>
                </a:lnTo>
                <a:lnTo>
                  <a:pt x="90612" y="124065"/>
                </a:lnTo>
                <a:lnTo>
                  <a:pt x="91079" y="121312"/>
                </a:lnTo>
                <a:lnTo>
                  <a:pt x="93605" y="119570"/>
                </a:lnTo>
                <a:lnTo>
                  <a:pt x="96294" y="118155"/>
                </a:lnTo>
                <a:lnTo>
                  <a:pt x="97633" y="117360"/>
                </a:lnTo>
                <a:lnTo>
                  <a:pt x="98188" y="113572"/>
                </a:lnTo>
                <a:lnTo>
                  <a:pt x="99047" y="110415"/>
                </a:lnTo>
                <a:lnTo>
                  <a:pt x="99451" y="108445"/>
                </a:lnTo>
                <a:lnTo>
                  <a:pt x="101257" y="106160"/>
                </a:lnTo>
                <a:lnTo>
                  <a:pt x="102368" y="104190"/>
                </a:lnTo>
                <a:lnTo>
                  <a:pt x="101332" y="102296"/>
                </a:lnTo>
                <a:cubicBezTo>
                  <a:pt x="101332" y="102296"/>
                  <a:pt x="101888" y="102220"/>
                  <a:pt x="98655" y="100957"/>
                </a:cubicBezTo>
                <a:lnTo>
                  <a:pt x="95423" y="99695"/>
                </a:lnTo>
                <a:lnTo>
                  <a:pt x="93529" y="99379"/>
                </a:lnTo>
                <a:lnTo>
                  <a:pt x="91471" y="98596"/>
                </a:lnTo>
                <a:lnTo>
                  <a:pt x="89185" y="97649"/>
                </a:lnTo>
                <a:lnTo>
                  <a:pt x="88011" y="94884"/>
                </a:lnTo>
                <a:lnTo>
                  <a:pt x="86508" y="92750"/>
                </a:lnTo>
                <a:lnTo>
                  <a:pt x="83124" y="91651"/>
                </a:lnTo>
                <a:lnTo>
                  <a:pt x="80914" y="91411"/>
                </a:lnTo>
                <a:lnTo>
                  <a:pt x="78616" y="89202"/>
                </a:lnTo>
                <a:lnTo>
                  <a:pt x="76571" y="88015"/>
                </a:lnTo>
                <a:lnTo>
                  <a:pt x="74121" y="87787"/>
                </a:lnTo>
                <a:lnTo>
                  <a:pt x="71596" y="87156"/>
                </a:lnTo>
                <a:lnTo>
                  <a:pt x="68755" y="87232"/>
                </a:lnTo>
                <a:cubicBezTo>
                  <a:pt x="68755" y="87232"/>
                  <a:pt x="65522" y="88179"/>
                  <a:pt x="65446" y="88495"/>
                </a:cubicBezTo>
                <a:cubicBezTo>
                  <a:pt x="65358" y="88810"/>
                  <a:pt x="64903" y="90174"/>
                  <a:pt x="64903" y="90174"/>
                </a:cubicBezTo>
                <a:lnTo>
                  <a:pt x="63325" y="88911"/>
                </a:lnTo>
                <a:lnTo>
                  <a:pt x="61595" y="89467"/>
                </a:lnTo>
                <a:lnTo>
                  <a:pt x="59852" y="88596"/>
                </a:lnTo>
                <a:lnTo>
                  <a:pt x="58590" y="85994"/>
                </a:lnTo>
                <a:lnTo>
                  <a:pt x="59385" y="83949"/>
                </a:lnTo>
                <a:lnTo>
                  <a:pt x="57491" y="83317"/>
                </a:lnTo>
                <a:lnTo>
                  <a:pt x="54966" y="83002"/>
                </a:lnTo>
                <a:lnTo>
                  <a:pt x="55673" y="81032"/>
                </a:lnTo>
                <a:lnTo>
                  <a:pt x="56380" y="79643"/>
                </a:lnTo>
                <a:lnTo>
                  <a:pt x="56532" y="78507"/>
                </a:lnTo>
                <a:lnTo>
                  <a:pt x="53779" y="78507"/>
                </a:lnTo>
                <a:lnTo>
                  <a:pt x="52592" y="80476"/>
                </a:lnTo>
                <a:lnTo>
                  <a:pt x="49915" y="81423"/>
                </a:lnTo>
                <a:lnTo>
                  <a:pt x="47933" y="78747"/>
                </a:lnTo>
                <a:lnTo>
                  <a:pt x="47541" y="75160"/>
                </a:lnTo>
                <a:lnTo>
                  <a:pt x="48412" y="72218"/>
                </a:lnTo>
                <a:lnTo>
                  <a:pt x="51165" y="70173"/>
                </a:lnTo>
                <a:lnTo>
                  <a:pt x="54095" y="69769"/>
                </a:lnTo>
                <a:lnTo>
                  <a:pt x="55433" y="70880"/>
                </a:lnTo>
                <a:lnTo>
                  <a:pt x="56064" y="69693"/>
                </a:lnTo>
                <a:lnTo>
                  <a:pt x="58198" y="69693"/>
                </a:lnTo>
                <a:lnTo>
                  <a:pt x="60964" y="70552"/>
                </a:lnTo>
                <a:lnTo>
                  <a:pt x="61191" y="72521"/>
                </a:lnTo>
                <a:lnTo>
                  <a:pt x="62529" y="74567"/>
                </a:lnTo>
                <a:lnTo>
                  <a:pt x="62933" y="72484"/>
                </a:lnTo>
                <a:lnTo>
                  <a:pt x="62769" y="68759"/>
                </a:lnTo>
                <a:lnTo>
                  <a:pt x="63805" y="66852"/>
                </a:lnTo>
                <a:lnTo>
                  <a:pt x="66797" y="64806"/>
                </a:lnTo>
                <a:lnTo>
                  <a:pt x="68300" y="62281"/>
                </a:lnTo>
                <a:lnTo>
                  <a:pt x="69083" y="60248"/>
                </a:lnTo>
                <a:lnTo>
                  <a:pt x="71684" y="57697"/>
                </a:lnTo>
                <a:lnTo>
                  <a:pt x="73338" y="57697"/>
                </a:lnTo>
                <a:lnTo>
                  <a:pt x="74197" y="55412"/>
                </a:lnTo>
                <a:lnTo>
                  <a:pt x="76722" y="53758"/>
                </a:lnTo>
                <a:lnTo>
                  <a:pt x="77833" y="55488"/>
                </a:lnTo>
                <a:lnTo>
                  <a:pt x="79879" y="54187"/>
                </a:lnTo>
                <a:lnTo>
                  <a:pt x="83351" y="52748"/>
                </a:lnTo>
                <a:lnTo>
                  <a:pt x="82569" y="51876"/>
                </a:lnTo>
                <a:lnTo>
                  <a:pt x="79412" y="52104"/>
                </a:lnTo>
                <a:lnTo>
                  <a:pt x="78692" y="50525"/>
                </a:lnTo>
                <a:lnTo>
                  <a:pt x="78692" y="49187"/>
                </a:lnTo>
                <a:lnTo>
                  <a:pt x="77833" y="48707"/>
                </a:lnTo>
                <a:lnTo>
                  <a:pt x="76091" y="49502"/>
                </a:lnTo>
                <a:lnTo>
                  <a:pt x="78540" y="48240"/>
                </a:lnTo>
                <a:lnTo>
                  <a:pt x="80902" y="48240"/>
                </a:lnTo>
                <a:lnTo>
                  <a:pt x="83111" y="48391"/>
                </a:lnTo>
                <a:lnTo>
                  <a:pt x="85725" y="46901"/>
                </a:lnTo>
                <a:cubicBezTo>
                  <a:pt x="85725" y="46901"/>
                  <a:pt x="87619" y="45474"/>
                  <a:pt x="87695" y="45361"/>
                </a:cubicBezTo>
                <a:cubicBezTo>
                  <a:pt x="87771" y="45247"/>
                  <a:pt x="86041" y="42204"/>
                  <a:pt x="86041" y="42204"/>
                </a:cubicBezTo>
                <a:lnTo>
                  <a:pt x="83983" y="40297"/>
                </a:lnTo>
                <a:lnTo>
                  <a:pt x="83591" y="38151"/>
                </a:lnTo>
                <a:lnTo>
                  <a:pt x="83111" y="33820"/>
                </a:lnTo>
                <a:lnTo>
                  <a:pt x="81066" y="36105"/>
                </a:lnTo>
                <a:lnTo>
                  <a:pt x="79172" y="35701"/>
                </a:lnTo>
                <a:lnTo>
                  <a:pt x="78856" y="33656"/>
                </a:lnTo>
                <a:lnTo>
                  <a:pt x="79639" y="32203"/>
                </a:lnTo>
                <a:lnTo>
                  <a:pt x="77909" y="31724"/>
                </a:lnTo>
                <a:lnTo>
                  <a:pt x="76798" y="30575"/>
                </a:lnTo>
                <a:lnTo>
                  <a:pt x="73957" y="30575"/>
                </a:lnTo>
                <a:lnTo>
                  <a:pt x="73098" y="30650"/>
                </a:lnTo>
                <a:lnTo>
                  <a:pt x="73010" y="33491"/>
                </a:lnTo>
                <a:lnTo>
                  <a:pt x="71671" y="34918"/>
                </a:lnTo>
                <a:lnTo>
                  <a:pt x="72467" y="36156"/>
                </a:lnTo>
                <a:lnTo>
                  <a:pt x="72694" y="38479"/>
                </a:lnTo>
                <a:lnTo>
                  <a:pt x="70573" y="40285"/>
                </a:lnTo>
                <a:lnTo>
                  <a:pt x="68603" y="40979"/>
                </a:lnTo>
                <a:lnTo>
                  <a:pt x="68603" y="44136"/>
                </a:lnTo>
                <a:lnTo>
                  <a:pt x="67340" y="44767"/>
                </a:lnTo>
                <a:lnTo>
                  <a:pt x="65913" y="42962"/>
                </a:lnTo>
                <a:lnTo>
                  <a:pt x="66545" y="40196"/>
                </a:lnTo>
                <a:lnTo>
                  <a:pt x="64386" y="39098"/>
                </a:lnTo>
                <a:lnTo>
                  <a:pt x="62113" y="37747"/>
                </a:lnTo>
                <a:lnTo>
                  <a:pt x="61115" y="36888"/>
                </a:lnTo>
                <a:lnTo>
                  <a:pt x="60092" y="36888"/>
                </a:lnTo>
                <a:lnTo>
                  <a:pt x="59852" y="34123"/>
                </a:lnTo>
                <a:lnTo>
                  <a:pt x="60244" y="31686"/>
                </a:lnTo>
                <a:lnTo>
                  <a:pt x="61088" y="29679"/>
                </a:lnTo>
                <a:lnTo>
                  <a:pt x="61088" y="29679"/>
                </a:lnTo>
                <a:cubicBezTo>
                  <a:pt x="61170" y="29674"/>
                  <a:pt x="61518" y="29543"/>
                  <a:pt x="62694" y="28958"/>
                </a:cubicBezTo>
                <a:cubicBezTo>
                  <a:pt x="63454" y="28578"/>
                  <a:pt x="63639" y="28510"/>
                  <a:pt x="63679" y="28510"/>
                </a:cubicBezTo>
                <a:cubicBezTo>
                  <a:pt x="63702" y="28510"/>
                  <a:pt x="63680" y="28531"/>
                  <a:pt x="63688" y="28531"/>
                </a:cubicBezTo>
                <a:cubicBezTo>
                  <a:pt x="63704" y="28531"/>
                  <a:pt x="63843" y="28444"/>
                  <a:pt x="64739" y="27910"/>
                </a:cubicBezTo>
                <a:cubicBezTo>
                  <a:pt x="66873" y="26648"/>
                  <a:pt x="66873" y="26648"/>
                  <a:pt x="66873" y="26648"/>
                </a:cubicBezTo>
                <a:lnTo>
                  <a:pt x="68451" y="25145"/>
                </a:lnTo>
                <a:lnTo>
                  <a:pt x="69714" y="23870"/>
                </a:lnTo>
                <a:lnTo>
                  <a:pt x="70585" y="23642"/>
                </a:lnTo>
                <a:lnTo>
                  <a:pt x="73969" y="23642"/>
                </a:lnTo>
                <a:lnTo>
                  <a:pt x="74121" y="21597"/>
                </a:lnTo>
                <a:lnTo>
                  <a:pt x="75144" y="19779"/>
                </a:lnTo>
                <a:lnTo>
                  <a:pt x="74677" y="18049"/>
                </a:lnTo>
                <a:lnTo>
                  <a:pt x="73035" y="16660"/>
                </a:lnTo>
                <a:lnTo>
                  <a:pt x="71987" y="18693"/>
                </a:lnTo>
                <a:lnTo>
                  <a:pt x="70371" y="19943"/>
                </a:lnTo>
                <a:lnTo>
                  <a:pt x="69234" y="20726"/>
                </a:lnTo>
                <a:lnTo>
                  <a:pt x="69234" y="18276"/>
                </a:lnTo>
                <a:lnTo>
                  <a:pt x="69487" y="17013"/>
                </a:lnTo>
                <a:lnTo>
                  <a:pt x="69487" y="17013"/>
                </a:lnTo>
                <a:lnTo>
                  <a:pt x="68439" y="17960"/>
                </a:lnTo>
                <a:lnTo>
                  <a:pt x="67403" y="15599"/>
                </a:lnTo>
                <a:lnTo>
                  <a:pt x="68565" y="14336"/>
                </a:lnTo>
                <a:lnTo>
                  <a:pt x="69373" y="12594"/>
                </a:lnTo>
                <a:lnTo>
                  <a:pt x="70636" y="9841"/>
                </a:lnTo>
                <a:lnTo>
                  <a:pt x="71633" y="9450"/>
                </a:lnTo>
                <a:lnTo>
                  <a:pt x="73401" y="7783"/>
                </a:lnTo>
                <a:lnTo>
                  <a:pt x="72618" y="7379"/>
                </a:lnTo>
                <a:lnTo>
                  <a:pt x="71633" y="7240"/>
                </a:lnTo>
                <a:lnTo>
                  <a:pt x="69234" y="7240"/>
                </a:lnTo>
                <a:lnTo>
                  <a:pt x="69234" y="9450"/>
                </a:lnTo>
                <a:lnTo>
                  <a:pt x="67164" y="12152"/>
                </a:lnTo>
                <a:lnTo>
                  <a:pt x="65408" y="14854"/>
                </a:lnTo>
                <a:lnTo>
                  <a:pt x="66280" y="16091"/>
                </a:lnTo>
                <a:lnTo>
                  <a:pt x="65926" y="18516"/>
                </a:lnTo>
                <a:lnTo>
                  <a:pt x="62921" y="20094"/>
                </a:lnTo>
                <a:lnTo>
                  <a:pt x="62921" y="18276"/>
                </a:lnTo>
                <a:lnTo>
                  <a:pt x="61191" y="18124"/>
                </a:lnTo>
                <a:lnTo>
                  <a:pt x="59701" y="19299"/>
                </a:lnTo>
                <a:lnTo>
                  <a:pt x="57845" y="16698"/>
                </a:lnTo>
                <a:lnTo>
                  <a:pt x="55673" y="16698"/>
                </a:lnTo>
                <a:lnTo>
                  <a:pt x="54966" y="18049"/>
                </a:lnTo>
                <a:lnTo>
                  <a:pt x="54259" y="19071"/>
                </a:lnTo>
                <a:lnTo>
                  <a:pt x="53223" y="16786"/>
                </a:lnTo>
                <a:cubicBezTo>
                  <a:pt x="53223" y="16786"/>
                  <a:pt x="52623" y="16998"/>
                  <a:pt x="52038" y="16998"/>
                </a:cubicBezTo>
                <a:cubicBezTo>
                  <a:pt x="51500" y="16998"/>
                  <a:pt x="50974" y="16819"/>
                  <a:pt x="50938" y="16129"/>
                </a:cubicBezTo>
                <a:cubicBezTo>
                  <a:pt x="50862" y="14690"/>
                  <a:pt x="50862" y="14677"/>
                  <a:pt x="50862" y="14677"/>
                </a:cubicBezTo>
                <a:lnTo>
                  <a:pt x="47629" y="11672"/>
                </a:lnTo>
                <a:lnTo>
                  <a:pt x="46594" y="10952"/>
                </a:lnTo>
                <a:lnTo>
                  <a:pt x="44788" y="11268"/>
                </a:lnTo>
                <a:lnTo>
                  <a:pt x="43993" y="8869"/>
                </a:lnTo>
                <a:lnTo>
                  <a:pt x="42579" y="8427"/>
                </a:lnTo>
                <a:lnTo>
                  <a:pt x="39030" y="8869"/>
                </a:lnTo>
                <a:lnTo>
                  <a:pt x="36972" y="8427"/>
                </a:lnTo>
                <a:lnTo>
                  <a:pt x="34295" y="6141"/>
                </a:lnTo>
                <a:lnTo>
                  <a:pt x="30747" y="4462"/>
                </a:lnTo>
                <a:lnTo>
                  <a:pt x="28159" y="1962"/>
                </a:lnTo>
                <a:lnTo>
                  <a:pt x="26037" y="194"/>
                </a:lnTo>
                <a:lnTo>
                  <a:pt x="23196" y="825"/>
                </a:lnTo>
                <a:cubicBezTo>
                  <a:pt x="23196" y="825"/>
                  <a:pt x="23017" y="0"/>
                  <a:pt x="22033" y="0"/>
                </a:cubicBezTo>
                <a:close/>
              </a:path>
            </a:pathLst>
          </a:custGeom>
          <a:solidFill>
            <a:srgbClr val="C79266">
              <a:alpha val="1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933875" y="2109213"/>
            <a:ext cx="4497000" cy="16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5356275" y="1042588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Spectral"/>
                <a:ea typeface="Spectral"/>
                <a:cs typeface="Spectral"/>
                <a:sym typeface="Spectr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33825" y="3725913"/>
            <a:ext cx="44970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 rot="-1386906">
            <a:off x="5311996" y="3686795"/>
            <a:ext cx="5971905" cy="2132354"/>
          </a:xfrm>
          <a:custGeom>
            <a:avLst/>
            <a:gdLst/>
            <a:ahLst/>
            <a:cxnLst/>
            <a:rect l="l" t="t" r="r" b="b"/>
            <a:pathLst>
              <a:path w="238803" h="85249" extrusionOk="0">
                <a:moveTo>
                  <a:pt x="24328" y="0"/>
                </a:moveTo>
                <a:lnTo>
                  <a:pt x="23710" y="29"/>
                </a:lnTo>
                <a:lnTo>
                  <a:pt x="23063" y="59"/>
                </a:lnTo>
                <a:lnTo>
                  <a:pt x="23004" y="118"/>
                </a:lnTo>
                <a:lnTo>
                  <a:pt x="22975" y="176"/>
                </a:lnTo>
                <a:lnTo>
                  <a:pt x="23004" y="265"/>
                </a:lnTo>
                <a:lnTo>
                  <a:pt x="23092" y="294"/>
                </a:lnTo>
                <a:lnTo>
                  <a:pt x="23092" y="265"/>
                </a:lnTo>
                <a:lnTo>
                  <a:pt x="23710" y="235"/>
                </a:lnTo>
                <a:lnTo>
                  <a:pt x="24328" y="206"/>
                </a:lnTo>
                <a:lnTo>
                  <a:pt x="24416" y="176"/>
                </a:lnTo>
                <a:lnTo>
                  <a:pt x="24445" y="118"/>
                </a:lnTo>
                <a:lnTo>
                  <a:pt x="24416" y="29"/>
                </a:lnTo>
                <a:lnTo>
                  <a:pt x="24328" y="0"/>
                </a:lnTo>
                <a:close/>
                <a:moveTo>
                  <a:pt x="25593" y="0"/>
                </a:moveTo>
                <a:lnTo>
                  <a:pt x="25504" y="29"/>
                </a:lnTo>
                <a:lnTo>
                  <a:pt x="25475" y="118"/>
                </a:lnTo>
                <a:lnTo>
                  <a:pt x="25504" y="176"/>
                </a:lnTo>
                <a:lnTo>
                  <a:pt x="25593" y="206"/>
                </a:lnTo>
                <a:lnTo>
                  <a:pt x="26828" y="294"/>
                </a:lnTo>
                <a:lnTo>
                  <a:pt x="26916" y="265"/>
                </a:lnTo>
                <a:lnTo>
                  <a:pt x="26946" y="206"/>
                </a:lnTo>
                <a:lnTo>
                  <a:pt x="26916" y="118"/>
                </a:lnTo>
                <a:lnTo>
                  <a:pt x="26858" y="88"/>
                </a:lnTo>
                <a:lnTo>
                  <a:pt x="25593" y="0"/>
                </a:lnTo>
                <a:close/>
                <a:moveTo>
                  <a:pt x="1354" y="265"/>
                </a:moveTo>
                <a:lnTo>
                  <a:pt x="706" y="294"/>
                </a:lnTo>
                <a:lnTo>
                  <a:pt x="89" y="353"/>
                </a:lnTo>
                <a:lnTo>
                  <a:pt x="30" y="412"/>
                </a:lnTo>
                <a:lnTo>
                  <a:pt x="0" y="471"/>
                </a:lnTo>
                <a:lnTo>
                  <a:pt x="30" y="529"/>
                </a:lnTo>
                <a:lnTo>
                  <a:pt x="89" y="559"/>
                </a:lnTo>
                <a:lnTo>
                  <a:pt x="118" y="559"/>
                </a:lnTo>
                <a:lnTo>
                  <a:pt x="736" y="500"/>
                </a:lnTo>
                <a:lnTo>
                  <a:pt x="1354" y="471"/>
                </a:lnTo>
                <a:lnTo>
                  <a:pt x="1412" y="441"/>
                </a:lnTo>
                <a:lnTo>
                  <a:pt x="1442" y="353"/>
                </a:lnTo>
                <a:lnTo>
                  <a:pt x="1412" y="294"/>
                </a:lnTo>
                <a:lnTo>
                  <a:pt x="1354" y="265"/>
                </a:lnTo>
                <a:close/>
                <a:moveTo>
                  <a:pt x="2618" y="265"/>
                </a:moveTo>
                <a:lnTo>
                  <a:pt x="2530" y="294"/>
                </a:lnTo>
                <a:lnTo>
                  <a:pt x="2501" y="382"/>
                </a:lnTo>
                <a:lnTo>
                  <a:pt x="2530" y="441"/>
                </a:lnTo>
                <a:lnTo>
                  <a:pt x="2589" y="471"/>
                </a:lnTo>
                <a:lnTo>
                  <a:pt x="3207" y="529"/>
                </a:lnTo>
                <a:lnTo>
                  <a:pt x="3825" y="618"/>
                </a:lnTo>
                <a:lnTo>
                  <a:pt x="3854" y="618"/>
                </a:lnTo>
                <a:lnTo>
                  <a:pt x="3913" y="588"/>
                </a:lnTo>
                <a:lnTo>
                  <a:pt x="3942" y="529"/>
                </a:lnTo>
                <a:lnTo>
                  <a:pt x="3942" y="471"/>
                </a:lnTo>
                <a:lnTo>
                  <a:pt x="3854" y="412"/>
                </a:lnTo>
                <a:lnTo>
                  <a:pt x="3236" y="324"/>
                </a:lnTo>
                <a:lnTo>
                  <a:pt x="2618" y="265"/>
                </a:lnTo>
                <a:close/>
                <a:moveTo>
                  <a:pt x="21827" y="206"/>
                </a:moveTo>
                <a:lnTo>
                  <a:pt x="21210" y="324"/>
                </a:lnTo>
                <a:lnTo>
                  <a:pt x="20592" y="441"/>
                </a:lnTo>
                <a:lnTo>
                  <a:pt x="20533" y="500"/>
                </a:lnTo>
                <a:lnTo>
                  <a:pt x="20504" y="559"/>
                </a:lnTo>
                <a:lnTo>
                  <a:pt x="20533" y="618"/>
                </a:lnTo>
                <a:lnTo>
                  <a:pt x="20621" y="647"/>
                </a:lnTo>
                <a:lnTo>
                  <a:pt x="21239" y="529"/>
                </a:lnTo>
                <a:lnTo>
                  <a:pt x="21857" y="412"/>
                </a:lnTo>
                <a:lnTo>
                  <a:pt x="21916" y="382"/>
                </a:lnTo>
                <a:lnTo>
                  <a:pt x="21945" y="294"/>
                </a:lnTo>
                <a:lnTo>
                  <a:pt x="21916" y="235"/>
                </a:lnTo>
                <a:lnTo>
                  <a:pt x="21827" y="206"/>
                </a:lnTo>
                <a:close/>
                <a:moveTo>
                  <a:pt x="28005" y="235"/>
                </a:moveTo>
                <a:lnTo>
                  <a:pt x="27975" y="324"/>
                </a:lnTo>
                <a:lnTo>
                  <a:pt x="28005" y="382"/>
                </a:lnTo>
                <a:lnTo>
                  <a:pt x="28064" y="441"/>
                </a:lnTo>
                <a:lnTo>
                  <a:pt x="29299" y="647"/>
                </a:lnTo>
                <a:lnTo>
                  <a:pt x="29328" y="647"/>
                </a:lnTo>
                <a:lnTo>
                  <a:pt x="29387" y="618"/>
                </a:lnTo>
                <a:lnTo>
                  <a:pt x="29417" y="559"/>
                </a:lnTo>
                <a:lnTo>
                  <a:pt x="29417" y="471"/>
                </a:lnTo>
                <a:lnTo>
                  <a:pt x="29328" y="441"/>
                </a:lnTo>
                <a:lnTo>
                  <a:pt x="28093" y="235"/>
                </a:lnTo>
                <a:close/>
                <a:moveTo>
                  <a:pt x="30476" y="706"/>
                </a:moveTo>
                <a:lnTo>
                  <a:pt x="30446" y="765"/>
                </a:lnTo>
                <a:lnTo>
                  <a:pt x="30446" y="853"/>
                </a:lnTo>
                <a:lnTo>
                  <a:pt x="30505" y="912"/>
                </a:lnTo>
                <a:lnTo>
                  <a:pt x="31711" y="1235"/>
                </a:lnTo>
                <a:lnTo>
                  <a:pt x="31741" y="1235"/>
                </a:lnTo>
                <a:lnTo>
                  <a:pt x="31799" y="1206"/>
                </a:lnTo>
                <a:lnTo>
                  <a:pt x="31858" y="1147"/>
                </a:lnTo>
                <a:lnTo>
                  <a:pt x="31829" y="1088"/>
                </a:lnTo>
                <a:lnTo>
                  <a:pt x="31770" y="1030"/>
                </a:lnTo>
                <a:lnTo>
                  <a:pt x="30564" y="706"/>
                </a:lnTo>
                <a:close/>
                <a:moveTo>
                  <a:pt x="5089" y="677"/>
                </a:moveTo>
                <a:lnTo>
                  <a:pt x="5001" y="706"/>
                </a:lnTo>
                <a:lnTo>
                  <a:pt x="4972" y="765"/>
                </a:lnTo>
                <a:lnTo>
                  <a:pt x="4972" y="853"/>
                </a:lnTo>
                <a:lnTo>
                  <a:pt x="5031" y="882"/>
                </a:lnTo>
                <a:lnTo>
                  <a:pt x="5648" y="1059"/>
                </a:lnTo>
                <a:lnTo>
                  <a:pt x="6207" y="1265"/>
                </a:lnTo>
                <a:lnTo>
                  <a:pt x="6325" y="1265"/>
                </a:lnTo>
                <a:lnTo>
                  <a:pt x="6354" y="1206"/>
                </a:lnTo>
                <a:lnTo>
                  <a:pt x="6354" y="1118"/>
                </a:lnTo>
                <a:lnTo>
                  <a:pt x="6296" y="1088"/>
                </a:lnTo>
                <a:lnTo>
                  <a:pt x="5707" y="882"/>
                </a:lnTo>
                <a:lnTo>
                  <a:pt x="5089" y="677"/>
                </a:lnTo>
                <a:close/>
                <a:moveTo>
                  <a:pt x="19356" y="735"/>
                </a:moveTo>
                <a:lnTo>
                  <a:pt x="18768" y="941"/>
                </a:lnTo>
                <a:lnTo>
                  <a:pt x="18180" y="1147"/>
                </a:lnTo>
                <a:lnTo>
                  <a:pt x="18121" y="1177"/>
                </a:lnTo>
                <a:lnTo>
                  <a:pt x="18121" y="1265"/>
                </a:lnTo>
                <a:lnTo>
                  <a:pt x="18150" y="1324"/>
                </a:lnTo>
                <a:lnTo>
                  <a:pt x="18239" y="1324"/>
                </a:lnTo>
                <a:lnTo>
                  <a:pt x="18827" y="1118"/>
                </a:lnTo>
                <a:lnTo>
                  <a:pt x="19415" y="941"/>
                </a:lnTo>
                <a:lnTo>
                  <a:pt x="19474" y="882"/>
                </a:lnTo>
                <a:lnTo>
                  <a:pt x="19503" y="824"/>
                </a:lnTo>
                <a:lnTo>
                  <a:pt x="19445" y="765"/>
                </a:lnTo>
                <a:lnTo>
                  <a:pt x="19356" y="735"/>
                </a:lnTo>
                <a:close/>
                <a:moveTo>
                  <a:pt x="32888" y="1412"/>
                </a:moveTo>
                <a:lnTo>
                  <a:pt x="32829" y="1471"/>
                </a:lnTo>
                <a:lnTo>
                  <a:pt x="32858" y="1559"/>
                </a:lnTo>
                <a:lnTo>
                  <a:pt x="32917" y="1618"/>
                </a:lnTo>
                <a:lnTo>
                  <a:pt x="34065" y="2059"/>
                </a:lnTo>
                <a:lnTo>
                  <a:pt x="34123" y="2059"/>
                </a:lnTo>
                <a:lnTo>
                  <a:pt x="34182" y="2030"/>
                </a:lnTo>
                <a:lnTo>
                  <a:pt x="34212" y="2000"/>
                </a:lnTo>
                <a:lnTo>
                  <a:pt x="34212" y="1912"/>
                </a:lnTo>
                <a:lnTo>
                  <a:pt x="34153" y="1853"/>
                </a:lnTo>
                <a:lnTo>
                  <a:pt x="32976" y="1412"/>
                </a:lnTo>
                <a:close/>
                <a:moveTo>
                  <a:pt x="17003" y="1618"/>
                </a:moveTo>
                <a:lnTo>
                  <a:pt x="16444" y="1883"/>
                </a:lnTo>
                <a:lnTo>
                  <a:pt x="15885" y="2177"/>
                </a:lnTo>
                <a:lnTo>
                  <a:pt x="15826" y="2236"/>
                </a:lnTo>
                <a:lnTo>
                  <a:pt x="15826" y="2324"/>
                </a:lnTo>
                <a:lnTo>
                  <a:pt x="15885" y="2353"/>
                </a:lnTo>
                <a:lnTo>
                  <a:pt x="15973" y="2353"/>
                </a:lnTo>
                <a:lnTo>
                  <a:pt x="16532" y="2059"/>
                </a:lnTo>
                <a:lnTo>
                  <a:pt x="17091" y="1794"/>
                </a:lnTo>
                <a:lnTo>
                  <a:pt x="17150" y="1736"/>
                </a:lnTo>
                <a:lnTo>
                  <a:pt x="17150" y="1677"/>
                </a:lnTo>
                <a:lnTo>
                  <a:pt x="17091" y="1618"/>
                </a:lnTo>
                <a:close/>
                <a:moveTo>
                  <a:pt x="7384" y="1588"/>
                </a:moveTo>
                <a:lnTo>
                  <a:pt x="7325" y="1618"/>
                </a:lnTo>
                <a:lnTo>
                  <a:pt x="7296" y="1706"/>
                </a:lnTo>
                <a:lnTo>
                  <a:pt x="7355" y="1765"/>
                </a:lnTo>
                <a:lnTo>
                  <a:pt x="7913" y="2059"/>
                </a:lnTo>
                <a:lnTo>
                  <a:pt x="8443" y="2383"/>
                </a:lnTo>
                <a:lnTo>
                  <a:pt x="8531" y="2383"/>
                </a:lnTo>
                <a:lnTo>
                  <a:pt x="8590" y="2353"/>
                </a:lnTo>
                <a:lnTo>
                  <a:pt x="8590" y="2265"/>
                </a:lnTo>
                <a:lnTo>
                  <a:pt x="8561" y="2206"/>
                </a:lnTo>
                <a:lnTo>
                  <a:pt x="8002" y="1883"/>
                </a:lnTo>
                <a:lnTo>
                  <a:pt x="7443" y="1588"/>
                </a:lnTo>
                <a:close/>
                <a:moveTo>
                  <a:pt x="35241" y="2353"/>
                </a:moveTo>
                <a:lnTo>
                  <a:pt x="35182" y="2412"/>
                </a:lnTo>
                <a:lnTo>
                  <a:pt x="35153" y="2471"/>
                </a:lnTo>
                <a:lnTo>
                  <a:pt x="35212" y="2530"/>
                </a:lnTo>
                <a:lnTo>
                  <a:pt x="36330" y="3089"/>
                </a:lnTo>
                <a:lnTo>
                  <a:pt x="36447" y="3089"/>
                </a:lnTo>
                <a:lnTo>
                  <a:pt x="36477" y="3030"/>
                </a:lnTo>
                <a:lnTo>
                  <a:pt x="36477" y="2971"/>
                </a:lnTo>
                <a:lnTo>
                  <a:pt x="36447" y="2912"/>
                </a:lnTo>
                <a:lnTo>
                  <a:pt x="35300" y="2353"/>
                </a:lnTo>
                <a:close/>
                <a:moveTo>
                  <a:pt x="14885" y="2795"/>
                </a:moveTo>
                <a:lnTo>
                  <a:pt x="14797" y="2824"/>
                </a:lnTo>
                <a:lnTo>
                  <a:pt x="14267" y="3177"/>
                </a:lnTo>
                <a:lnTo>
                  <a:pt x="13767" y="3559"/>
                </a:lnTo>
                <a:lnTo>
                  <a:pt x="13738" y="3618"/>
                </a:lnTo>
                <a:lnTo>
                  <a:pt x="13738" y="3706"/>
                </a:lnTo>
                <a:lnTo>
                  <a:pt x="13797" y="3736"/>
                </a:lnTo>
                <a:lnTo>
                  <a:pt x="13826" y="3736"/>
                </a:lnTo>
                <a:lnTo>
                  <a:pt x="13885" y="3706"/>
                </a:lnTo>
                <a:lnTo>
                  <a:pt x="14385" y="3353"/>
                </a:lnTo>
                <a:lnTo>
                  <a:pt x="14914" y="3000"/>
                </a:lnTo>
                <a:lnTo>
                  <a:pt x="14944" y="2912"/>
                </a:lnTo>
                <a:lnTo>
                  <a:pt x="14944" y="2853"/>
                </a:lnTo>
                <a:lnTo>
                  <a:pt x="14885" y="2795"/>
                </a:lnTo>
                <a:close/>
                <a:moveTo>
                  <a:pt x="9502" y="2912"/>
                </a:moveTo>
                <a:lnTo>
                  <a:pt x="9443" y="2942"/>
                </a:lnTo>
                <a:lnTo>
                  <a:pt x="9414" y="3030"/>
                </a:lnTo>
                <a:lnTo>
                  <a:pt x="9443" y="3089"/>
                </a:lnTo>
                <a:lnTo>
                  <a:pt x="9943" y="3501"/>
                </a:lnTo>
                <a:lnTo>
                  <a:pt x="10384" y="3912"/>
                </a:lnTo>
                <a:lnTo>
                  <a:pt x="10473" y="3942"/>
                </a:lnTo>
                <a:lnTo>
                  <a:pt x="10531" y="3912"/>
                </a:lnTo>
                <a:lnTo>
                  <a:pt x="10561" y="3824"/>
                </a:lnTo>
                <a:lnTo>
                  <a:pt x="10531" y="3765"/>
                </a:lnTo>
                <a:lnTo>
                  <a:pt x="10061" y="3324"/>
                </a:lnTo>
                <a:lnTo>
                  <a:pt x="9590" y="2942"/>
                </a:lnTo>
                <a:lnTo>
                  <a:pt x="9502" y="2912"/>
                </a:lnTo>
                <a:close/>
                <a:moveTo>
                  <a:pt x="37477" y="3501"/>
                </a:moveTo>
                <a:lnTo>
                  <a:pt x="37389" y="3530"/>
                </a:lnTo>
                <a:lnTo>
                  <a:pt x="37389" y="3618"/>
                </a:lnTo>
                <a:lnTo>
                  <a:pt x="37447" y="3677"/>
                </a:lnTo>
                <a:lnTo>
                  <a:pt x="38506" y="4324"/>
                </a:lnTo>
                <a:lnTo>
                  <a:pt x="38565" y="4354"/>
                </a:lnTo>
                <a:lnTo>
                  <a:pt x="38624" y="4324"/>
                </a:lnTo>
                <a:lnTo>
                  <a:pt x="38653" y="4295"/>
                </a:lnTo>
                <a:lnTo>
                  <a:pt x="38653" y="4207"/>
                </a:lnTo>
                <a:lnTo>
                  <a:pt x="38624" y="4148"/>
                </a:lnTo>
                <a:lnTo>
                  <a:pt x="37536" y="3501"/>
                </a:lnTo>
                <a:close/>
                <a:moveTo>
                  <a:pt x="167320" y="4265"/>
                </a:moveTo>
                <a:lnTo>
                  <a:pt x="167232" y="4295"/>
                </a:lnTo>
                <a:lnTo>
                  <a:pt x="167203" y="4383"/>
                </a:lnTo>
                <a:lnTo>
                  <a:pt x="167232" y="4442"/>
                </a:lnTo>
                <a:lnTo>
                  <a:pt x="167320" y="4471"/>
                </a:lnTo>
                <a:lnTo>
                  <a:pt x="168556" y="4530"/>
                </a:lnTo>
                <a:lnTo>
                  <a:pt x="168644" y="4501"/>
                </a:lnTo>
                <a:lnTo>
                  <a:pt x="168674" y="4412"/>
                </a:lnTo>
                <a:lnTo>
                  <a:pt x="168644" y="4354"/>
                </a:lnTo>
                <a:lnTo>
                  <a:pt x="168556" y="4295"/>
                </a:lnTo>
                <a:lnTo>
                  <a:pt x="167320" y="4265"/>
                </a:lnTo>
                <a:close/>
                <a:moveTo>
                  <a:pt x="166055" y="4295"/>
                </a:moveTo>
                <a:lnTo>
                  <a:pt x="164791" y="4383"/>
                </a:lnTo>
                <a:lnTo>
                  <a:pt x="164732" y="4412"/>
                </a:lnTo>
                <a:lnTo>
                  <a:pt x="164702" y="4501"/>
                </a:lnTo>
                <a:lnTo>
                  <a:pt x="164732" y="4560"/>
                </a:lnTo>
                <a:lnTo>
                  <a:pt x="164820" y="4589"/>
                </a:lnTo>
                <a:lnTo>
                  <a:pt x="166055" y="4501"/>
                </a:lnTo>
                <a:lnTo>
                  <a:pt x="166144" y="4471"/>
                </a:lnTo>
                <a:lnTo>
                  <a:pt x="166173" y="4383"/>
                </a:lnTo>
                <a:lnTo>
                  <a:pt x="166114" y="4324"/>
                </a:lnTo>
                <a:lnTo>
                  <a:pt x="166055" y="4295"/>
                </a:lnTo>
                <a:close/>
                <a:moveTo>
                  <a:pt x="169821" y="4412"/>
                </a:moveTo>
                <a:lnTo>
                  <a:pt x="169733" y="4442"/>
                </a:lnTo>
                <a:lnTo>
                  <a:pt x="169703" y="4501"/>
                </a:lnTo>
                <a:lnTo>
                  <a:pt x="169733" y="4560"/>
                </a:lnTo>
                <a:lnTo>
                  <a:pt x="169791" y="4618"/>
                </a:lnTo>
                <a:lnTo>
                  <a:pt x="171027" y="4765"/>
                </a:lnTo>
                <a:lnTo>
                  <a:pt x="171056" y="4765"/>
                </a:lnTo>
                <a:lnTo>
                  <a:pt x="171115" y="4736"/>
                </a:lnTo>
                <a:lnTo>
                  <a:pt x="171145" y="4677"/>
                </a:lnTo>
                <a:lnTo>
                  <a:pt x="171145" y="4589"/>
                </a:lnTo>
                <a:lnTo>
                  <a:pt x="171056" y="4560"/>
                </a:lnTo>
                <a:lnTo>
                  <a:pt x="169821" y="4412"/>
                </a:lnTo>
                <a:close/>
                <a:moveTo>
                  <a:pt x="163555" y="4501"/>
                </a:moveTo>
                <a:lnTo>
                  <a:pt x="162320" y="4707"/>
                </a:lnTo>
                <a:lnTo>
                  <a:pt x="162231" y="4736"/>
                </a:lnTo>
                <a:lnTo>
                  <a:pt x="162231" y="4824"/>
                </a:lnTo>
                <a:lnTo>
                  <a:pt x="162261" y="4883"/>
                </a:lnTo>
                <a:lnTo>
                  <a:pt x="162320" y="4913"/>
                </a:lnTo>
                <a:lnTo>
                  <a:pt x="162349" y="4913"/>
                </a:lnTo>
                <a:lnTo>
                  <a:pt x="163585" y="4707"/>
                </a:lnTo>
                <a:lnTo>
                  <a:pt x="163643" y="4677"/>
                </a:lnTo>
                <a:lnTo>
                  <a:pt x="163673" y="4589"/>
                </a:lnTo>
                <a:lnTo>
                  <a:pt x="163614" y="4530"/>
                </a:lnTo>
                <a:lnTo>
                  <a:pt x="163555" y="4501"/>
                </a:lnTo>
                <a:close/>
                <a:moveTo>
                  <a:pt x="172321" y="4765"/>
                </a:moveTo>
                <a:lnTo>
                  <a:pt x="172233" y="4795"/>
                </a:lnTo>
                <a:lnTo>
                  <a:pt x="172174" y="4854"/>
                </a:lnTo>
                <a:lnTo>
                  <a:pt x="172203" y="4942"/>
                </a:lnTo>
                <a:lnTo>
                  <a:pt x="172262" y="4971"/>
                </a:lnTo>
                <a:lnTo>
                  <a:pt x="173468" y="5266"/>
                </a:lnTo>
                <a:lnTo>
                  <a:pt x="173498" y="5266"/>
                </a:lnTo>
                <a:lnTo>
                  <a:pt x="173557" y="5236"/>
                </a:lnTo>
                <a:lnTo>
                  <a:pt x="173615" y="5177"/>
                </a:lnTo>
                <a:lnTo>
                  <a:pt x="173586" y="5118"/>
                </a:lnTo>
                <a:lnTo>
                  <a:pt x="173527" y="5060"/>
                </a:lnTo>
                <a:lnTo>
                  <a:pt x="172321" y="4765"/>
                </a:lnTo>
                <a:close/>
                <a:moveTo>
                  <a:pt x="161084" y="4942"/>
                </a:moveTo>
                <a:lnTo>
                  <a:pt x="159849" y="5266"/>
                </a:lnTo>
                <a:lnTo>
                  <a:pt x="159790" y="5324"/>
                </a:lnTo>
                <a:lnTo>
                  <a:pt x="159790" y="5383"/>
                </a:lnTo>
                <a:lnTo>
                  <a:pt x="159819" y="5442"/>
                </a:lnTo>
                <a:lnTo>
                  <a:pt x="159878" y="5471"/>
                </a:lnTo>
                <a:lnTo>
                  <a:pt x="159907" y="5471"/>
                </a:lnTo>
                <a:lnTo>
                  <a:pt x="161114" y="5148"/>
                </a:lnTo>
                <a:lnTo>
                  <a:pt x="161202" y="5118"/>
                </a:lnTo>
                <a:lnTo>
                  <a:pt x="161202" y="5030"/>
                </a:lnTo>
                <a:lnTo>
                  <a:pt x="161143" y="4971"/>
                </a:lnTo>
                <a:lnTo>
                  <a:pt x="161084" y="4942"/>
                </a:lnTo>
                <a:close/>
                <a:moveTo>
                  <a:pt x="39595" y="4854"/>
                </a:moveTo>
                <a:lnTo>
                  <a:pt x="39507" y="4883"/>
                </a:lnTo>
                <a:lnTo>
                  <a:pt x="39507" y="4971"/>
                </a:lnTo>
                <a:lnTo>
                  <a:pt x="39536" y="5030"/>
                </a:lnTo>
                <a:lnTo>
                  <a:pt x="40536" y="5766"/>
                </a:lnTo>
                <a:lnTo>
                  <a:pt x="40595" y="5795"/>
                </a:lnTo>
                <a:lnTo>
                  <a:pt x="40654" y="5795"/>
                </a:lnTo>
                <a:lnTo>
                  <a:pt x="40683" y="5766"/>
                </a:lnTo>
                <a:lnTo>
                  <a:pt x="40713" y="5677"/>
                </a:lnTo>
                <a:lnTo>
                  <a:pt x="40654" y="5619"/>
                </a:lnTo>
                <a:lnTo>
                  <a:pt x="39654" y="4854"/>
                </a:lnTo>
                <a:close/>
                <a:moveTo>
                  <a:pt x="12885" y="4324"/>
                </a:moveTo>
                <a:lnTo>
                  <a:pt x="12797" y="4354"/>
                </a:lnTo>
                <a:lnTo>
                  <a:pt x="12326" y="4795"/>
                </a:lnTo>
                <a:lnTo>
                  <a:pt x="11885" y="5236"/>
                </a:lnTo>
                <a:lnTo>
                  <a:pt x="11885" y="5295"/>
                </a:lnTo>
                <a:lnTo>
                  <a:pt x="11385" y="4677"/>
                </a:lnTo>
                <a:lnTo>
                  <a:pt x="11326" y="4648"/>
                </a:lnTo>
                <a:lnTo>
                  <a:pt x="11237" y="4677"/>
                </a:lnTo>
                <a:lnTo>
                  <a:pt x="11208" y="4736"/>
                </a:lnTo>
                <a:lnTo>
                  <a:pt x="11237" y="4824"/>
                </a:lnTo>
                <a:lnTo>
                  <a:pt x="11620" y="5295"/>
                </a:lnTo>
                <a:lnTo>
                  <a:pt x="11973" y="5795"/>
                </a:lnTo>
                <a:lnTo>
                  <a:pt x="12032" y="5854"/>
                </a:lnTo>
                <a:lnTo>
                  <a:pt x="12061" y="5854"/>
                </a:lnTo>
                <a:lnTo>
                  <a:pt x="12120" y="5824"/>
                </a:lnTo>
                <a:lnTo>
                  <a:pt x="12179" y="5766"/>
                </a:lnTo>
                <a:lnTo>
                  <a:pt x="12149" y="5677"/>
                </a:lnTo>
                <a:lnTo>
                  <a:pt x="11973" y="5413"/>
                </a:lnTo>
                <a:lnTo>
                  <a:pt x="12002" y="5413"/>
                </a:lnTo>
                <a:lnTo>
                  <a:pt x="12061" y="5383"/>
                </a:lnTo>
                <a:lnTo>
                  <a:pt x="12473" y="4942"/>
                </a:lnTo>
                <a:lnTo>
                  <a:pt x="12944" y="4501"/>
                </a:lnTo>
                <a:lnTo>
                  <a:pt x="12973" y="4442"/>
                </a:lnTo>
                <a:lnTo>
                  <a:pt x="12944" y="4354"/>
                </a:lnTo>
                <a:lnTo>
                  <a:pt x="12885" y="4324"/>
                </a:lnTo>
                <a:close/>
                <a:moveTo>
                  <a:pt x="174674" y="5413"/>
                </a:moveTo>
                <a:lnTo>
                  <a:pt x="174616" y="5471"/>
                </a:lnTo>
                <a:lnTo>
                  <a:pt x="174616" y="5560"/>
                </a:lnTo>
                <a:lnTo>
                  <a:pt x="174674" y="5589"/>
                </a:lnTo>
                <a:lnTo>
                  <a:pt x="175851" y="6001"/>
                </a:lnTo>
                <a:lnTo>
                  <a:pt x="175969" y="6001"/>
                </a:lnTo>
                <a:lnTo>
                  <a:pt x="175998" y="5942"/>
                </a:lnTo>
                <a:lnTo>
                  <a:pt x="175998" y="5854"/>
                </a:lnTo>
                <a:lnTo>
                  <a:pt x="175939" y="5795"/>
                </a:lnTo>
                <a:lnTo>
                  <a:pt x="174733" y="5413"/>
                </a:lnTo>
                <a:close/>
                <a:moveTo>
                  <a:pt x="158643" y="5619"/>
                </a:moveTo>
                <a:lnTo>
                  <a:pt x="157466" y="6060"/>
                </a:lnTo>
                <a:lnTo>
                  <a:pt x="157407" y="6119"/>
                </a:lnTo>
                <a:lnTo>
                  <a:pt x="157407" y="6177"/>
                </a:lnTo>
                <a:lnTo>
                  <a:pt x="157437" y="6236"/>
                </a:lnTo>
                <a:lnTo>
                  <a:pt x="157495" y="6266"/>
                </a:lnTo>
                <a:lnTo>
                  <a:pt x="157554" y="6236"/>
                </a:lnTo>
                <a:lnTo>
                  <a:pt x="158731" y="5824"/>
                </a:lnTo>
                <a:lnTo>
                  <a:pt x="158790" y="5766"/>
                </a:lnTo>
                <a:lnTo>
                  <a:pt x="158790" y="5707"/>
                </a:lnTo>
                <a:lnTo>
                  <a:pt x="158731" y="5648"/>
                </a:lnTo>
                <a:lnTo>
                  <a:pt x="158643" y="5619"/>
                </a:lnTo>
                <a:close/>
                <a:moveTo>
                  <a:pt x="177028" y="6266"/>
                </a:moveTo>
                <a:lnTo>
                  <a:pt x="176969" y="6324"/>
                </a:lnTo>
                <a:lnTo>
                  <a:pt x="176969" y="6413"/>
                </a:lnTo>
                <a:lnTo>
                  <a:pt x="177028" y="6472"/>
                </a:lnTo>
                <a:lnTo>
                  <a:pt x="177587" y="6736"/>
                </a:lnTo>
                <a:lnTo>
                  <a:pt x="178146" y="7001"/>
                </a:lnTo>
                <a:lnTo>
                  <a:pt x="178234" y="7001"/>
                </a:lnTo>
                <a:lnTo>
                  <a:pt x="178293" y="6942"/>
                </a:lnTo>
                <a:lnTo>
                  <a:pt x="178293" y="6854"/>
                </a:lnTo>
                <a:lnTo>
                  <a:pt x="178234" y="6795"/>
                </a:lnTo>
                <a:lnTo>
                  <a:pt x="177675" y="6530"/>
                </a:lnTo>
                <a:lnTo>
                  <a:pt x="177087" y="6266"/>
                </a:lnTo>
                <a:close/>
                <a:moveTo>
                  <a:pt x="156319" y="6530"/>
                </a:moveTo>
                <a:lnTo>
                  <a:pt x="155171" y="7060"/>
                </a:lnTo>
                <a:lnTo>
                  <a:pt x="155113" y="7119"/>
                </a:lnTo>
                <a:lnTo>
                  <a:pt x="155113" y="7207"/>
                </a:lnTo>
                <a:lnTo>
                  <a:pt x="155171" y="7236"/>
                </a:lnTo>
                <a:lnTo>
                  <a:pt x="155230" y="7266"/>
                </a:lnTo>
                <a:lnTo>
                  <a:pt x="155260" y="7266"/>
                </a:lnTo>
                <a:lnTo>
                  <a:pt x="156378" y="6707"/>
                </a:lnTo>
                <a:lnTo>
                  <a:pt x="156436" y="6648"/>
                </a:lnTo>
                <a:lnTo>
                  <a:pt x="156436" y="6589"/>
                </a:lnTo>
                <a:lnTo>
                  <a:pt x="156378" y="6530"/>
                </a:lnTo>
                <a:close/>
                <a:moveTo>
                  <a:pt x="11149" y="6148"/>
                </a:moveTo>
                <a:lnTo>
                  <a:pt x="11061" y="6177"/>
                </a:lnTo>
                <a:lnTo>
                  <a:pt x="10679" y="6677"/>
                </a:lnTo>
                <a:lnTo>
                  <a:pt x="10326" y="7207"/>
                </a:lnTo>
                <a:lnTo>
                  <a:pt x="10296" y="7266"/>
                </a:lnTo>
                <a:lnTo>
                  <a:pt x="10355" y="7354"/>
                </a:lnTo>
                <a:lnTo>
                  <a:pt x="10443" y="7354"/>
                </a:lnTo>
                <a:lnTo>
                  <a:pt x="10473" y="7325"/>
                </a:lnTo>
                <a:lnTo>
                  <a:pt x="10855" y="6795"/>
                </a:lnTo>
                <a:lnTo>
                  <a:pt x="11237" y="6324"/>
                </a:lnTo>
                <a:lnTo>
                  <a:pt x="11267" y="6236"/>
                </a:lnTo>
                <a:lnTo>
                  <a:pt x="11208" y="6177"/>
                </a:lnTo>
                <a:lnTo>
                  <a:pt x="11149" y="6148"/>
                </a:lnTo>
                <a:close/>
                <a:moveTo>
                  <a:pt x="41566" y="6383"/>
                </a:moveTo>
                <a:lnTo>
                  <a:pt x="41477" y="6442"/>
                </a:lnTo>
                <a:lnTo>
                  <a:pt x="41448" y="6501"/>
                </a:lnTo>
                <a:lnTo>
                  <a:pt x="41507" y="6589"/>
                </a:lnTo>
                <a:lnTo>
                  <a:pt x="42419" y="7413"/>
                </a:lnTo>
                <a:lnTo>
                  <a:pt x="42478" y="7442"/>
                </a:lnTo>
                <a:lnTo>
                  <a:pt x="42566" y="7413"/>
                </a:lnTo>
                <a:lnTo>
                  <a:pt x="42595" y="7354"/>
                </a:lnTo>
                <a:lnTo>
                  <a:pt x="42566" y="7266"/>
                </a:lnTo>
                <a:lnTo>
                  <a:pt x="41625" y="6413"/>
                </a:lnTo>
                <a:lnTo>
                  <a:pt x="41566" y="6383"/>
                </a:lnTo>
                <a:close/>
                <a:moveTo>
                  <a:pt x="12767" y="6707"/>
                </a:moveTo>
                <a:lnTo>
                  <a:pt x="12679" y="6736"/>
                </a:lnTo>
                <a:lnTo>
                  <a:pt x="12620" y="6795"/>
                </a:lnTo>
                <a:lnTo>
                  <a:pt x="12620" y="6854"/>
                </a:lnTo>
                <a:lnTo>
                  <a:pt x="12914" y="7413"/>
                </a:lnTo>
                <a:lnTo>
                  <a:pt x="13179" y="7972"/>
                </a:lnTo>
                <a:lnTo>
                  <a:pt x="13208" y="8031"/>
                </a:lnTo>
                <a:lnTo>
                  <a:pt x="13267" y="8060"/>
                </a:lnTo>
                <a:lnTo>
                  <a:pt x="13326" y="8031"/>
                </a:lnTo>
                <a:lnTo>
                  <a:pt x="13355" y="7972"/>
                </a:lnTo>
                <a:lnTo>
                  <a:pt x="13355" y="7913"/>
                </a:lnTo>
                <a:lnTo>
                  <a:pt x="13120" y="7325"/>
                </a:lnTo>
                <a:lnTo>
                  <a:pt x="12826" y="6766"/>
                </a:lnTo>
                <a:lnTo>
                  <a:pt x="12767" y="6707"/>
                </a:lnTo>
                <a:close/>
                <a:moveTo>
                  <a:pt x="179263" y="7383"/>
                </a:moveTo>
                <a:lnTo>
                  <a:pt x="179205" y="7442"/>
                </a:lnTo>
                <a:lnTo>
                  <a:pt x="179205" y="7531"/>
                </a:lnTo>
                <a:lnTo>
                  <a:pt x="179234" y="7589"/>
                </a:lnTo>
                <a:lnTo>
                  <a:pt x="179793" y="7913"/>
                </a:lnTo>
                <a:lnTo>
                  <a:pt x="180293" y="8237"/>
                </a:lnTo>
                <a:lnTo>
                  <a:pt x="180352" y="8266"/>
                </a:lnTo>
                <a:lnTo>
                  <a:pt x="180411" y="8237"/>
                </a:lnTo>
                <a:lnTo>
                  <a:pt x="180440" y="8207"/>
                </a:lnTo>
                <a:lnTo>
                  <a:pt x="180469" y="8148"/>
                </a:lnTo>
                <a:lnTo>
                  <a:pt x="180411" y="8060"/>
                </a:lnTo>
                <a:lnTo>
                  <a:pt x="179881" y="7736"/>
                </a:lnTo>
                <a:lnTo>
                  <a:pt x="179352" y="7413"/>
                </a:lnTo>
                <a:lnTo>
                  <a:pt x="179263" y="7383"/>
                </a:lnTo>
                <a:close/>
                <a:moveTo>
                  <a:pt x="154054" y="7648"/>
                </a:moveTo>
                <a:lnTo>
                  <a:pt x="152995" y="8295"/>
                </a:lnTo>
                <a:lnTo>
                  <a:pt x="152936" y="8384"/>
                </a:lnTo>
                <a:lnTo>
                  <a:pt x="152965" y="8442"/>
                </a:lnTo>
                <a:lnTo>
                  <a:pt x="152995" y="8501"/>
                </a:lnTo>
                <a:lnTo>
                  <a:pt x="153053" y="8501"/>
                </a:lnTo>
                <a:lnTo>
                  <a:pt x="153083" y="8472"/>
                </a:lnTo>
                <a:lnTo>
                  <a:pt x="154171" y="7825"/>
                </a:lnTo>
                <a:lnTo>
                  <a:pt x="154201" y="7766"/>
                </a:lnTo>
                <a:lnTo>
                  <a:pt x="154201" y="7707"/>
                </a:lnTo>
                <a:lnTo>
                  <a:pt x="154142" y="7648"/>
                </a:lnTo>
                <a:close/>
                <a:moveTo>
                  <a:pt x="43360" y="8148"/>
                </a:moveTo>
                <a:lnTo>
                  <a:pt x="43272" y="8178"/>
                </a:lnTo>
                <a:lnTo>
                  <a:pt x="43242" y="8237"/>
                </a:lnTo>
                <a:lnTo>
                  <a:pt x="43272" y="8325"/>
                </a:lnTo>
                <a:lnTo>
                  <a:pt x="43684" y="8795"/>
                </a:lnTo>
                <a:lnTo>
                  <a:pt x="44095" y="9266"/>
                </a:lnTo>
                <a:lnTo>
                  <a:pt x="44125" y="9296"/>
                </a:lnTo>
                <a:lnTo>
                  <a:pt x="44184" y="9296"/>
                </a:lnTo>
                <a:lnTo>
                  <a:pt x="44243" y="9266"/>
                </a:lnTo>
                <a:lnTo>
                  <a:pt x="44272" y="9207"/>
                </a:lnTo>
                <a:lnTo>
                  <a:pt x="44243" y="9119"/>
                </a:lnTo>
                <a:lnTo>
                  <a:pt x="43860" y="8648"/>
                </a:lnTo>
                <a:lnTo>
                  <a:pt x="43419" y="8178"/>
                </a:lnTo>
                <a:lnTo>
                  <a:pt x="43360" y="8148"/>
                </a:lnTo>
                <a:close/>
                <a:moveTo>
                  <a:pt x="9708" y="8207"/>
                </a:moveTo>
                <a:lnTo>
                  <a:pt x="9649" y="8266"/>
                </a:lnTo>
                <a:lnTo>
                  <a:pt x="9355" y="8825"/>
                </a:lnTo>
                <a:lnTo>
                  <a:pt x="9061" y="9384"/>
                </a:lnTo>
                <a:lnTo>
                  <a:pt x="9061" y="9472"/>
                </a:lnTo>
                <a:lnTo>
                  <a:pt x="9119" y="9531"/>
                </a:lnTo>
                <a:lnTo>
                  <a:pt x="9149" y="9531"/>
                </a:lnTo>
                <a:lnTo>
                  <a:pt x="9208" y="9501"/>
                </a:lnTo>
                <a:lnTo>
                  <a:pt x="9267" y="9472"/>
                </a:lnTo>
                <a:lnTo>
                  <a:pt x="9531" y="8913"/>
                </a:lnTo>
                <a:lnTo>
                  <a:pt x="9825" y="8354"/>
                </a:lnTo>
                <a:lnTo>
                  <a:pt x="9825" y="8295"/>
                </a:lnTo>
                <a:lnTo>
                  <a:pt x="9796" y="8237"/>
                </a:lnTo>
                <a:lnTo>
                  <a:pt x="9708" y="8207"/>
                </a:lnTo>
                <a:close/>
                <a:moveTo>
                  <a:pt x="181352" y="8795"/>
                </a:moveTo>
                <a:lnTo>
                  <a:pt x="181293" y="8825"/>
                </a:lnTo>
                <a:lnTo>
                  <a:pt x="181264" y="8884"/>
                </a:lnTo>
                <a:lnTo>
                  <a:pt x="181323" y="8972"/>
                </a:lnTo>
                <a:lnTo>
                  <a:pt x="181793" y="9354"/>
                </a:lnTo>
                <a:lnTo>
                  <a:pt x="182264" y="9766"/>
                </a:lnTo>
                <a:lnTo>
                  <a:pt x="182352" y="9796"/>
                </a:lnTo>
                <a:lnTo>
                  <a:pt x="182382" y="9766"/>
                </a:lnTo>
                <a:lnTo>
                  <a:pt x="182411" y="9737"/>
                </a:lnTo>
                <a:lnTo>
                  <a:pt x="182440" y="9678"/>
                </a:lnTo>
                <a:lnTo>
                  <a:pt x="182411" y="9590"/>
                </a:lnTo>
                <a:lnTo>
                  <a:pt x="181940" y="9207"/>
                </a:lnTo>
                <a:lnTo>
                  <a:pt x="181440" y="8795"/>
                </a:lnTo>
                <a:close/>
                <a:moveTo>
                  <a:pt x="151936" y="9001"/>
                </a:moveTo>
                <a:lnTo>
                  <a:pt x="150936" y="9766"/>
                </a:lnTo>
                <a:lnTo>
                  <a:pt x="150906" y="9854"/>
                </a:lnTo>
                <a:lnTo>
                  <a:pt x="150936" y="9913"/>
                </a:lnTo>
                <a:lnTo>
                  <a:pt x="150965" y="9943"/>
                </a:lnTo>
                <a:lnTo>
                  <a:pt x="150994" y="9972"/>
                </a:lnTo>
                <a:lnTo>
                  <a:pt x="151083" y="9943"/>
                </a:lnTo>
                <a:lnTo>
                  <a:pt x="152053" y="9178"/>
                </a:lnTo>
                <a:lnTo>
                  <a:pt x="152112" y="9119"/>
                </a:lnTo>
                <a:lnTo>
                  <a:pt x="152083" y="9031"/>
                </a:lnTo>
                <a:lnTo>
                  <a:pt x="152024" y="9001"/>
                </a:lnTo>
                <a:close/>
                <a:moveTo>
                  <a:pt x="13679" y="9031"/>
                </a:moveTo>
                <a:lnTo>
                  <a:pt x="13620" y="9060"/>
                </a:lnTo>
                <a:lnTo>
                  <a:pt x="13620" y="9148"/>
                </a:lnTo>
                <a:lnTo>
                  <a:pt x="13767" y="9737"/>
                </a:lnTo>
                <a:lnTo>
                  <a:pt x="13914" y="10355"/>
                </a:lnTo>
                <a:lnTo>
                  <a:pt x="13944" y="10413"/>
                </a:lnTo>
                <a:lnTo>
                  <a:pt x="14032" y="10443"/>
                </a:lnTo>
                <a:lnTo>
                  <a:pt x="14120" y="10384"/>
                </a:lnTo>
                <a:lnTo>
                  <a:pt x="14120" y="10296"/>
                </a:lnTo>
                <a:lnTo>
                  <a:pt x="13973" y="9678"/>
                </a:lnTo>
                <a:lnTo>
                  <a:pt x="13797" y="9090"/>
                </a:lnTo>
                <a:lnTo>
                  <a:pt x="13767" y="9031"/>
                </a:lnTo>
                <a:close/>
                <a:moveTo>
                  <a:pt x="44949" y="10090"/>
                </a:moveTo>
                <a:lnTo>
                  <a:pt x="44860" y="10119"/>
                </a:lnTo>
                <a:lnTo>
                  <a:pt x="44831" y="10178"/>
                </a:lnTo>
                <a:lnTo>
                  <a:pt x="44831" y="10266"/>
                </a:lnTo>
                <a:lnTo>
                  <a:pt x="45537" y="11296"/>
                </a:lnTo>
                <a:lnTo>
                  <a:pt x="45566" y="11325"/>
                </a:lnTo>
                <a:lnTo>
                  <a:pt x="45684" y="11325"/>
                </a:lnTo>
                <a:lnTo>
                  <a:pt x="45743" y="11266"/>
                </a:lnTo>
                <a:lnTo>
                  <a:pt x="45713" y="11178"/>
                </a:lnTo>
                <a:lnTo>
                  <a:pt x="45007" y="10149"/>
                </a:lnTo>
                <a:lnTo>
                  <a:pt x="44949" y="10090"/>
                </a:lnTo>
                <a:close/>
                <a:moveTo>
                  <a:pt x="183264" y="10443"/>
                </a:moveTo>
                <a:lnTo>
                  <a:pt x="183176" y="10472"/>
                </a:lnTo>
                <a:lnTo>
                  <a:pt x="183146" y="10531"/>
                </a:lnTo>
                <a:lnTo>
                  <a:pt x="183176" y="10619"/>
                </a:lnTo>
                <a:lnTo>
                  <a:pt x="183617" y="11061"/>
                </a:lnTo>
                <a:lnTo>
                  <a:pt x="184029" y="11531"/>
                </a:lnTo>
                <a:lnTo>
                  <a:pt x="184058" y="11561"/>
                </a:lnTo>
                <a:lnTo>
                  <a:pt x="184088" y="11561"/>
                </a:lnTo>
                <a:lnTo>
                  <a:pt x="184176" y="11531"/>
                </a:lnTo>
                <a:lnTo>
                  <a:pt x="184205" y="11472"/>
                </a:lnTo>
                <a:lnTo>
                  <a:pt x="184176" y="11384"/>
                </a:lnTo>
                <a:lnTo>
                  <a:pt x="183764" y="10913"/>
                </a:lnTo>
                <a:lnTo>
                  <a:pt x="183323" y="10472"/>
                </a:lnTo>
                <a:lnTo>
                  <a:pt x="183264" y="10443"/>
                </a:lnTo>
                <a:close/>
                <a:moveTo>
                  <a:pt x="150053" y="10560"/>
                </a:moveTo>
                <a:lnTo>
                  <a:pt x="149994" y="10590"/>
                </a:lnTo>
                <a:lnTo>
                  <a:pt x="149288" y="11237"/>
                </a:lnTo>
                <a:lnTo>
                  <a:pt x="149082" y="11443"/>
                </a:lnTo>
                <a:lnTo>
                  <a:pt x="149053" y="11531"/>
                </a:lnTo>
                <a:lnTo>
                  <a:pt x="149082" y="11619"/>
                </a:lnTo>
                <a:lnTo>
                  <a:pt x="149141" y="11649"/>
                </a:lnTo>
                <a:lnTo>
                  <a:pt x="149229" y="11590"/>
                </a:lnTo>
                <a:lnTo>
                  <a:pt x="149435" y="11384"/>
                </a:lnTo>
                <a:lnTo>
                  <a:pt x="150112" y="10737"/>
                </a:lnTo>
                <a:lnTo>
                  <a:pt x="150171" y="10678"/>
                </a:lnTo>
                <a:lnTo>
                  <a:pt x="150141" y="10590"/>
                </a:lnTo>
                <a:lnTo>
                  <a:pt x="150053" y="10560"/>
                </a:lnTo>
                <a:close/>
                <a:moveTo>
                  <a:pt x="8708" y="10472"/>
                </a:moveTo>
                <a:lnTo>
                  <a:pt x="8649" y="10502"/>
                </a:lnTo>
                <a:lnTo>
                  <a:pt x="8590" y="10560"/>
                </a:lnTo>
                <a:lnTo>
                  <a:pt x="8384" y="11149"/>
                </a:lnTo>
                <a:lnTo>
                  <a:pt x="8208" y="11737"/>
                </a:lnTo>
                <a:lnTo>
                  <a:pt x="8208" y="11825"/>
                </a:lnTo>
                <a:lnTo>
                  <a:pt x="8266" y="11884"/>
                </a:lnTo>
                <a:lnTo>
                  <a:pt x="8296" y="11884"/>
                </a:lnTo>
                <a:lnTo>
                  <a:pt x="8355" y="11855"/>
                </a:lnTo>
                <a:lnTo>
                  <a:pt x="8413" y="11796"/>
                </a:lnTo>
                <a:lnTo>
                  <a:pt x="8590" y="11208"/>
                </a:lnTo>
                <a:lnTo>
                  <a:pt x="8766" y="10619"/>
                </a:lnTo>
                <a:lnTo>
                  <a:pt x="8766" y="10531"/>
                </a:lnTo>
                <a:lnTo>
                  <a:pt x="8708" y="10472"/>
                </a:lnTo>
                <a:close/>
                <a:moveTo>
                  <a:pt x="14209" y="11472"/>
                </a:moveTo>
                <a:lnTo>
                  <a:pt x="14120" y="11502"/>
                </a:lnTo>
                <a:lnTo>
                  <a:pt x="14091" y="11590"/>
                </a:lnTo>
                <a:lnTo>
                  <a:pt x="14150" y="12031"/>
                </a:lnTo>
                <a:lnTo>
                  <a:pt x="14150" y="12472"/>
                </a:lnTo>
                <a:lnTo>
                  <a:pt x="14150" y="12825"/>
                </a:lnTo>
                <a:lnTo>
                  <a:pt x="14179" y="12884"/>
                </a:lnTo>
                <a:lnTo>
                  <a:pt x="14238" y="12914"/>
                </a:lnTo>
                <a:lnTo>
                  <a:pt x="14326" y="12884"/>
                </a:lnTo>
                <a:lnTo>
                  <a:pt x="14356" y="12825"/>
                </a:lnTo>
                <a:lnTo>
                  <a:pt x="14356" y="12472"/>
                </a:lnTo>
                <a:lnTo>
                  <a:pt x="14356" y="12031"/>
                </a:lnTo>
                <a:lnTo>
                  <a:pt x="14326" y="11561"/>
                </a:lnTo>
                <a:lnTo>
                  <a:pt x="14267" y="11472"/>
                </a:lnTo>
                <a:close/>
                <a:moveTo>
                  <a:pt x="46213" y="12208"/>
                </a:moveTo>
                <a:lnTo>
                  <a:pt x="46184" y="12267"/>
                </a:lnTo>
                <a:lnTo>
                  <a:pt x="46184" y="12355"/>
                </a:lnTo>
                <a:lnTo>
                  <a:pt x="46772" y="13473"/>
                </a:lnTo>
                <a:lnTo>
                  <a:pt x="46802" y="13502"/>
                </a:lnTo>
                <a:lnTo>
                  <a:pt x="46861" y="13531"/>
                </a:lnTo>
                <a:lnTo>
                  <a:pt x="46890" y="13502"/>
                </a:lnTo>
                <a:lnTo>
                  <a:pt x="46949" y="13443"/>
                </a:lnTo>
                <a:lnTo>
                  <a:pt x="46949" y="13384"/>
                </a:lnTo>
                <a:lnTo>
                  <a:pt x="46361" y="12267"/>
                </a:lnTo>
                <a:lnTo>
                  <a:pt x="46302" y="12208"/>
                </a:lnTo>
                <a:close/>
                <a:moveTo>
                  <a:pt x="148288" y="12355"/>
                </a:moveTo>
                <a:lnTo>
                  <a:pt x="148229" y="12384"/>
                </a:lnTo>
                <a:lnTo>
                  <a:pt x="147817" y="12855"/>
                </a:lnTo>
                <a:lnTo>
                  <a:pt x="147406" y="13355"/>
                </a:lnTo>
                <a:lnTo>
                  <a:pt x="147406" y="13414"/>
                </a:lnTo>
                <a:lnTo>
                  <a:pt x="147435" y="13502"/>
                </a:lnTo>
                <a:lnTo>
                  <a:pt x="147494" y="13531"/>
                </a:lnTo>
                <a:lnTo>
                  <a:pt x="147553" y="13502"/>
                </a:lnTo>
                <a:lnTo>
                  <a:pt x="147582" y="13473"/>
                </a:lnTo>
                <a:lnTo>
                  <a:pt x="147964" y="13002"/>
                </a:lnTo>
                <a:lnTo>
                  <a:pt x="148376" y="12502"/>
                </a:lnTo>
                <a:lnTo>
                  <a:pt x="148406" y="12443"/>
                </a:lnTo>
                <a:lnTo>
                  <a:pt x="148376" y="12355"/>
                </a:lnTo>
                <a:close/>
                <a:moveTo>
                  <a:pt x="184794" y="12355"/>
                </a:moveTo>
                <a:lnTo>
                  <a:pt x="184764" y="12443"/>
                </a:lnTo>
                <a:lnTo>
                  <a:pt x="184794" y="12502"/>
                </a:lnTo>
                <a:lnTo>
                  <a:pt x="185147" y="13031"/>
                </a:lnTo>
                <a:lnTo>
                  <a:pt x="185470" y="13561"/>
                </a:lnTo>
                <a:lnTo>
                  <a:pt x="185500" y="13590"/>
                </a:lnTo>
                <a:lnTo>
                  <a:pt x="185617" y="13590"/>
                </a:lnTo>
                <a:lnTo>
                  <a:pt x="185647" y="13531"/>
                </a:lnTo>
                <a:lnTo>
                  <a:pt x="185647" y="13443"/>
                </a:lnTo>
                <a:lnTo>
                  <a:pt x="185323" y="12914"/>
                </a:lnTo>
                <a:lnTo>
                  <a:pt x="184941" y="12384"/>
                </a:lnTo>
                <a:lnTo>
                  <a:pt x="184882" y="12355"/>
                </a:lnTo>
                <a:close/>
                <a:moveTo>
                  <a:pt x="8060" y="12884"/>
                </a:moveTo>
                <a:lnTo>
                  <a:pt x="7972" y="12914"/>
                </a:lnTo>
                <a:lnTo>
                  <a:pt x="7943" y="12973"/>
                </a:lnTo>
                <a:lnTo>
                  <a:pt x="7825" y="13767"/>
                </a:lnTo>
                <a:lnTo>
                  <a:pt x="7796" y="14237"/>
                </a:lnTo>
                <a:lnTo>
                  <a:pt x="7825" y="14326"/>
                </a:lnTo>
                <a:lnTo>
                  <a:pt x="7884" y="14355"/>
                </a:lnTo>
                <a:lnTo>
                  <a:pt x="7972" y="14326"/>
                </a:lnTo>
                <a:lnTo>
                  <a:pt x="8002" y="14237"/>
                </a:lnTo>
                <a:lnTo>
                  <a:pt x="8031" y="13796"/>
                </a:lnTo>
                <a:lnTo>
                  <a:pt x="8149" y="13031"/>
                </a:lnTo>
                <a:lnTo>
                  <a:pt x="8119" y="12943"/>
                </a:lnTo>
                <a:lnTo>
                  <a:pt x="8060" y="12884"/>
                </a:lnTo>
                <a:close/>
                <a:moveTo>
                  <a:pt x="14120" y="13943"/>
                </a:moveTo>
                <a:lnTo>
                  <a:pt x="14032" y="13973"/>
                </a:lnTo>
                <a:lnTo>
                  <a:pt x="14003" y="14032"/>
                </a:lnTo>
                <a:lnTo>
                  <a:pt x="13826" y="14649"/>
                </a:lnTo>
                <a:lnTo>
                  <a:pt x="13738" y="14914"/>
                </a:lnTo>
                <a:lnTo>
                  <a:pt x="13620" y="15208"/>
                </a:lnTo>
                <a:lnTo>
                  <a:pt x="13620" y="15267"/>
                </a:lnTo>
                <a:lnTo>
                  <a:pt x="13650" y="15326"/>
                </a:lnTo>
                <a:lnTo>
                  <a:pt x="13708" y="15355"/>
                </a:lnTo>
                <a:lnTo>
                  <a:pt x="13767" y="15326"/>
                </a:lnTo>
                <a:lnTo>
                  <a:pt x="13797" y="15296"/>
                </a:lnTo>
                <a:lnTo>
                  <a:pt x="13914" y="15002"/>
                </a:lnTo>
                <a:lnTo>
                  <a:pt x="14032" y="14708"/>
                </a:lnTo>
                <a:lnTo>
                  <a:pt x="14120" y="14414"/>
                </a:lnTo>
                <a:lnTo>
                  <a:pt x="14209" y="14090"/>
                </a:lnTo>
                <a:lnTo>
                  <a:pt x="14179" y="14002"/>
                </a:lnTo>
                <a:lnTo>
                  <a:pt x="14120" y="13943"/>
                </a:lnTo>
                <a:close/>
                <a:moveTo>
                  <a:pt x="146729" y="14326"/>
                </a:moveTo>
                <a:lnTo>
                  <a:pt x="146670" y="14355"/>
                </a:lnTo>
                <a:lnTo>
                  <a:pt x="146317" y="14885"/>
                </a:lnTo>
                <a:lnTo>
                  <a:pt x="145994" y="15414"/>
                </a:lnTo>
                <a:lnTo>
                  <a:pt x="145964" y="15502"/>
                </a:lnTo>
                <a:lnTo>
                  <a:pt x="146023" y="15561"/>
                </a:lnTo>
                <a:lnTo>
                  <a:pt x="146082" y="15591"/>
                </a:lnTo>
                <a:lnTo>
                  <a:pt x="146141" y="15561"/>
                </a:lnTo>
                <a:lnTo>
                  <a:pt x="146170" y="15532"/>
                </a:lnTo>
                <a:lnTo>
                  <a:pt x="146494" y="15002"/>
                </a:lnTo>
                <a:lnTo>
                  <a:pt x="146847" y="14473"/>
                </a:lnTo>
                <a:lnTo>
                  <a:pt x="146847" y="14414"/>
                </a:lnTo>
                <a:lnTo>
                  <a:pt x="146817" y="14326"/>
                </a:lnTo>
                <a:close/>
                <a:moveTo>
                  <a:pt x="47331" y="14443"/>
                </a:moveTo>
                <a:lnTo>
                  <a:pt x="47272" y="14502"/>
                </a:lnTo>
                <a:lnTo>
                  <a:pt x="47272" y="14590"/>
                </a:lnTo>
                <a:lnTo>
                  <a:pt x="47743" y="15767"/>
                </a:lnTo>
                <a:lnTo>
                  <a:pt x="47773" y="15797"/>
                </a:lnTo>
                <a:lnTo>
                  <a:pt x="47831" y="15826"/>
                </a:lnTo>
                <a:lnTo>
                  <a:pt x="47890" y="15826"/>
                </a:lnTo>
                <a:lnTo>
                  <a:pt x="47949" y="15767"/>
                </a:lnTo>
                <a:lnTo>
                  <a:pt x="47949" y="15679"/>
                </a:lnTo>
                <a:lnTo>
                  <a:pt x="47478" y="14502"/>
                </a:lnTo>
                <a:lnTo>
                  <a:pt x="47420" y="14443"/>
                </a:lnTo>
                <a:close/>
                <a:moveTo>
                  <a:pt x="186117" y="14502"/>
                </a:moveTo>
                <a:lnTo>
                  <a:pt x="186059" y="14561"/>
                </a:lnTo>
                <a:lnTo>
                  <a:pt x="186059" y="14649"/>
                </a:lnTo>
                <a:lnTo>
                  <a:pt x="186323" y="15208"/>
                </a:lnTo>
                <a:lnTo>
                  <a:pt x="186559" y="15797"/>
                </a:lnTo>
                <a:lnTo>
                  <a:pt x="186588" y="15826"/>
                </a:lnTo>
                <a:lnTo>
                  <a:pt x="186647" y="15855"/>
                </a:lnTo>
                <a:lnTo>
                  <a:pt x="186676" y="15855"/>
                </a:lnTo>
                <a:lnTo>
                  <a:pt x="186735" y="15797"/>
                </a:lnTo>
                <a:lnTo>
                  <a:pt x="186735" y="15708"/>
                </a:lnTo>
                <a:lnTo>
                  <a:pt x="186500" y="15120"/>
                </a:lnTo>
                <a:lnTo>
                  <a:pt x="186235" y="14561"/>
                </a:lnTo>
                <a:lnTo>
                  <a:pt x="186176" y="14502"/>
                </a:lnTo>
                <a:close/>
                <a:moveTo>
                  <a:pt x="7943" y="15385"/>
                </a:moveTo>
                <a:lnTo>
                  <a:pt x="7884" y="15444"/>
                </a:lnTo>
                <a:lnTo>
                  <a:pt x="7884" y="15502"/>
                </a:lnTo>
                <a:lnTo>
                  <a:pt x="8002" y="15914"/>
                </a:lnTo>
                <a:lnTo>
                  <a:pt x="8178" y="16267"/>
                </a:lnTo>
                <a:lnTo>
                  <a:pt x="8296" y="16473"/>
                </a:lnTo>
                <a:lnTo>
                  <a:pt x="8443" y="16679"/>
                </a:lnTo>
                <a:lnTo>
                  <a:pt x="8502" y="16679"/>
                </a:lnTo>
                <a:lnTo>
                  <a:pt x="8531" y="16708"/>
                </a:lnTo>
                <a:lnTo>
                  <a:pt x="8590" y="16679"/>
                </a:lnTo>
                <a:lnTo>
                  <a:pt x="8649" y="16591"/>
                </a:lnTo>
                <a:lnTo>
                  <a:pt x="8619" y="16532"/>
                </a:lnTo>
                <a:lnTo>
                  <a:pt x="8472" y="16355"/>
                </a:lnTo>
                <a:lnTo>
                  <a:pt x="8355" y="16179"/>
                </a:lnTo>
                <a:lnTo>
                  <a:pt x="8178" y="15826"/>
                </a:lnTo>
                <a:lnTo>
                  <a:pt x="8090" y="15473"/>
                </a:lnTo>
                <a:lnTo>
                  <a:pt x="8031" y="15414"/>
                </a:lnTo>
                <a:lnTo>
                  <a:pt x="7943" y="15385"/>
                </a:lnTo>
                <a:close/>
                <a:moveTo>
                  <a:pt x="13002" y="16179"/>
                </a:moveTo>
                <a:lnTo>
                  <a:pt x="12944" y="16208"/>
                </a:lnTo>
                <a:lnTo>
                  <a:pt x="12797" y="16385"/>
                </a:lnTo>
                <a:lnTo>
                  <a:pt x="12620" y="16532"/>
                </a:lnTo>
                <a:lnTo>
                  <a:pt x="12414" y="16679"/>
                </a:lnTo>
                <a:lnTo>
                  <a:pt x="12208" y="16826"/>
                </a:lnTo>
                <a:lnTo>
                  <a:pt x="11973" y="16944"/>
                </a:lnTo>
                <a:lnTo>
                  <a:pt x="11914" y="17003"/>
                </a:lnTo>
                <a:lnTo>
                  <a:pt x="11943" y="17091"/>
                </a:lnTo>
                <a:lnTo>
                  <a:pt x="11973" y="17120"/>
                </a:lnTo>
                <a:lnTo>
                  <a:pt x="12032" y="17150"/>
                </a:lnTo>
                <a:lnTo>
                  <a:pt x="12061" y="17120"/>
                </a:lnTo>
                <a:lnTo>
                  <a:pt x="12326" y="17003"/>
                </a:lnTo>
                <a:lnTo>
                  <a:pt x="12532" y="16856"/>
                </a:lnTo>
                <a:lnTo>
                  <a:pt x="12738" y="16708"/>
                </a:lnTo>
                <a:lnTo>
                  <a:pt x="12944" y="16532"/>
                </a:lnTo>
                <a:lnTo>
                  <a:pt x="13091" y="16355"/>
                </a:lnTo>
                <a:lnTo>
                  <a:pt x="13120" y="16267"/>
                </a:lnTo>
                <a:lnTo>
                  <a:pt x="13091" y="16208"/>
                </a:lnTo>
                <a:lnTo>
                  <a:pt x="13002" y="16179"/>
                </a:lnTo>
                <a:close/>
                <a:moveTo>
                  <a:pt x="9531" y="17150"/>
                </a:moveTo>
                <a:lnTo>
                  <a:pt x="9472" y="17208"/>
                </a:lnTo>
                <a:lnTo>
                  <a:pt x="9502" y="17297"/>
                </a:lnTo>
                <a:lnTo>
                  <a:pt x="9561" y="17356"/>
                </a:lnTo>
                <a:lnTo>
                  <a:pt x="9796" y="17414"/>
                </a:lnTo>
                <a:lnTo>
                  <a:pt x="10031" y="17444"/>
                </a:lnTo>
                <a:lnTo>
                  <a:pt x="10267" y="17473"/>
                </a:lnTo>
                <a:lnTo>
                  <a:pt x="10826" y="17473"/>
                </a:lnTo>
                <a:lnTo>
                  <a:pt x="10914" y="17444"/>
                </a:lnTo>
                <a:lnTo>
                  <a:pt x="10943" y="17356"/>
                </a:lnTo>
                <a:lnTo>
                  <a:pt x="10884" y="17297"/>
                </a:lnTo>
                <a:lnTo>
                  <a:pt x="10826" y="17267"/>
                </a:lnTo>
                <a:lnTo>
                  <a:pt x="10208" y="17267"/>
                </a:lnTo>
                <a:lnTo>
                  <a:pt x="9914" y="17208"/>
                </a:lnTo>
                <a:lnTo>
                  <a:pt x="9620" y="17150"/>
                </a:lnTo>
                <a:close/>
                <a:moveTo>
                  <a:pt x="145435" y="16473"/>
                </a:moveTo>
                <a:lnTo>
                  <a:pt x="145376" y="16532"/>
                </a:lnTo>
                <a:lnTo>
                  <a:pt x="145082" y="17091"/>
                </a:lnTo>
                <a:lnTo>
                  <a:pt x="144817" y="17650"/>
                </a:lnTo>
                <a:lnTo>
                  <a:pt x="144817" y="17738"/>
                </a:lnTo>
                <a:lnTo>
                  <a:pt x="144876" y="17797"/>
                </a:lnTo>
                <a:lnTo>
                  <a:pt x="144905" y="17797"/>
                </a:lnTo>
                <a:lnTo>
                  <a:pt x="144964" y="17767"/>
                </a:lnTo>
                <a:lnTo>
                  <a:pt x="144993" y="17738"/>
                </a:lnTo>
                <a:lnTo>
                  <a:pt x="145258" y="17179"/>
                </a:lnTo>
                <a:lnTo>
                  <a:pt x="145552" y="16620"/>
                </a:lnTo>
                <a:lnTo>
                  <a:pt x="145552" y="16532"/>
                </a:lnTo>
                <a:lnTo>
                  <a:pt x="145523" y="16473"/>
                </a:lnTo>
                <a:close/>
                <a:moveTo>
                  <a:pt x="48214" y="16797"/>
                </a:moveTo>
                <a:lnTo>
                  <a:pt x="48155" y="16856"/>
                </a:lnTo>
                <a:lnTo>
                  <a:pt x="48155" y="16944"/>
                </a:lnTo>
                <a:lnTo>
                  <a:pt x="48479" y="18120"/>
                </a:lnTo>
                <a:lnTo>
                  <a:pt x="48508" y="18179"/>
                </a:lnTo>
                <a:lnTo>
                  <a:pt x="48567" y="18209"/>
                </a:lnTo>
                <a:lnTo>
                  <a:pt x="48596" y="18209"/>
                </a:lnTo>
                <a:lnTo>
                  <a:pt x="48684" y="18150"/>
                </a:lnTo>
                <a:lnTo>
                  <a:pt x="48684" y="18091"/>
                </a:lnTo>
                <a:lnTo>
                  <a:pt x="48331" y="16885"/>
                </a:lnTo>
                <a:lnTo>
                  <a:pt x="48302" y="16797"/>
                </a:lnTo>
                <a:close/>
                <a:moveTo>
                  <a:pt x="187000" y="16826"/>
                </a:moveTo>
                <a:lnTo>
                  <a:pt x="186941" y="16885"/>
                </a:lnTo>
                <a:lnTo>
                  <a:pt x="186941" y="16973"/>
                </a:lnTo>
                <a:lnTo>
                  <a:pt x="187088" y="17561"/>
                </a:lnTo>
                <a:lnTo>
                  <a:pt x="187235" y="18179"/>
                </a:lnTo>
                <a:lnTo>
                  <a:pt x="187294" y="18238"/>
                </a:lnTo>
                <a:lnTo>
                  <a:pt x="187382" y="18238"/>
                </a:lnTo>
                <a:lnTo>
                  <a:pt x="187441" y="18209"/>
                </a:lnTo>
                <a:lnTo>
                  <a:pt x="187441" y="18120"/>
                </a:lnTo>
                <a:lnTo>
                  <a:pt x="187294" y="17503"/>
                </a:lnTo>
                <a:lnTo>
                  <a:pt x="187147" y="16914"/>
                </a:lnTo>
                <a:lnTo>
                  <a:pt x="187088" y="16856"/>
                </a:lnTo>
                <a:lnTo>
                  <a:pt x="187000" y="16826"/>
                </a:lnTo>
                <a:close/>
                <a:moveTo>
                  <a:pt x="144376" y="18738"/>
                </a:moveTo>
                <a:lnTo>
                  <a:pt x="144317" y="18797"/>
                </a:lnTo>
                <a:lnTo>
                  <a:pt x="144111" y="19385"/>
                </a:lnTo>
                <a:lnTo>
                  <a:pt x="143905" y="20003"/>
                </a:lnTo>
                <a:lnTo>
                  <a:pt x="143905" y="20062"/>
                </a:lnTo>
                <a:lnTo>
                  <a:pt x="143964" y="20121"/>
                </a:lnTo>
                <a:lnTo>
                  <a:pt x="144052" y="20121"/>
                </a:lnTo>
                <a:lnTo>
                  <a:pt x="144111" y="20062"/>
                </a:lnTo>
                <a:lnTo>
                  <a:pt x="144287" y="19474"/>
                </a:lnTo>
                <a:lnTo>
                  <a:pt x="144523" y="18885"/>
                </a:lnTo>
                <a:lnTo>
                  <a:pt x="144523" y="18797"/>
                </a:lnTo>
                <a:lnTo>
                  <a:pt x="144464" y="18738"/>
                </a:lnTo>
                <a:close/>
                <a:moveTo>
                  <a:pt x="48831" y="19238"/>
                </a:moveTo>
                <a:lnTo>
                  <a:pt x="48773" y="19268"/>
                </a:lnTo>
                <a:lnTo>
                  <a:pt x="48743" y="19356"/>
                </a:lnTo>
                <a:lnTo>
                  <a:pt x="48979" y="20591"/>
                </a:lnTo>
                <a:lnTo>
                  <a:pt x="49008" y="20650"/>
                </a:lnTo>
                <a:lnTo>
                  <a:pt x="49067" y="20680"/>
                </a:lnTo>
                <a:lnTo>
                  <a:pt x="49096" y="20680"/>
                </a:lnTo>
                <a:lnTo>
                  <a:pt x="49155" y="20621"/>
                </a:lnTo>
                <a:lnTo>
                  <a:pt x="49184" y="20562"/>
                </a:lnTo>
                <a:lnTo>
                  <a:pt x="48949" y="19297"/>
                </a:lnTo>
                <a:lnTo>
                  <a:pt x="48920" y="19238"/>
                </a:lnTo>
                <a:close/>
                <a:moveTo>
                  <a:pt x="187588" y="19268"/>
                </a:moveTo>
                <a:lnTo>
                  <a:pt x="187529" y="19326"/>
                </a:lnTo>
                <a:lnTo>
                  <a:pt x="187500" y="19385"/>
                </a:lnTo>
                <a:lnTo>
                  <a:pt x="187706" y="20621"/>
                </a:lnTo>
                <a:lnTo>
                  <a:pt x="187765" y="20680"/>
                </a:lnTo>
                <a:lnTo>
                  <a:pt x="187824" y="20709"/>
                </a:lnTo>
                <a:lnTo>
                  <a:pt x="187853" y="20709"/>
                </a:lnTo>
                <a:lnTo>
                  <a:pt x="187912" y="20680"/>
                </a:lnTo>
                <a:lnTo>
                  <a:pt x="187912" y="20591"/>
                </a:lnTo>
                <a:lnTo>
                  <a:pt x="187706" y="19356"/>
                </a:lnTo>
                <a:lnTo>
                  <a:pt x="187676" y="19297"/>
                </a:lnTo>
                <a:lnTo>
                  <a:pt x="187588" y="19268"/>
                </a:lnTo>
                <a:close/>
                <a:moveTo>
                  <a:pt x="143581" y="21121"/>
                </a:moveTo>
                <a:lnTo>
                  <a:pt x="143552" y="21209"/>
                </a:lnTo>
                <a:lnTo>
                  <a:pt x="143405" y="21797"/>
                </a:lnTo>
                <a:lnTo>
                  <a:pt x="143258" y="22415"/>
                </a:lnTo>
                <a:lnTo>
                  <a:pt x="143287" y="22503"/>
                </a:lnTo>
                <a:lnTo>
                  <a:pt x="143346" y="22533"/>
                </a:lnTo>
                <a:lnTo>
                  <a:pt x="143376" y="22562"/>
                </a:lnTo>
                <a:lnTo>
                  <a:pt x="143434" y="22533"/>
                </a:lnTo>
                <a:lnTo>
                  <a:pt x="143464" y="22474"/>
                </a:lnTo>
                <a:lnTo>
                  <a:pt x="143611" y="21856"/>
                </a:lnTo>
                <a:lnTo>
                  <a:pt x="143758" y="21239"/>
                </a:lnTo>
                <a:lnTo>
                  <a:pt x="143729" y="21180"/>
                </a:lnTo>
                <a:lnTo>
                  <a:pt x="143670" y="21121"/>
                </a:lnTo>
                <a:close/>
                <a:moveTo>
                  <a:pt x="49214" y="21709"/>
                </a:moveTo>
                <a:lnTo>
                  <a:pt x="49155" y="21739"/>
                </a:lnTo>
                <a:lnTo>
                  <a:pt x="49126" y="21827"/>
                </a:lnTo>
                <a:lnTo>
                  <a:pt x="49214" y="23062"/>
                </a:lnTo>
                <a:lnTo>
                  <a:pt x="49243" y="23121"/>
                </a:lnTo>
                <a:lnTo>
                  <a:pt x="49302" y="23151"/>
                </a:lnTo>
                <a:lnTo>
                  <a:pt x="49390" y="23121"/>
                </a:lnTo>
                <a:lnTo>
                  <a:pt x="49420" y="23062"/>
                </a:lnTo>
                <a:lnTo>
                  <a:pt x="49332" y="21797"/>
                </a:lnTo>
                <a:lnTo>
                  <a:pt x="49273" y="21739"/>
                </a:lnTo>
                <a:lnTo>
                  <a:pt x="49214" y="21709"/>
                </a:lnTo>
                <a:close/>
                <a:moveTo>
                  <a:pt x="188000" y="21739"/>
                </a:moveTo>
                <a:lnTo>
                  <a:pt x="187941" y="21797"/>
                </a:lnTo>
                <a:lnTo>
                  <a:pt x="187912" y="21856"/>
                </a:lnTo>
                <a:lnTo>
                  <a:pt x="187912" y="21886"/>
                </a:lnTo>
                <a:lnTo>
                  <a:pt x="188118" y="23092"/>
                </a:lnTo>
                <a:lnTo>
                  <a:pt x="188147" y="23151"/>
                </a:lnTo>
                <a:lnTo>
                  <a:pt x="188206" y="23180"/>
                </a:lnTo>
                <a:lnTo>
                  <a:pt x="188235" y="23180"/>
                </a:lnTo>
                <a:lnTo>
                  <a:pt x="188294" y="23151"/>
                </a:lnTo>
                <a:lnTo>
                  <a:pt x="188324" y="23062"/>
                </a:lnTo>
                <a:lnTo>
                  <a:pt x="188118" y="21856"/>
                </a:lnTo>
                <a:lnTo>
                  <a:pt x="188118" y="21827"/>
                </a:lnTo>
                <a:lnTo>
                  <a:pt x="188088" y="21768"/>
                </a:lnTo>
                <a:lnTo>
                  <a:pt x="188000" y="21739"/>
                </a:lnTo>
                <a:close/>
                <a:moveTo>
                  <a:pt x="143170" y="23562"/>
                </a:moveTo>
                <a:lnTo>
                  <a:pt x="143111" y="23592"/>
                </a:lnTo>
                <a:lnTo>
                  <a:pt x="143052" y="23651"/>
                </a:lnTo>
                <a:lnTo>
                  <a:pt x="142993" y="24298"/>
                </a:lnTo>
                <a:lnTo>
                  <a:pt x="142934" y="24916"/>
                </a:lnTo>
                <a:lnTo>
                  <a:pt x="142964" y="25004"/>
                </a:lnTo>
                <a:lnTo>
                  <a:pt x="143023" y="25033"/>
                </a:lnTo>
                <a:lnTo>
                  <a:pt x="143111" y="25004"/>
                </a:lnTo>
                <a:lnTo>
                  <a:pt x="143140" y="24945"/>
                </a:lnTo>
                <a:lnTo>
                  <a:pt x="143199" y="24327"/>
                </a:lnTo>
                <a:lnTo>
                  <a:pt x="143258" y="23680"/>
                </a:lnTo>
                <a:lnTo>
                  <a:pt x="143258" y="23621"/>
                </a:lnTo>
                <a:lnTo>
                  <a:pt x="143170" y="23562"/>
                </a:lnTo>
                <a:close/>
                <a:moveTo>
                  <a:pt x="49332" y="24210"/>
                </a:moveTo>
                <a:lnTo>
                  <a:pt x="49243" y="24239"/>
                </a:lnTo>
                <a:lnTo>
                  <a:pt x="49214" y="24298"/>
                </a:lnTo>
                <a:lnTo>
                  <a:pt x="49184" y="25563"/>
                </a:lnTo>
                <a:lnTo>
                  <a:pt x="49184" y="25622"/>
                </a:lnTo>
                <a:lnTo>
                  <a:pt x="49273" y="25651"/>
                </a:lnTo>
                <a:lnTo>
                  <a:pt x="49361" y="25651"/>
                </a:lnTo>
                <a:lnTo>
                  <a:pt x="49390" y="25563"/>
                </a:lnTo>
                <a:lnTo>
                  <a:pt x="49420" y="24298"/>
                </a:lnTo>
                <a:lnTo>
                  <a:pt x="49390" y="24239"/>
                </a:lnTo>
                <a:lnTo>
                  <a:pt x="49332" y="24210"/>
                </a:lnTo>
                <a:close/>
                <a:moveTo>
                  <a:pt x="188412" y="24210"/>
                </a:moveTo>
                <a:lnTo>
                  <a:pt x="188353" y="24268"/>
                </a:lnTo>
                <a:lnTo>
                  <a:pt x="188324" y="24327"/>
                </a:lnTo>
                <a:lnTo>
                  <a:pt x="188588" y="25563"/>
                </a:lnTo>
                <a:lnTo>
                  <a:pt x="188618" y="25622"/>
                </a:lnTo>
                <a:lnTo>
                  <a:pt x="188677" y="25651"/>
                </a:lnTo>
                <a:lnTo>
                  <a:pt x="188706" y="25651"/>
                </a:lnTo>
                <a:lnTo>
                  <a:pt x="188765" y="25592"/>
                </a:lnTo>
                <a:lnTo>
                  <a:pt x="188794" y="25504"/>
                </a:lnTo>
                <a:lnTo>
                  <a:pt x="188530" y="24298"/>
                </a:lnTo>
                <a:lnTo>
                  <a:pt x="188500" y="24239"/>
                </a:lnTo>
                <a:lnTo>
                  <a:pt x="188412" y="24210"/>
                </a:lnTo>
                <a:close/>
                <a:moveTo>
                  <a:pt x="207650" y="26681"/>
                </a:moveTo>
                <a:lnTo>
                  <a:pt x="207591" y="26710"/>
                </a:lnTo>
                <a:lnTo>
                  <a:pt x="207562" y="26798"/>
                </a:lnTo>
                <a:lnTo>
                  <a:pt x="207591" y="26857"/>
                </a:lnTo>
                <a:lnTo>
                  <a:pt x="207680" y="26886"/>
                </a:lnTo>
                <a:lnTo>
                  <a:pt x="207974" y="26886"/>
                </a:lnTo>
                <a:lnTo>
                  <a:pt x="207974" y="26769"/>
                </a:lnTo>
                <a:lnTo>
                  <a:pt x="208003" y="26886"/>
                </a:lnTo>
                <a:lnTo>
                  <a:pt x="208474" y="26916"/>
                </a:lnTo>
                <a:lnTo>
                  <a:pt x="208886" y="27004"/>
                </a:lnTo>
                <a:lnTo>
                  <a:pt x="208974" y="27004"/>
                </a:lnTo>
                <a:lnTo>
                  <a:pt x="209003" y="26945"/>
                </a:lnTo>
                <a:lnTo>
                  <a:pt x="209003" y="26857"/>
                </a:lnTo>
                <a:lnTo>
                  <a:pt x="208944" y="26798"/>
                </a:lnTo>
                <a:lnTo>
                  <a:pt x="208709" y="26739"/>
                </a:lnTo>
                <a:lnTo>
                  <a:pt x="208503" y="26710"/>
                </a:lnTo>
                <a:lnTo>
                  <a:pt x="208003" y="26681"/>
                </a:lnTo>
                <a:close/>
                <a:moveTo>
                  <a:pt x="142993" y="26063"/>
                </a:moveTo>
                <a:lnTo>
                  <a:pt x="142905" y="26092"/>
                </a:lnTo>
                <a:lnTo>
                  <a:pt x="142875" y="26180"/>
                </a:lnTo>
                <a:lnTo>
                  <a:pt x="142875" y="26328"/>
                </a:lnTo>
                <a:lnTo>
                  <a:pt x="142905" y="27445"/>
                </a:lnTo>
                <a:lnTo>
                  <a:pt x="142934" y="27504"/>
                </a:lnTo>
                <a:lnTo>
                  <a:pt x="143023" y="27534"/>
                </a:lnTo>
                <a:lnTo>
                  <a:pt x="143081" y="27504"/>
                </a:lnTo>
                <a:lnTo>
                  <a:pt x="143111" y="27416"/>
                </a:lnTo>
                <a:lnTo>
                  <a:pt x="143081" y="26328"/>
                </a:lnTo>
                <a:lnTo>
                  <a:pt x="143081" y="26180"/>
                </a:lnTo>
                <a:lnTo>
                  <a:pt x="143052" y="26092"/>
                </a:lnTo>
                <a:lnTo>
                  <a:pt x="142993" y="26063"/>
                </a:lnTo>
                <a:close/>
                <a:moveTo>
                  <a:pt x="206415" y="27004"/>
                </a:moveTo>
                <a:lnTo>
                  <a:pt x="206120" y="27151"/>
                </a:lnTo>
                <a:lnTo>
                  <a:pt x="205856" y="27298"/>
                </a:lnTo>
                <a:lnTo>
                  <a:pt x="205591" y="27475"/>
                </a:lnTo>
                <a:lnTo>
                  <a:pt x="205326" y="27681"/>
                </a:lnTo>
                <a:lnTo>
                  <a:pt x="205297" y="27740"/>
                </a:lnTo>
                <a:lnTo>
                  <a:pt x="205326" y="27828"/>
                </a:lnTo>
                <a:lnTo>
                  <a:pt x="205356" y="27857"/>
                </a:lnTo>
                <a:lnTo>
                  <a:pt x="205385" y="27857"/>
                </a:lnTo>
                <a:lnTo>
                  <a:pt x="205473" y="27828"/>
                </a:lnTo>
                <a:lnTo>
                  <a:pt x="205709" y="27651"/>
                </a:lnTo>
                <a:lnTo>
                  <a:pt x="205944" y="27475"/>
                </a:lnTo>
                <a:lnTo>
                  <a:pt x="206209" y="27328"/>
                </a:lnTo>
                <a:lnTo>
                  <a:pt x="206503" y="27181"/>
                </a:lnTo>
                <a:lnTo>
                  <a:pt x="206562" y="27122"/>
                </a:lnTo>
                <a:lnTo>
                  <a:pt x="206562" y="27063"/>
                </a:lnTo>
                <a:lnTo>
                  <a:pt x="206503" y="27004"/>
                </a:lnTo>
                <a:close/>
                <a:moveTo>
                  <a:pt x="188971" y="26651"/>
                </a:moveTo>
                <a:lnTo>
                  <a:pt x="188912" y="26710"/>
                </a:lnTo>
                <a:lnTo>
                  <a:pt x="188912" y="26769"/>
                </a:lnTo>
                <a:lnTo>
                  <a:pt x="189088" y="27387"/>
                </a:lnTo>
                <a:lnTo>
                  <a:pt x="189294" y="27975"/>
                </a:lnTo>
                <a:lnTo>
                  <a:pt x="189324" y="28034"/>
                </a:lnTo>
                <a:lnTo>
                  <a:pt x="189441" y="28034"/>
                </a:lnTo>
                <a:lnTo>
                  <a:pt x="189500" y="27975"/>
                </a:lnTo>
                <a:lnTo>
                  <a:pt x="189500" y="27916"/>
                </a:lnTo>
                <a:lnTo>
                  <a:pt x="189294" y="27328"/>
                </a:lnTo>
                <a:lnTo>
                  <a:pt x="189088" y="26710"/>
                </a:lnTo>
                <a:lnTo>
                  <a:pt x="189059" y="26651"/>
                </a:lnTo>
                <a:close/>
                <a:moveTo>
                  <a:pt x="49184" y="26710"/>
                </a:moveTo>
                <a:lnTo>
                  <a:pt x="49096" y="26739"/>
                </a:lnTo>
                <a:lnTo>
                  <a:pt x="49067" y="26798"/>
                </a:lnTo>
                <a:lnTo>
                  <a:pt x="48949" y="27504"/>
                </a:lnTo>
                <a:lnTo>
                  <a:pt x="48890" y="28034"/>
                </a:lnTo>
                <a:lnTo>
                  <a:pt x="48920" y="28122"/>
                </a:lnTo>
                <a:lnTo>
                  <a:pt x="48979" y="28151"/>
                </a:lnTo>
                <a:lnTo>
                  <a:pt x="49008" y="28151"/>
                </a:lnTo>
                <a:lnTo>
                  <a:pt x="49067" y="28122"/>
                </a:lnTo>
                <a:lnTo>
                  <a:pt x="49096" y="28063"/>
                </a:lnTo>
                <a:lnTo>
                  <a:pt x="49155" y="27534"/>
                </a:lnTo>
                <a:lnTo>
                  <a:pt x="49273" y="26828"/>
                </a:lnTo>
                <a:lnTo>
                  <a:pt x="49243" y="26739"/>
                </a:lnTo>
                <a:lnTo>
                  <a:pt x="49184" y="26710"/>
                </a:lnTo>
                <a:close/>
                <a:moveTo>
                  <a:pt x="209915" y="27504"/>
                </a:moveTo>
                <a:lnTo>
                  <a:pt x="209856" y="27534"/>
                </a:lnTo>
                <a:lnTo>
                  <a:pt x="209798" y="27592"/>
                </a:lnTo>
                <a:lnTo>
                  <a:pt x="209827" y="27681"/>
                </a:lnTo>
                <a:lnTo>
                  <a:pt x="210003" y="27916"/>
                </a:lnTo>
                <a:lnTo>
                  <a:pt x="210121" y="28181"/>
                </a:lnTo>
                <a:lnTo>
                  <a:pt x="210239" y="28445"/>
                </a:lnTo>
                <a:lnTo>
                  <a:pt x="210327" y="28769"/>
                </a:lnTo>
                <a:lnTo>
                  <a:pt x="210356" y="28828"/>
                </a:lnTo>
                <a:lnTo>
                  <a:pt x="210415" y="28857"/>
                </a:lnTo>
                <a:lnTo>
                  <a:pt x="210445" y="28857"/>
                </a:lnTo>
                <a:lnTo>
                  <a:pt x="210504" y="28798"/>
                </a:lnTo>
                <a:lnTo>
                  <a:pt x="210533" y="28710"/>
                </a:lnTo>
                <a:lnTo>
                  <a:pt x="210445" y="28387"/>
                </a:lnTo>
                <a:lnTo>
                  <a:pt x="210327" y="28093"/>
                </a:lnTo>
                <a:lnTo>
                  <a:pt x="210180" y="27798"/>
                </a:lnTo>
                <a:lnTo>
                  <a:pt x="210003" y="27534"/>
                </a:lnTo>
                <a:lnTo>
                  <a:pt x="209915" y="27504"/>
                </a:lnTo>
                <a:close/>
                <a:moveTo>
                  <a:pt x="204532" y="28593"/>
                </a:moveTo>
                <a:lnTo>
                  <a:pt x="204473" y="28622"/>
                </a:lnTo>
                <a:lnTo>
                  <a:pt x="204326" y="28887"/>
                </a:lnTo>
                <a:lnTo>
                  <a:pt x="204208" y="29122"/>
                </a:lnTo>
                <a:lnTo>
                  <a:pt x="204091" y="29387"/>
                </a:lnTo>
                <a:lnTo>
                  <a:pt x="204003" y="29652"/>
                </a:lnTo>
                <a:lnTo>
                  <a:pt x="203973" y="29799"/>
                </a:lnTo>
                <a:lnTo>
                  <a:pt x="203973" y="29887"/>
                </a:lnTo>
                <a:lnTo>
                  <a:pt x="204032" y="29916"/>
                </a:lnTo>
                <a:lnTo>
                  <a:pt x="204120" y="29916"/>
                </a:lnTo>
                <a:lnTo>
                  <a:pt x="204150" y="29857"/>
                </a:lnTo>
                <a:lnTo>
                  <a:pt x="204208" y="29710"/>
                </a:lnTo>
                <a:lnTo>
                  <a:pt x="204297" y="29475"/>
                </a:lnTo>
                <a:lnTo>
                  <a:pt x="204385" y="29210"/>
                </a:lnTo>
                <a:lnTo>
                  <a:pt x="204503" y="28975"/>
                </a:lnTo>
                <a:lnTo>
                  <a:pt x="204650" y="28740"/>
                </a:lnTo>
                <a:lnTo>
                  <a:pt x="204650" y="28651"/>
                </a:lnTo>
                <a:lnTo>
                  <a:pt x="204620" y="28593"/>
                </a:lnTo>
                <a:close/>
                <a:moveTo>
                  <a:pt x="143111" y="28563"/>
                </a:moveTo>
                <a:lnTo>
                  <a:pt x="143052" y="28622"/>
                </a:lnTo>
                <a:lnTo>
                  <a:pt x="143023" y="28681"/>
                </a:lnTo>
                <a:lnTo>
                  <a:pt x="143111" y="29299"/>
                </a:lnTo>
                <a:lnTo>
                  <a:pt x="143228" y="29916"/>
                </a:lnTo>
                <a:lnTo>
                  <a:pt x="143258" y="30005"/>
                </a:lnTo>
                <a:lnTo>
                  <a:pt x="143346" y="30005"/>
                </a:lnTo>
                <a:lnTo>
                  <a:pt x="143405" y="29975"/>
                </a:lnTo>
                <a:lnTo>
                  <a:pt x="143434" y="29887"/>
                </a:lnTo>
                <a:lnTo>
                  <a:pt x="143317" y="29269"/>
                </a:lnTo>
                <a:lnTo>
                  <a:pt x="143228" y="28651"/>
                </a:lnTo>
                <a:lnTo>
                  <a:pt x="143199" y="28593"/>
                </a:lnTo>
                <a:lnTo>
                  <a:pt x="143111" y="28563"/>
                </a:lnTo>
                <a:close/>
                <a:moveTo>
                  <a:pt x="189942" y="28975"/>
                </a:moveTo>
                <a:lnTo>
                  <a:pt x="189853" y="29004"/>
                </a:lnTo>
                <a:lnTo>
                  <a:pt x="189794" y="29063"/>
                </a:lnTo>
                <a:lnTo>
                  <a:pt x="189794" y="29122"/>
                </a:lnTo>
                <a:lnTo>
                  <a:pt x="190089" y="29710"/>
                </a:lnTo>
                <a:lnTo>
                  <a:pt x="190412" y="30240"/>
                </a:lnTo>
                <a:lnTo>
                  <a:pt x="190442" y="30269"/>
                </a:lnTo>
                <a:lnTo>
                  <a:pt x="190559" y="30269"/>
                </a:lnTo>
                <a:lnTo>
                  <a:pt x="190618" y="30210"/>
                </a:lnTo>
                <a:lnTo>
                  <a:pt x="190589" y="30122"/>
                </a:lnTo>
                <a:lnTo>
                  <a:pt x="190265" y="29593"/>
                </a:lnTo>
                <a:lnTo>
                  <a:pt x="190000" y="29034"/>
                </a:lnTo>
                <a:lnTo>
                  <a:pt x="189942" y="28975"/>
                </a:lnTo>
                <a:close/>
                <a:moveTo>
                  <a:pt x="48890" y="29181"/>
                </a:moveTo>
                <a:lnTo>
                  <a:pt x="48802" y="29210"/>
                </a:lnTo>
                <a:lnTo>
                  <a:pt x="48773" y="29299"/>
                </a:lnTo>
                <a:lnTo>
                  <a:pt x="48684" y="30446"/>
                </a:lnTo>
                <a:lnTo>
                  <a:pt x="48684" y="30534"/>
                </a:lnTo>
                <a:lnTo>
                  <a:pt x="48714" y="30622"/>
                </a:lnTo>
                <a:lnTo>
                  <a:pt x="48773" y="30652"/>
                </a:lnTo>
                <a:lnTo>
                  <a:pt x="48802" y="30652"/>
                </a:lnTo>
                <a:lnTo>
                  <a:pt x="48861" y="30622"/>
                </a:lnTo>
                <a:lnTo>
                  <a:pt x="48890" y="30563"/>
                </a:lnTo>
                <a:lnTo>
                  <a:pt x="48890" y="30475"/>
                </a:lnTo>
                <a:lnTo>
                  <a:pt x="48979" y="29299"/>
                </a:lnTo>
                <a:lnTo>
                  <a:pt x="48949" y="29240"/>
                </a:lnTo>
                <a:lnTo>
                  <a:pt x="48890" y="29181"/>
                </a:lnTo>
                <a:close/>
                <a:moveTo>
                  <a:pt x="210504" y="29887"/>
                </a:moveTo>
                <a:lnTo>
                  <a:pt x="210415" y="29916"/>
                </a:lnTo>
                <a:lnTo>
                  <a:pt x="210386" y="29975"/>
                </a:lnTo>
                <a:lnTo>
                  <a:pt x="210298" y="30593"/>
                </a:lnTo>
                <a:lnTo>
                  <a:pt x="210151" y="31181"/>
                </a:lnTo>
                <a:lnTo>
                  <a:pt x="210151" y="31269"/>
                </a:lnTo>
                <a:lnTo>
                  <a:pt x="210209" y="31299"/>
                </a:lnTo>
                <a:lnTo>
                  <a:pt x="210239" y="31328"/>
                </a:lnTo>
                <a:lnTo>
                  <a:pt x="210298" y="31299"/>
                </a:lnTo>
                <a:lnTo>
                  <a:pt x="210327" y="31240"/>
                </a:lnTo>
                <a:lnTo>
                  <a:pt x="210445" y="30946"/>
                </a:lnTo>
                <a:lnTo>
                  <a:pt x="210504" y="30622"/>
                </a:lnTo>
                <a:lnTo>
                  <a:pt x="210562" y="30299"/>
                </a:lnTo>
                <a:lnTo>
                  <a:pt x="210592" y="30005"/>
                </a:lnTo>
                <a:lnTo>
                  <a:pt x="210562" y="29916"/>
                </a:lnTo>
                <a:lnTo>
                  <a:pt x="210504" y="29887"/>
                </a:lnTo>
                <a:close/>
                <a:moveTo>
                  <a:pt x="191236" y="31093"/>
                </a:moveTo>
                <a:lnTo>
                  <a:pt x="191177" y="31122"/>
                </a:lnTo>
                <a:lnTo>
                  <a:pt x="191118" y="31181"/>
                </a:lnTo>
                <a:lnTo>
                  <a:pt x="191148" y="31269"/>
                </a:lnTo>
                <a:lnTo>
                  <a:pt x="191559" y="31740"/>
                </a:lnTo>
                <a:lnTo>
                  <a:pt x="192001" y="32181"/>
                </a:lnTo>
                <a:lnTo>
                  <a:pt x="192059" y="32240"/>
                </a:lnTo>
                <a:lnTo>
                  <a:pt x="192148" y="32181"/>
                </a:lnTo>
                <a:lnTo>
                  <a:pt x="192177" y="32123"/>
                </a:lnTo>
                <a:lnTo>
                  <a:pt x="192148" y="32034"/>
                </a:lnTo>
                <a:lnTo>
                  <a:pt x="191707" y="31593"/>
                </a:lnTo>
                <a:lnTo>
                  <a:pt x="191324" y="31122"/>
                </a:lnTo>
                <a:lnTo>
                  <a:pt x="191236" y="31093"/>
                </a:lnTo>
                <a:close/>
                <a:moveTo>
                  <a:pt x="203944" y="30975"/>
                </a:moveTo>
                <a:lnTo>
                  <a:pt x="203855" y="31005"/>
                </a:lnTo>
                <a:lnTo>
                  <a:pt x="203855" y="31064"/>
                </a:lnTo>
                <a:lnTo>
                  <a:pt x="203885" y="31387"/>
                </a:lnTo>
                <a:lnTo>
                  <a:pt x="203914" y="31711"/>
                </a:lnTo>
                <a:lnTo>
                  <a:pt x="204003" y="32005"/>
                </a:lnTo>
                <a:lnTo>
                  <a:pt x="204091" y="32328"/>
                </a:lnTo>
                <a:lnTo>
                  <a:pt x="204150" y="32387"/>
                </a:lnTo>
                <a:lnTo>
                  <a:pt x="204238" y="32387"/>
                </a:lnTo>
                <a:lnTo>
                  <a:pt x="204297" y="32328"/>
                </a:lnTo>
                <a:lnTo>
                  <a:pt x="204297" y="32240"/>
                </a:lnTo>
                <a:lnTo>
                  <a:pt x="204208" y="31946"/>
                </a:lnTo>
                <a:lnTo>
                  <a:pt x="204120" y="31652"/>
                </a:lnTo>
                <a:lnTo>
                  <a:pt x="204091" y="31358"/>
                </a:lnTo>
                <a:lnTo>
                  <a:pt x="204061" y="31064"/>
                </a:lnTo>
                <a:lnTo>
                  <a:pt x="204003" y="30975"/>
                </a:lnTo>
                <a:close/>
                <a:moveTo>
                  <a:pt x="143581" y="31034"/>
                </a:moveTo>
                <a:lnTo>
                  <a:pt x="143523" y="31064"/>
                </a:lnTo>
                <a:lnTo>
                  <a:pt x="143493" y="31152"/>
                </a:lnTo>
                <a:lnTo>
                  <a:pt x="143670" y="31740"/>
                </a:lnTo>
                <a:lnTo>
                  <a:pt x="143876" y="32358"/>
                </a:lnTo>
                <a:lnTo>
                  <a:pt x="143905" y="32417"/>
                </a:lnTo>
                <a:lnTo>
                  <a:pt x="143964" y="32446"/>
                </a:lnTo>
                <a:lnTo>
                  <a:pt x="143993" y="32417"/>
                </a:lnTo>
                <a:lnTo>
                  <a:pt x="144052" y="32387"/>
                </a:lnTo>
                <a:lnTo>
                  <a:pt x="144082" y="32299"/>
                </a:lnTo>
                <a:lnTo>
                  <a:pt x="143876" y="31681"/>
                </a:lnTo>
                <a:lnTo>
                  <a:pt x="143699" y="31093"/>
                </a:lnTo>
                <a:lnTo>
                  <a:pt x="143670" y="31034"/>
                </a:lnTo>
                <a:close/>
                <a:moveTo>
                  <a:pt x="48714" y="31681"/>
                </a:moveTo>
                <a:lnTo>
                  <a:pt x="48626" y="31711"/>
                </a:lnTo>
                <a:lnTo>
                  <a:pt x="48596" y="31799"/>
                </a:lnTo>
                <a:lnTo>
                  <a:pt x="48479" y="33034"/>
                </a:lnTo>
                <a:lnTo>
                  <a:pt x="48508" y="33093"/>
                </a:lnTo>
                <a:lnTo>
                  <a:pt x="48567" y="33152"/>
                </a:lnTo>
                <a:lnTo>
                  <a:pt x="48655" y="33123"/>
                </a:lnTo>
                <a:lnTo>
                  <a:pt x="48684" y="33064"/>
                </a:lnTo>
                <a:lnTo>
                  <a:pt x="48802" y="31799"/>
                </a:lnTo>
                <a:lnTo>
                  <a:pt x="48773" y="31740"/>
                </a:lnTo>
                <a:lnTo>
                  <a:pt x="48714" y="31681"/>
                </a:lnTo>
                <a:close/>
                <a:moveTo>
                  <a:pt x="209709" y="32270"/>
                </a:moveTo>
                <a:lnTo>
                  <a:pt x="209650" y="32299"/>
                </a:lnTo>
                <a:lnTo>
                  <a:pt x="209327" y="32829"/>
                </a:lnTo>
                <a:lnTo>
                  <a:pt x="208944" y="33299"/>
                </a:lnTo>
                <a:lnTo>
                  <a:pt x="208915" y="33387"/>
                </a:lnTo>
                <a:lnTo>
                  <a:pt x="208944" y="33446"/>
                </a:lnTo>
                <a:lnTo>
                  <a:pt x="209003" y="33476"/>
                </a:lnTo>
                <a:lnTo>
                  <a:pt x="209062" y="33476"/>
                </a:lnTo>
                <a:lnTo>
                  <a:pt x="209092" y="33446"/>
                </a:lnTo>
                <a:lnTo>
                  <a:pt x="209474" y="32946"/>
                </a:lnTo>
                <a:lnTo>
                  <a:pt x="209827" y="32417"/>
                </a:lnTo>
                <a:lnTo>
                  <a:pt x="209827" y="32328"/>
                </a:lnTo>
                <a:lnTo>
                  <a:pt x="209798" y="32270"/>
                </a:lnTo>
                <a:close/>
                <a:moveTo>
                  <a:pt x="193001" y="32858"/>
                </a:moveTo>
                <a:lnTo>
                  <a:pt x="192913" y="32887"/>
                </a:lnTo>
                <a:lnTo>
                  <a:pt x="192913" y="32976"/>
                </a:lnTo>
                <a:lnTo>
                  <a:pt x="192942" y="33034"/>
                </a:lnTo>
                <a:lnTo>
                  <a:pt x="193442" y="33417"/>
                </a:lnTo>
                <a:lnTo>
                  <a:pt x="193972" y="33770"/>
                </a:lnTo>
                <a:lnTo>
                  <a:pt x="194089" y="33770"/>
                </a:lnTo>
                <a:lnTo>
                  <a:pt x="194119" y="33740"/>
                </a:lnTo>
                <a:lnTo>
                  <a:pt x="194119" y="33652"/>
                </a:lnTo>
                <a:lnTo>
                  <a:pt x="194089" y="33593"/>
                </a:lnTo>
                <a:lnTo>
                  <a:pt x="193560" y="33240"/>
                </a:lnTo>
                <a:lnTo>
                  <a:pt x="193060" y="32858"/>
                </a:lnTo>
                <a:close/>
                <a:moveTo>
                  <a:pt x="204767" y="33299"/>
                </a:moveTo>
                <a:lnTo>
                  <a:pt x="204679" y="33329"/>
                </a:lnTo>
                <a:lnTo>
                  <a:pt x="204650" y="33387"/>
                </a:lnTo>
                <a:lnTo>
                  <a:pt x="204650" y="33476"/>
                </a:lnTo>
                <a:lnTo>
                  <a:pt x="205032" y="33976"/>
                </a:lnTo>
                <a:lnTo>
                  <a:pt x="205444" y="34476"/>
                </a:lnTo>
                <a:lnTo>
                  <a:pt x="205503" y="34505"/>
                </a:lnTo>
                <a:lnTo>
                  <a:pt x="205591" y="34476"/>
                </a:lnTo>
                <a:lnTo>
                  <a:pt x="205620" y="34388"/>
                </a:lnTo>
                <a:lnTo>
                  <a:pt x="205591" y="34329"/>
                </a:lnTo>
                <a:lnTo>
                  <a:pt x="205179" y="33858"/>
                </a:lnTo>
                <a:lnTo>
                  <a:pt x="204826" y="33358"/>
                </a:lnTo>
                <a:lnTo>
                  <a:pt x="204767" y="33299"/>
                </a:lnTo>
                <a:close/>
                <a:moveTo>
                  <a:pt x="144346" y="33417"/>
                </a:moveTo>
                <a:lnTo>
                  <a:pt x="144287" y="33476"/>
                </a:lnTo>
                <a:lnTo>
                  <a:pt x="144287" y="33535"/>
                </a:lnTo>
                <a:lnTo>
                  <a:pt x="144758" y="34711"/>
                </a:lnTo>
                <a:lnTo>
                  <a:pt x="144787" y="34770"/>
                </a:lnTo>
                <a:lnTo>
                  <a:pt x="144905" y="34770"/>
                </a:lnTo>
                <a:lnTo>
                  <a:pt x="144935" y="34711"/>
                </a:lnTo>
                <a:lnTo>
                  <a:pt x="144935" y="34623"/>
                </a:lnTo>
                <a:lnTo>
                  <a:pt x="144493" y="33476"/>
                </a:lnTo>
                <a:lnTo>
                  <a:pt x="144434" y="33417"/>
                </a:lnTo>
                <a:close/>
                <a:moveTo>
                  <a:pt x="195089" y="34182"/>
                </a:moveTo>
                <a:lnTo>
                  <a:pt x="195031" y="34240"/>
                </a:lnTo>
                <a:lnTo>
                  <a:pt x="195031" y="34329"/>
                </a:lnTo>
                <a:lnTo>
                  <a:pt x="195060" y="34388"/>
                </a:lnTo>
                <a:lnTo>
                  <a:pt x="195619" y="34652"/>
                </a:lnTo>
                <a:lnTo>
                  <a:pt x="196207" y="34917"/>
                </a:lnTo>
                <a:lnTo>
                  <a:pt x="196325" y="34917"/>
                </a:lnTo>
                <a:lnTo>
                  <a:pt x="196354" y="34858"/>
                </a:lnTo>
                <a:lnTo>
                  <a:pt x="196354" y="34770"/>
                </a:lnTo>
                <a:lnTo>
                  <a:pt x="196295" y="34711"/>
                </a:lnTo>
                <a:lnTo>
                  <a:pt x="195707" y="34476"/>
                </a:lnTo>
                <a:lnTo>
                  <a:pt x="195178" y="34211"/>
                </a:lnTo>
                <a:lnTo>
                  <a:pt x="195089" y="34182"/>
                </a:lnTo>
                <a:close/>
                <a:moveTo>
                  <a:pt x="208150" y="34152"/>
                </a:moveTo>
                <a:lnTo>
                  <a:pt x="208062" y="34182"/>
                </a:lnTo>
                <a:lnTo>
                  <a:pt x="207591" y="34564"/>
                </a:lnTo>
                <a:lnTo>
                  <a:pt x="207062" y="34917"/>
                </a:lnTo>
                <a:lnTo>
                  <a:pt x="207003" y="34976"/>
                </a:lnTo>
                <a:lnTo>
                  <a:pt x="207032" y="35035"/>
                </a:lnTo>
                <a:lnTo>
                  <a:pt x="207062" y="35094"/>
                </a:lnTo>
                <a:lnTo>
                  <a:pt x="207179" y="35094"/>
                </a:lnTo>
                <a:lnTo>
                  <a:pt x="207709" y="34741"/>
                </a:lnTo>
                <a:lnTo>
                  <a:pt x="208209" y="34358"/>
                </a:lnTo>
                <a:lnTo>
                  <a:pt x="208238" y="34270"/>
                </a:lnTo>
                <a:lnTo>
                  <a:pt x="208209" y="34211"/>
                </a:lnTo>
                <a:lnTo>
                  <a:pt x="208150" y="34152"/>
                </a:lnTo>
                <a:close/>
                <a:moveTo>
                  <a:pt x="48331" y="34182"/>
                </a:moveTo>
                <a:lnTo>
                  <a:pt x="48273" y="34240"/>
                </a:lnTo>
                <a:lnTo>
                  <a:pt x="48126" y="34829"/>
                </a:lnTo>
                <a:lnTo>
                  <a:pt x="47949" y="35447"/>
                </a:lnTo>
                <a:lnTo>
                  <a:pt x="47949" y="35535"/>
                </a:lnTo>
                <a:lnTo>
                  <a:pt x="48008" y="35564"/>
                </a:lnTo>
                <a:lnTo>
                  <a:pt x="48037" y="35594"/>
                </a:lnTo>
                <a:lnTo>
                  <a:pt x="48096" y="35564"/>
                </a:lnTo>
                <a:lnTo>
                  <a:pt x="48126" y="35505"/>
                </a:lnTo>
                <a:lnTo>
                  <a:pt x="48331" y="34888"/>
                </a:lnTo>
                <a:lnTo>
                  <a:pt x="48479" y="34299"/>
                </a:lnTo>
                <a:lnTo>
                  <a:pt x="48449" y="34211"/>
                </a:lnTo>
                <a:lnTo>
                  <a:pt x="48390" y="34182"/>
                </a:lnTo>
                <a:close/>
                <a:moveTo>
                  <a:pt x="197384" y="35182"/>
                </a:moveTo>
                <a:lnTo>
                  <a:pt x="197325" y="35241"/>
                </a:lnTo>
                <a:lnTo>
                  <a:pt x="197325" y="35329"/>
                </a:lnTo>
                <a:lnTo>
                  <a:pt x="197384" y="35358"/>
                </a:lnTo>
                <a:lnTo>
                  <a:pt x="198002" y="35564"/>
                </a:lnTo>
                <a:lnTo>
                  <a:pt x="198590" y="35741"/>
                </a:lnTo>
                <a:lnTo>
                  <a:pt x="198678" y="35741"/>
                </a:lnTo>
                <a:lnTo>
                  <a:pt x="198708" y="35682"/>
                </a:lnTo>
                <a:lnTo>
                  <a:pt x="198708" y="35594"/>
                </a:lnTo>
                <a:lnTo>
                  <a:pt x="198649" y="35535"/>
                </a:lnTo>
                <a:lnTo>
                  <a:pt x="198060" y="35358"/>
                </a:lnTo>
                <a:lnTo>
                  <a:pt x="197443" y="35182"/>
                </a:lnTo>
                <a:close/>
                <a:moveTo>
                  <a:pt x="206444" y="35123"/>
                </a:moveTo>
                <a:lnTo>
                  <a:pt x="206385" y="35152"/>
                </a:lnTo>
                <a:lnTo>
                  <a:pt x="206356" y="35241"/>
                </a:lnTo>
                <a:lnTo>
                  <a:pt x="206385" y="35299"/>
                </a:lnTo>
                <a:lnTo>
                  <a:pt x="206944" y="35652"/>
                </a:lnTo>
                <a:lnTo>
                  <a:pt x="207503" y="35947"/>
                </a:lnTo>
                <a:lnTo>
                  <a:pt x="207591" y="35947"/>
                </a:lnTo>
                <a:lnTo>
                  <a:pt x="207621" y="35888"/>
                </a:lnTo>
                <a:lnTo>
                  <a:pt x="207621" y="35829"/>
                </a:lnTo>
                <a:lnTo>
                  <a:pt x="207562" y="35770"/>
                </a:lnTo>
                <a:lnTo>
                  <a:pt x="207032" y="35476"/>
                </a:lnTo>
                <a:lnTo>
                  <a:pt x="206532" y="35123"/>
                </a:lnTo>
                <a:close/>
                <a:moveTo>
                  <a:pt x="205944" y="35447"/>
                </a:moveTo>
                <a:lnTo>
                  <a:pt x="205385" y="35652"/>
                </a:lnTo>
                <a:lnTo>
                  <a:pt x="204767" y="35829"/>
                </a:lnTo>
                <a:lnTo>
                  <a:pt x="204709" y="35888"/>
                </a:lnTo>
                <a:lnTo>
                  <a:pt x="204709" y="35947"/>
                </a:lnTo>
                <a:lnTo>
                  <a:pt x="204738" y="36005"/>
                </a:lnTo>
                <a:lnTo>
                  <a:pt x="204797" y="36035"/>
                </a:lnTo>
                <a:lnTo>
                  <a:pt x="204826" y="36035"/>
                </a:lnTo>
                <a:lnTo>
                  <a:pt x="205444" y="35858"/>
                </a:lnTo>
                <a:lnTo>
                  <a:pt x="206032" y="35652"/>
                </a:lnTo>
                <a:lnTo>
                  <a:pt x="206091" y="35594"/>
                </a:lnTo>
                <a:lnTo>
                  <a:pt x="206091" y="35505"/>
                </a:lnTo>
                <a:lnTo>
                  <a:pt x="206032" y="35447"/>
                </a:lnTo>
                <a:close/>
                <a:moveTo>
                  <a:pt x="199855" y="35829"/>
                </a:moveTo>
                <a:lnTo>
                  <a:pt x="199767" y="35858"/>
                </a:lnTo>
                <a:lnTo>
                  <a:pt x="199737" y="35917"/>
                </a:lnTo>
                <a:lnTo>
                  <a:pt x="199737" y="36005"/>
                </a:lnTo>
                <a:lnTo>
                  <a:pt x="199825" y="36035"/>
                </a:lnTo>
                <a:lnTo>
                  <a:pt x="200443" y="36153"/>
                </a:lnTo>
                <a:lnTo>
                  <a:pt x="201061" y="36241"/>
                </a:lnTo>
                <a:lnTo>
                  <a:pt x="201149" y="36211"/>
                </a:lnTo>
                <a:lnTo>
                  <a:pt x="201179" y="36153"/>
                </a:lnTo>
                <a:lnTo>
                  <a:pt x="201149" y="36064"/>
                </a:lnTo>
                <a:lnTo>
                  <a:pt x="201090" y="36035"/>
                </a:lnTo>
                <a:lnTo>
                  <a:pt x="200473" y="35947"/>
                </a:lnTo>
                <a:lnTo>
                  <a:pt x="199855" y="35829"/>
                </a:lnTo>
                <a:close/>
                <a:moveTo>
                  <a:pt x="203561" y="36035"/>
                </a:moveTo>
                <a:lnTo>
                  <a:pt x="203002" y="36094"/>
                </a:lnTo>
                <a:lnTo>
                  <a:pt x="202326" y="36094"/>
                </a:lnTo>
                <a:lnTo>
                  <a:pt x="202238" y="36123"/>
                </a:lnTo>
                <a:lnTo>
                  <a:pt x="202208" y="36211"/>
                </a:lnTo>
                <a:lnTo>
                  <a:pt x="202238" y="36270"/>
                </a:lnTo>
                <a:lnTo>
                  <a:pt x="202326" y="36300"/>
                </a:lnTo>
                <a:lnTo>
                  <a:pt x="203002" y="36300"/>
                </a:lnTo>
                <a:lnTo>
                  <a:pt x="203591" y="36241"/>
                </a:lnTo>
                <a:lnTo>
                  <a:pt x="203650" y="36211"/>
                </a:lnTo>
                <a:lnTo>
                  <a:pt x="203679" y="36123"/>
                </a:lnTo>
                <a:lnTo>
                  <a:pt x="203650" y="36064"/>
                </a:lnTo>
                <a:lnTo>
                  <a:pt x="203561" y="36035"/>
                </a:lnTo>
                <a:close/>
                <a:moveTo>
                  <a:pt x="208739" y="36182"/>
                </a:moveTo>
                <a:lnTo>
                  <a:pt x="208650" y="36211"/>
                </a:lnTo>
                <a:lnTo>
                  <a:pt x="208591" y="36270"/>
                </a:lnTo>
                <a:lnTo>
                  <a:pt x="208621" y="36358"/>
                </a:lnTo>
                <a:lnTo>
                  <a:pt x="208680" y="36388"/>
                </a:lnTo>
                <a:lnTo>
                  <a:pt x="209268" y="36564"/>
                </a:lnTo>
                <a:lnTo>
                  <a:pt x="209915" y="36682"/>
                </a:lnTo>
                <a:lnTo>
                  <a:pt x="210003" y="36653"/>
                </a:lnTo>
                <a:lnTo>
                  <a:pt x="210033" y="36594"/>
                </a:lnTo>
                <a:lnTo>
                  <a:pt x="210003" y="36506"/>
                </a:lnTo>
                <a:lnTo>
                  <a:pt x="209945" y="36476"/>
                </a:lnTo>
                <a:lnTo>
                  <a:pt x="209327" y="36358"/>
                </a:lnTo>
                <a:lnTo>
                  <a:pt x="208739" y="36182"/>
                </a:lnTo>
                <a:close/>
                <a:moveTo>
                  <a:pt x="217416" y="36594"/>
                </a:moveTo>
                <a:lnTo>
                  <a:pt x="216181" y="36623"/>
                </a:lnTo>
                <a:lnTo>
                  <a:pt x="216093" y="36653"/>
                </a:lnTo>
                <a:lnTo>
                  <a:pt x="216063" y="36711"/>
                </a:lnTo>
                <a:lnTo>
                  <a:pt x="216093" y="36800"/>
                </a:lnTo>
                <a:lnTo>
                  <a:pt x="216181" y="36829"/>
                </a:lnTo>
                <a:lnTo>
                  <a:pt x="217416" y="36800"/>
                </a:lnTo>
                <a:lnTo>
                  <a:pt x="217505" y="36770"/>
                </a:lnTo>
                <a:lnTo>
                  <a:pt x="217534" y="36711"/>
                </a:lnTo>
                <a:lnTo>
                  <a:pt x="217505" y="36623"/>
                </a:lnTo>
                <a:lnTo>
                  <a:pt x="217416" y="36594"/>
                </a:lnTo>
                <a:close/>
                <a:moveTo>
                  <a:pt x="214916" y="36653"/>
                </a:moveTo>
                <a:lnTo>
                  <a:pt x="213680" y="36682"/>
                </a:lnTo>
                <a:lnTo>
                  <a:pt x="213592" y="36711"/>
                </a:lnTo>
                <a:lnTo>
                  <a:pt x="213563" y="36800"/>
                </a:lnTo>
                <a:lnTo>
                  <a:pt x="213592" y="36859"/>
                </a:lnTo>
                <a:lnTo>
                  <a:pt x="213680" y="36888"/>
                </a:lnTo>
                <a:lnTo>
                  <a:pt x="214916" y="36859"/>
                </a:lnTo>
                <a:lnTo>
                  <a:pt x="215004" y="36829"/>
                </a:lnTo>
                <a:lnTo>
                  <a:pt x="215034" y="36741"/>
                </a:lnTo>
                <a:lnTo>
                  <a:pt x="215004" y="36682"/>
                </a:lnTo>
                <a:lnTo>
                  <a:pt x="214916" y="36653"/>
                </a:lnTo>
                <a:close/>
                <a:moveTo>
                  <a:pt x="211180" y="36623"/>
                </a:moveTo>
                <a:lnTo>
                  <a:pt x="211092" y="36653"/>
                </a:lnTo>
                <a:lnTo>
                  <a:pt x="211062" y="36741"/>
                </a:lnTo>
                <a:lnTo>
                  <a:pt x="211092" y="36800"/>
                </a:lnTo>
                <a:lnTo>
                  <a:pt x="211151" y="36829"/>
                </a:lnTo>
                <a:lnTo>
                  <a:pt x="211768" y="36888"/>
                </a:lnTo>
                <a:lnTo>
                  <a:pt x="212416" y="36917"/>
                </a:lnTo>
                <a:lnTo>
                  <a:pt x="212504" y="36859"/>
                </a:lnTo>
                <a:lnTo>
                  <a:pt x="212533" y="36800"/>
                </a:lnTo>
                <a:lnTo>
                  <a:pt x="212504" y="36711"/>
                </a:lnTo>
                <a:lnTo>
                  <a:pt x="212416" y="36682"/>
                </a:lnTo>
                <a:lnTo>
                  <a:pt x="211768" y="36682"/>
                </a:lnTo>
                <a:lnTo>
                  <a:pt x="211180" y="36623"/>
                </a:lnTo>
                <a:close/>
                <a:moveTo>
                  <a:pt x="218593" y="36653"/>
                </a:moveTo>
                <a:lnTo>
                  <a:pt x="218564" y="36741"/>
                </a:lnTo>
                <a:lnTo>
                  <a:pt x="218593" y="36800"/>
                </a:lnTo>
                <a:lnTo>
                  <a:pt x="218681" y="36859"/>
                </a:lnTo>
                <a:lnTo>
                  <a:pt x="219299" y="36917"/>
                </a:lnTo>
                <a:lnTo>
                  <a:pt x="219917" y="36976"/>
                </a:lnTo>
                <a:lnTo>
                  <a:pt x="219976" y="36947"/>
                </a:lnTo>
                <a:lnTo>
                  <a:pt x="220034" y="36888"/>
                </a:lnTo>
                <a:lnTo>
                  <a:pt x="220005" y="36829"/>
                </a:lnTo>
                <a:lnTo>
                  <a:pt x="219946" y="36770"/>
                </a:lnTo>
                <a:lnTo>
                  <a:pt x="219328" y="36682"/>
                </a:lnTo>
                <a:lnTo>
                  <a:pt x="218681" y="36653"/>
                </a:lnTo>
                <a:close/>
                <a:moveTo>
                  <a:pt x="145288" y="35741"/>
                </a:moveTo>
                <a:lnTo>
                  <a:pt x="145229" y="35800"/>
                </a:lnTo>
                <a:lnTo>
                  <a:pt x="145229" y="35858"/>
                </a:lnTo>
                <a:lnTo>
                  <a:pt x="145699" y="37035"/>
                </a:lnTo>
                <a:lnTo>
                  <a:pt x="145758" y="37064"/>
                </a:lnTo>
                <a:lnTo>
                  <a:pt x="145817" y="37094"/>
                </a:lnTo>
                <a:lnTo>
                  <a:pt x="145846" y="37094"/>
                </a:lnTo>
                <a:lnTo>
                  <a:pt x="145905" y="37035"/>
                </a:lnTo>
                <a:lnTo>
                  <a:pt x="145905" y="36947"/>
                </a:lnTo>
                <a:lnTo>
                  <a:pt x="145435" y="35800"/>
                </a:lnTo>
                <a:lnTo>
                  <a:pt x="145376" y="35741"/>
                </a:lnTo>
                <a:close/>
                <a:moveTo>
                  <a:pt x="221093" y="37035"/>
                </a:moveTo>
                <a:lnTo>
                  <a:pt x="221035" y="37094"/>
                </a:lnTo>
                <a:lnTo>
                  <a:pt x="221064" y="37182"/>
                </a:lnTo>
                <a:lnTo>
                  <a:pt x="221123" y="37241"/>
                </a:lnTo>
                <a:lnTo>
                  <a:pt x="221711" y="37417"/>
                </a:lnTo>
                <a:lnTo>
                  <a:pt x="222299" y="37623"/>
                </a:lnTo>
                <a:lnTo>
                  <a:pt x="222388" y="37623"/>
                </a:lnTo>
                <a:lnTo>
                  <a:pt x="222417" y="37565"/>
                </a:lnTo>
                <a:lnTo>
                  <a:pt x="222417" y="37506"/>
                </a:lnTo>
                <a:lnTo>
                  <a:pt x="222358" y="37447"/>
                </a:lnTo>
                <a:lnTo>
                  <a:pt x="221799" y="37212"/>
                </a:lnTo>
                <a:lnTo>
                  <a:pt x="221182" y="37035"/>
                </a:lnTo>
                <a:close/>
                <a:moveTo>
                  <a:pt x="47508" y="36506"/>
                </a:moveTo>
                <a:lnTo>
                  <a:pt x="47420" y="36564"/>
                </a:lnTo>
                <a:lnTo>
                  <a:pt x="47125" y="37094"/>
                </a:lnTo>
                <a:lnTo>
                  <a:pt x="46772" y="37594"/>
                </a:lnTo>
                <a:lnTo>
                  <a:pt x="46743" y="37682"/>
                </a:lnTo>
                <a:lnTo>
                  <a:pt x="46772" y="37741"/>
                </a:lnTo>
                <a:lnTo>
                  <a:pt x="46831" y="37770"/>
                </a:lnTo>
                <a:lnTo>
                  <a:pt x="46890" y="37770"/>
                </a:lnTo>
                <a:lnTo>
                  <a:pt x="46919" y="37741"/>
                </a:lnTo>
                <a:lnTo>
                  <a:pt x="47302" y="37212"/>
                </a:lnTo>
                <a:lnTo>
                  <a:pt x="47625" y="36682"/>
                </a:lnTo>
                <a:lnTo>
                  <a:pt x="47625" y="36594"/>
                </a:lnTo>
                <a:lnTo>
                  <a:pt x="47567" y="36535"/>
                </a:lnTo>
                <a:lnTo>
                  <a:pt x="47508" y="36506"/>
                </a:lnTo>
                <a:close/>
                <a:moveTo>
                  <a:pt x="223417" y="38006"/>
                </a:moveTo>
                <a:lnTo>
                  <a:pt x="223358" y="38035"/>
                </a:lnTo>
                <a:lnTo>
                  <a:pt x="223358" y="38123"/>
                </a:lnTo>
                <a:lnTo>
                  <a:pt x="223388" y="38182"/>
                </a:lnTo>
                <a:lnTo>
                  <a:pt x="223888" y="38535"/>
                </a:lnTo>
                <a:lnTo>
                  <a:pt x="224417" y="38888"/>
                </a:lnTo>
                <a:lnTo>
                  <a:pt x="224476" y="38918"/>
                </a:lnTo>
                <a:lnTo>
                  <a:pt x="224506" y="38918"/>
                </a:lnTo>
                <a:lnTo>
                  <a:pt x="224565" y="38888"/>
                </a:lnTo>
                <a:lnTo>
                  <a:pt x="224565" y="38800"/>
                </a:lnTo>
                <a:lnTo>
                  <a:pt x="224535" y="38741"/>
                </a:lnTo>
                <a:lnTo>
                  <a:pt x="224006" y="38359"/>
                </a:lnTo>
                <a:lnTo>
                  <a:pt x="223506" y="38006"/>
                </a:lnTo>
                <a:close/>
                <a:moveTo>
                  <a:pt x="146229" y="38065"/>
                </a:moveTo>
                <a:lnTo>
                  <a:pt x="146170" y="38123"/>
                </a:lnTo>
                <a:lnTo>
                  <a:pt x="146170" y="38182"/>
                </a:lnTo>
                <a:lnTo>
                  <a:pt x="146582" y="39359"/>
                </a:lnTo>
                <a:lnTo>
                  <a:pt x="146611" y="39418"/>
                </a:lnTo>
                <a:lnTo>
                  <a:pt x="146670" y="39447"/>
                </a:lnTo>
                <a:lnTo>
                  <a:pt x="146700" y="39447"/>
                </a:lnTo>
                <a:lnTo>
                  <a:pt x="146758" y="39388"/>
                </a:lnTo>
                <a:lnTo>
                  <a:pt x="146758" y="39300"/>
                </a:lnTo>
                <a:lnTo>
                  <a:pt x="146347" y="38123"/>
                </a:lnTo>
                <a:lnTo>
                  <a:pt x="146288" y="38065"/>
                </a:lnTo>
                <a:close/>
                <a:moveTo>
                  <a:pt x="46037" y="38506"/>
                </a:moveTo>
                <a:lnTo>
                  <a:pt x="45949" y="38535"/>
                </a:lnTo>
                <a:lnTo>
                  <a:pt x="45537" y="38977"/>
                </a:lnTo>
                <a:lnTo>
                  <a:pt x="45066" y="39418"/>
                </a:lnTo>
                <a:lnTo>
                  <a:pt x="45037" y="39477"/>
                </a:lnTo>
                <a:lnTo>
                  <a:pt x="45066" y="39565"/>
                </a:lnTo>
                <a:lnTo>
                  <a:pt x="45096" y="39594"/>
                </a:lnTo>
                <a:lnTo>
                  <a:pt x="45125" y="39594"/>
                </a:lnTo>
                <a:lnTo>
                  <a:pt x="45213" y="39565"/>
                </a:lnTo>
                <a:lnTo>
                  <a:pt x="45684" y="39124"/>
                </a:lnTo>
                <a:lnTo>
                  <a:pt x="46125" y="38682"/>
                </a:lnTo>
                <a:lnTo>
                  <a:pt x="46155" y="38624"/>
                </a:lnTo>
                <a:lnTo>
                  <a:pt x="46096" y="38535"/>
                </a:lnTo>
                <a:lnTo>
                  <a:pt x="46037" y="38506"/>
                </a:lnTo>
                <a:close/>
                <a:moveTo>
                  <a:pt x="225418" y="39506"/>
                </a:moveTo>
                <a:lnTo>
                  <a:pt x="225359" y="39565"/>
                </a:lnTo>
                <a:lnTo>
                  <a:pt x="225329" y="39624"/>
                </a:lnTo>
                <a:lnTo>
                  <a:pt x="225359" y="39712"/>
                </a:lnTo>
                <a:lnTo>
                  <a:pt x="226271" y="40565"/>
                </a:lnTo>
                <a:lnTo>
                  <a:pt x="226330" y="40594"/>
                </a:lnTo>
                <a:lnTo>
                  <a:pt x="226418" y="40565"/>
                </a:lnTo>
                <a:lnTo>
                  <a:pt x="226447" y="40477"/>
                </a:lnTo>
                <a:lnTo>
                  <a:pt x="226418" y="40418"/>
                </a:lnTo>
                <a:lnTo>
                  <a:pt x="225506" y="39535"/>
                </a:lnTo>
                <a:lnTo>
                  <a:pt x="225418" y="39506"/>
                </a:lnTo>
                <a:close/>
                <a:moveTo>
                  <a:pt x="44184" y="40183"/>
                </a:moveTo>
                <a:lnTo>
                  <a:pt x="44125" y="40212"/>
                </a:lnTo>
                <a:lnTo>
                  <a:pt x="43125" y="40977"/>
                </a:lnTo>
                <a:lnTo>
                  <a:pt x="43095" y="41036"/>
                </a:lnTo>
                <a:lnTo>
                  <a:pt x="43095" y="41124"/>
                </a:lnTo>
                <a:lnTo>
                  <a:pt x="43154" y="41153"/>
                </a:lnTo>
                <a:lnTo>
                  <a:pt x="43242" y="41153"/>
                </a:lnTo>
                <a:lnTo>
                  <a:pt x="44243" y="40388"/>
                </a:lnTo>
                <a:lnTo>
                  <a:pt x="44272" y="40300"/>
                </a:lnTo>
                <a:lnTo>
                  <a:pt x="44272" y="40241"/>
                </a:lnTo>
                <a:lnTo>
                  <a:pt x="44184" y="40183"/>
                </a:lnTo>
                <a:close/>
                <a:moveTo>
                  <a:pt x="146994" y="40447"/>
                </a:moveTo>
                <a:lnTo>
                  <a:pt x="146935" y="40477"/>
                </a:lnTo>
                <a:lnTo>
                  <a:pt x="146935" y="40565"/>
                </a:lnTo>
                <a:lnTo>
                  <a:pt x="147082" y="41183"/>
                </a:lnTo>
                <a:lnTo>
                  <a:pt x="147200" y="41771"/>
                </a:lnTo>
                <a:lnTo>
                  <a:pt x="147229" y="41830"/>
                </a:lnTo>
                <a:lnTo>
                  <a:pt x="147288" y="41859"/>
                </a:lnTo>
                <a:lnTo>
                  <a:pt x="147317" y="41859"/>
                </a:lnTo>
                <a:lnTo>
                  <a:pt x="147376" y="41830"/>
                </a:lnTo>
                <a:lnTo>
                  <a:pt x="147406" y="41742"/>
                </a:lnTo>
                <a:lnTo>
                  <a:pt x="147288" y="41124"/>
                </a:lnTo>
                <a:lnTo>
                  <a:pt x="147111" y="40506"/>
                </a:lnTo>
                <a:lnTo>
                  <a:pt x="147082" y="40447"/>
                </a:lnTo>
                <a:close/>
                <a:moveTo>
                  <a:pt x="227212" y="41300"/>
                </a:moveTo>
                <a:lnTo>
                  <a:pt x="227124" y="41330"/>
                </a:lnTo>
                <a:lnTo>
                  <a:pt x="227094" y="41389"/>
                </a:lnTo>
                <a:lnTo>
                  <a:pt x="227124" y="41477"/>
                </a:lnTo>
                <a:lnTo>
                  <a:pt x="227536" y="41948"/>
                </a:lnTo>
                <a:lnTo>
                  <a:pt x="227918" y="42418"/>
                </a:lnTo>
                <a:lnTo>
                  <a:pt x="227947" y="42448"/>
                </a:lnTo>
                <a:lnTo>
                  <a:pt x="227977" y="42477"/>
                </a:lnTo>
                <a:lnTo>
                  <a:pt x="228065" y="42448"/>
                </a:lnTo>
                <a:lnTo>
                  <a:pt x="228094" y="42389"/>
                </a:lnTo>
                <a:lnTo>
                  <a:pt x="228065" y="42301"/>
                </a:lnTo>
                <a:lnTo>
                  <a:pt x="227712" y="41830"/>
                </a:lnTo>
                <a:lnTo>
                  <a:pt x="227271" y="41330"/>
                </a:lnTo>
                <a:lnTo>
                  <a:pt x="227212" y="41300"/>
                </a:lnTo>
                <a:close/>
                <a:moveTo>
                  <a:pt x="42183" y="41712"/>
                </a:moveTo>
                <a:lnTo>
                  <a:pt x="42125" y="41742"/>
                </a:lnTo>
                <a:lnTo>
                  <a:pt x="41124" y="42477"/>
                </a:lnTo>
                <a:lnTo>
                  <a:pt x="41095" y="42565"/>
                </a:lnTo>
                <a:lnTo>
                  <a:pt x="41095" y="42624"/>
                </a:lnTo>
                <a:lnTo>
                  <a:pt x="41154" y="42654"/>
                </a:lnTo>
                <a:lnTo>
                  <a:pt x="41183" y="42683"/>
                </a:lnTo>
                <a:lnTo>
                  <a:pt x="41242" y="42654"/>
                </a:lnTo>
                <a:lnTo>
                  <a:pt x="42242" y="41889"/>
                </a:lnTo>
                <a:lnTo>
                  <a:pt x="42301" y="41830"/>
                </a:lnTo>
                <a:lnTo>
                  <a:pt x="42272" y="41742"/>
                </a:lnTo>
                <a:lnTo>
                  <a:pt x="42183" y="41712"/>
                </a:lnTo>
                <a:close/>
                <a:moveTo>
                  <a:pt x="40242" y="43271"/>
                </a:moveTo>
                <a:lnTo>
                  <a:pt x="40154" y="43301"/>
                </a:lnTo>
                <a:lnTo>
                  <a:pt x="39683" y="43742"/>
                </a:lnTo>
                <a:lnTo>
                  <a:pt x="39242" y="44154"/>
                </a:lnTo>
                <a:lnTo>
                  <a:pt x="39212" y="44242"/>
                </a:lnTo>
                <a:lnTo>
                  <a:pt x="39242" y="44301"/>
                </a:lnTo>
                <a:lnTo>
                  <a:pt x="39301" y="44330"/>
                </a:lnTo>
                <a:lnTo>
                  <a:pt x="39389" y="44301"/>
                </a:lnTo>
                <a:lnTo>
                  <a:pt x="39830" y="43889"/>
                </a:lnTo>
                <a:lnTo>
                  <a:pt x="40301" y="43448"/>
                </a:lnTo>
                <a:lnTo>
                  <a:pt x="40330" y="43389"/>
                </a:lnTo>
                <a:lnTo>
                  <a:pt x="40301" y="43301"/>
                </a:lnTo>
                <a:lnTo>
                  <a:pt x="40242" y="43271"/>
                </a:lnTo>
                <a:close/>
                <a:moveTo>
                  <a:pt x="147435" y="42889"/>
                </a:moveTo>
                <a:lnTo>
                  <a:pt x="147376" y="42948"/>
                </a:lnTo>
                <a:lnTo>
                  <a:pt x="147347" y="43007"/>
                </a:lnTo>
                <a:lnTo>
                  <a:pt x="147376" y="43565"/>
                </a:lnTo>
                <a:lnTo>
                  <a:pt x="147406" y="44124"/>
                </a:lnTo>
                <a:lnTo>
                  <a:pt x="147406" y="44242"/>
                </a:lnTo>
                <a:lnTo>
                  <a:pt x="147435" y="44330"/>
                </a:lnTo>
                <a:lnTo>
                  <a:pt x="147494" y="44360"/>
                </a:lnTo>
                <a:lnTo>
                  <a:pt x="147582" y="44330"/>
                </a:lnTo>
                <a:lnTo>
                  <a:pt x="147611" y="44242"/>
                </a:lnTo>
                <a:lnTo>
                  <a:pt x="147611" y="44124"/>
                </a:lnTo>
                <a:lnTo>
                  <a:pt x="147582" y="43565"/>
                </a:lnTo>
                <a:lnTo>
                  <a:pt x="147553" y="43007"/>
                </a:lnTo>
                <a:lnTo>
                  <a:pt x="147523" y="42918"/>
                </a:lnTo>
                <a:lnTo>
                  <a:pt x="147435" y="42889"/>
                </a:lnTo>
                <a:close/>
                <a:moveTo>
                  <a:pt x="228624" y="43330"/>
                </a:moveTo>
                <a:lnTo>
                  <a:pt x="228565" y="43389"/>
                </a:lnTo>
                <a:lnTo>
                  <a:pt x="228565" y="43477"/>
                </a:lnTo>
                <a:lnTo>
                  <a:pt x="228830" y="44036"/>
                </a:lnTo>
                <a:lnTo>
                  <a:pt x="229036" y="44595"/>
                </a:lnTo>
                <a:lnTo>
                  <a:pt x="229065" y="44654"/>
                </a:lnTo>
                <a:lnTo>
                  <a:pt x="229153" y="44683"/>
                </a:lnTo>
                <a:lnTo>
                  <a:pt x="229183" y="44683"/>
                </a:lnTo>
                <a:lnTo>
                  <a:pt x="229242" y="44624"/>
                </a:lnTo>
                <a:lnTo>
                  <a:pt x="229242" y="44536"/>
                </a:lnTo>
                <a:lnTo>
                  <a:pt x="229036" y="43977"/>
                </a:lnTo>
                <a:lnTo>
                  <a:pt x="228742" y="43360"/>
                </a:lnTo>
                <a:lnTo>
                  <a:pt x="228683" y="43330"/>
                </a:lnTo>
                <a:close/>
                <a:moveTo>
                  <a:pt x="38477" y="45066"/>
                </a:moveTo>
                <a:lnTo>
                  <a:pt x="38418" y="45095"/>
                </a:lnTo>
                <a:lnTo>
                  <a:pt x="38036" y="45625"/>
                </a:lnTo>
                <a:lnTo>
                  <a:pt x="37683" y="46154"/>
                </a:lnTo>
                <a:lnTo>
                  <a:pt x="37683" y="46242"/>
                </a:lnTo>
                <a:lnTo>
                  <a:pt x="37742" y="46301"/>
                </a:lnTo>
                <a:lnTo>
                  <a:pt x="37830" y="46301"/>
                </a:lnTo>
                <a:lnTo>
                  <a:pt x="37859" y="46242"/>
                </a:lnTo>
                <a:lnTo>
                  <a:pt x="38212" y="45742"/>
                </a:lnTo>
                <a:lnTo>
                  <a:pt x="38565" y="45242"/>
                </a:lnTo>
                <a:lnTo>
                  <a:pt x="38595" y="45154"/>
                </a:lnTo>
                <a:lnTo>
                  <a:pt x="38565" y="45095"/>
                </a:lnTo>
                <a:lnTo>
                  <a:pt x="38477" y="45066"/>
                </a:lnTo>
                <a:close/>
                <a:moveTo>
                  <a:pt x="147435" y="45389"/>
                </a:moveTo>
                <a:lnTo>
                  <a:pt x="147376" y="45419"/>
                </a:lnTo>
                <a:lnTo>
                  <a:pt x="147317" y="45507"/>
                </a:lnTo>
                <a:lnTo>
                  <a:pt x="147258" y="46125"/>
                </a:lnTo>
                <a:lnTo>
                  <a:pt x="147141" y="46713"/>
                </a:lnTo>
                <a:lnTo>
                  <a:pt x="147170" y="46801"/>
                </a:lnTo>
                <a:lnTo>
                  <a:pt x="147229" y="46860"/>
                </a:lnTo>
                <a:lnTo>
                  <a:pt x="147258" y="46860"/>
                </a:lnTo>
                <a:lnTo>
                  <a:pt x="147317" y="46831"/>
                </a:lnTo>
                <a:lnTo>
                  <a:pt x="147347" y="46772"/>
                </a:lnTo>
                <a:lnTo>
                  <a:pt x="147464" y="46154"/>
                </a:lnTo>
                <a:lnTo>
                  <a:pt x="147523" y="45507"/>
                </a:lnTo>
                <a:lnTo>
                  <a:pt x="147523" y="45448"/>
                </a:lnTo>
                <a:lnTo>
                  <a:pt x="147435" y="45389"/>
                </a:lnTo>
                <a:close/>
                <a:moveTo>
                  <a:pt x="229301" y="45713"/>
                </a:moveTo>
                <a:lnTo>
                  <a:pt x="229242" y="45742"/>
                </a:lnTo>
                <a:lnTo>
                  <a:pt x="229212" y="45801"/>
                </a:lnTo>
                <a:lnTo>
                  <a:pt x="229183" y="46183"/>
                </a:lnTo>
                <a:lnTo>
                  <a:pt x="229124" y="46536"/>
                </a:lnTo>
                <a:lnTo>
                  <a:pt x="228977" y="47007"/>
                </a:lnTo>
                <a:lnTo>
                  <a:pt x="229006" y="47095"/>
                </a:lnTo>
                <a:lnTo>
                  <a:pt x="229065" y="47125"/>
                </a:lnTo>
                <a:lnTo>
                  <a:pt x="229095" y="47154"/>
                </a:lnTo>
                <a:lnTo>
                  <a:pt x="229153" y="47125"/>
                </a:lnTo>
                <a:lnTo>
                  <a:pt x="229183" y="47066"/>
                </a:lnTo>
                <a:lnTo>
                  <a:pt x="229271" y="46831"/>
                </a:lnTo>
                <a:lnTo>
                  <a:pt x="229330" y="46566"/>
                </a:lnTo>
                <a:lnTo>
                  <a:pt x="229389" y="46183"/>
                </a:lnTo>
                <a:lnTo>
                  <a:pt x="229418" y="45801"/>
                </a:lnTo>
                <a:lnTo>
                  <a:pt x="229389" y="45742"/>
                </a:lnTo>
                <a:lnTo>
                  <a:pt x="229301" y="45713"/>
                </a:lnTo>
                <a:close/>
                <a:moveTo>
                  <a:pt x="37183" y="47213"/>
                </a:moveTo>
                <a:lnTo>
                  <a:pt x="37124" y="47272"/>
                </a:lnTo>
                <a:lnTo>
                  <a:pt x="36918" y="47860"/>
                </a:lnTo>
                <a:lnTo>
                  <a:pt x="36741" y="48478"/>
                </a:lnTo>
                <a:lnTo>
                  <a:pt x="36741" y="48566"/>
                </a:lnTo>
                <a:lnTo>
                  <a:pt x="36830" y="48596"/>
                </a:lnTo>
                <a:lnTo>
                  <a:pt x="36830" y="48625"/>
                </a:lnTo>
                <a:lnTo>
                  <a:pt x="36918" y="48596"/>
                </a:lnTo>
                <a:lnTo>
                  <a:pt x="36947" y="48537"/>
                </a:lnTo>
                <a:lnTo>
                  <a:pt x="37124" y="47948"/>
                </a:lnTo>
                <a:lnTo>
                  <a:pt x="37330" y="47360"/>
                </a:lnTo>
                <a:lnTo>
                  <a:pt x="37330" y="47272"/>
                </a:lnTo>
                <a:lnTo>
                  <a:pt x="37271" y="47213"/>
                </a:lnTo>
                <a:close/>
                <a:moveTo>
                  <a:pt x="228477" y="48037"/>
                </a:moveTo>
                <a:lnTo>
                  <a:pt x="228389" y="48066"/>
                </a:lnTo>
                <a:lnTo>
                  <a:pt x="228212" y="48301"/>
                </a:lnTo>
                <a:lnTo>
                  <a:pt x="228006" y="48507"/>
                </a:lnTo>
                <a:lnTo>
                  <a:pt x="227771" y="48713"/>
                </a:lnTo>
                <a:lnTo>
                  <a:pt x="227536" y="48919"/>
                </a:lnTo>
                <a:lnTo>
                  <a:pt x="227477" y="48978"/>
                </a:lnTo>
                <a:lnTo>
                  <a:pt x="227506" y="49066"/>
                </a:lnTo>
                <a:lnTo>
                  <a:pt x="227536" y="49096"/>
                </a:lnTo>
                <a:lnTo>
                  <a:pt x="227653" y="49096"/>
                </a:lnTo>
                <a:lnTo>
                  <a:pt x="227918" y="48890"/>
                </a:lnTo>
                <a:lnTo>
                  <a:pt x="228153" y="48654"/>
                </a:lnTo>
                <a:lnTo>
                  <a:pt x="228359" y="48419"/>
                </a:lnTo>
                <a:lnTo>
                  <a:pt x="228565" y="48184"/>
                </a:lnTo>
                <a:lnTo>
                  <a:pt x="228595" y="48125"/>
                </a:lnTo>
                <a:lnTo>
                  <a:pt x="228536" y="48037"/>
                </a:lnTo>
                <a:close/>
                <a:moveTo>
                  <a:pt x="146905" y="47860"/>
                </a:moveTo>
                <a:lnTo>
                  <a:pt x="146876" y="47948"/>
                </a:lnTo>
                <a:lnTo>
                  <a:pt x="146700" y="48537"/>
                </a:lnTo>
                <a:lnTo>
                  <a:pt x="146494" y="49125"/>
                </a:lnTo>
                <a:lnTo>
                  <a:pt x="146494" y="49213"/>
                </a:lnTo>
                <a:lnTo>
                  <a:pt x="146552" y="49243"/>
                </a:lnTo>
                <a:lnTo>
                  <a:pt x="146582" y="49272"/>
                </a:lnTo>
                <a:lnTo>
                  <a:pt x="146641" y="49243"/>
                </a:lnTo>
                <a:lnTo>
                  <a:pt x="146670" y="49184"/>
                </a:lnTo>
                <a:lnTo>
                  <a:pt x="146876" y="48596"/>
                </a:lnTo>
                <a:lnTo>
                  <a:pt x="147082" y="47978"/>
                </a:lnTo>
                <a:lnTo>
                  <a:pt x="147053" y="47919"/>
                </a:lnTo>
                <a:lnTo>
                  <a:pt x="146994" y="47860"/>
                </a:lnTo>
                <a:close/>
                <a:moveTo>
                  <a:pt x="226477" y="49566"/>
                </a:moveTo>
                <a:lnTo>
                  <a:pt x="225947" y="49802"/>
                </a:lnTo>
                <a:lnTo>
                  <a:pt x="225418" y="50008"/>
                </a:lnTo>
                <a:lnTo>
                  <a:pt x="225329" y="50008"/>
                </a:lnTo>
                <a:lnTo>
                  <a:pt x="225271" y="50066"/>
                </a:lnTo>
                <a:lnTo>
                  <a:pt x="225271" y="50155"/>
                </a:lnTo>
                <a:lnTo>
                  <a:pt x="225300" y="50214"/>
                </a:lnTo>
                <a:lnTo>
                  <a:pt x="225388" y="50214"/>
                </a:lnTo>
                <a:lnTo>
                  <a:pt x="225476" y="50184"/>
                </a:lnTo>
                <a:lnTo>
                  <a:pt x="226035" y="50008"/>
                </a:lnTo>
                <a:lnTo>
                  <a:pt x="226565" y="49772"/>
                </a:lnTo>
                <a:lnTo>
                  <a:pt x="226624" y="49713"/>
                </a:lnTo>
                <a:lnTo>
                  <a:pt x="226624" y="49625"/>
                </a:lnTo>
                <a:lnTo>
                  <a:pt x="226565" y="49566"/>
                </a:lnTo>
                <a:close/>
                <a:moveTo>
                  <a:pt x="224123" y="50302"/>
                </a:moveTo>
                <a:lnTo>
                  <a:pt x="223535" y="50390"/>
                </a:lnTo>
                <a:lnTo>
                  <a:pt x="222888" y="50449"/>
                </a:lnTo>
                <a:lnTo>
                  <a:pt x="222829" y="50478"/>
                </a:lnTo>
                <a:lnTo>
                  <a:pt x="222800" y="50567"/>
                </a:lnTo>
                <a:lnTo>
                  <a:pt x="222829" y="50625"/>
                </a:lnTo>
                <a:lnTo>
                  <a:pt x="222888" y="50655"/>
                </a:lnTo>
                <a:lnTo>
                  <a:pt x="222917" y="50655"/>
                </a:lnTo>
                <a:lnTo>
                  <a:pt x="223564" y="50596"/>
                </a:lnTo>
                <a:lnTo>
                  <a:pt x="224153" y="50508"/>
                </a:lnTo>
                <a:lnTo>
                  <a:pt x="224241" y="50449"/>
                </a:lnTo>
                <a:lnTo>
                  <a:pt x="224241" y="50390"/>
                </a:lnTo>
                <a:lnTo>
                  <a:pt x="224212" y="50302"/>
                </a:lnTo>
                <a:close/>
                <a:moveTo>
                  <a:pt x="221535" y="50537"/>
                </a:moveTo>
                <a:lnTo>
                  <a:pt x="220387" y="50625"/>
                </a:lnTo>
                <a:lnTo>
                  <a:pt x="220329" y="50655"/>
                </a:lnTo>
                <a:lnTo>
                  <a:pt x="220299" y="50743"/>
                </a:lnTo>
                <a:lnTo>
                  <a:pt x="220329" y="50802"/>
                </a:lnTo>
                <a:lnTo>
                  <a:pt x="220417" y="50831"/>
                </a:lnTo>
                <a:lnTo>
                  <a:pt x="221564" y="50743"/>
                </a:lnTo>
                <a:lnTo>
                  <a:pt x="221652" y="50743"/>
                </a:lnTo>
                <a:lnTo>
                  <a:pt x="221741" y="50714"/>
                </a:lnTo>
                <a:lnTo>
                  <a:pt x="221770" y="50625"/>
                </a:lnTo>
                <a:lnTo>
                  <a:pt x="221711" y="50567"/>
                </a:lnTo>
                <a:lnTo>
                  <a:pt x="221652" y="50537"/>
                </a:lnTo>
                <a:close/>
                <a:moveTo>
                  <a:pt x="36624" y="49625"/>
                </a:moveTo>
                <a:lnTo>
                  <a:pt x="36565" y="49655"/>
                </a:lnTo>
                <a:lnTo>
                  <a:pt x="36535" y="49743"/>
                </a:lnTo>
                <a:lnTo>
                  <a:pt x="36477" y="50184"/>
                </a:lnTo>
                <a:lnTo>
                  <a:pt x="36477" y="50625"/>
                </a:lnTo>
                <a:lnTo>
                  <a:pt x="36477" y="51008"/>
                </a:lnTo>
                <a:lnTo>
                  <a:pt x="36506" y="51067"/>
                </a:lnTo>
                <a:lnTo>
                  <a:pt x="36594" y="51096"/>
                </a:lnTo>
                <a:lnTo>
                  <a:pt x="36653" y="51067"/>
                </a:lnTo>
                <a:lnTo>
                  <a:pt x="36683" y="50978"/>
                </a:lnTo>
                <a:lnTo>
                  <a:pt x="36683" y="50625"/>
                </a:lnTo>
                <a:lnTo>
                  <a:pt x="36683" y="50184"/>
                </a:lnTo>
                <a:lnTo>
                  <a:pt x="36741" y="49743"/>
                </a:lnTo>
                <a:lnTo>
                  <a:pt x="36712" y="49684"/>
                </a:lnTo>
                <a:lnTo>
                  <a:pt x="36624" y="49625"/>
                </a:lnTo>
                <a:close/>
                <a:moveTo>
                  <a:pt x="219152" y="50772"/>
                </a:moveTo>
                <a:lnTo>
                  <a:pt x="218505" y="50861"/>
                </a:lnTo>
                <a:lnTo>
                  <a:pt x="217916" y="50978"/>
                </a:lnTo>
                <a:lnTo>
                  <a:pt x="217828" y="51037"/>
                </a:lnTo>
                <a:lnTo>
                  <a:pt x="217828" y="51125"/>
                </a:lnTo>
                <a:lnTo>
                  <a:pt x="217858" y="51184"/>
                </a:lnTo>
                <a:lnTo>
                  <a:pt x="217946" y="51184"/>
                </a:lnTo>
                <a:lnTo>
                  <a:pt x="218564" y="51067"/>
                </a:lnTo>
                <a:lnTo>
                  <a:pt x="219181" y="50978"/>
                </a:lnTo>
                <a:lnTo>
                  <a:pt x="219240" y="50919"/>
                </a:lnTo>
                <a:lnTo>
                  <a:pt x="219270" y="50861"/>
                </a:lnTo>
                <a:lnTo>
                  <a:pt x="219211" y="50772"/>
                </a:lnTo>
                <a:close/>
                <a:moveTo>
                  <a:pt x="146052" y="50214"/>
                </a:moveTo>
                <a:lnTo>
                  <a:pt x="145994" y="50272"/>
                </a:lnTo>
                <a:lnTo>
                  <a:pt x="145729" y="50831"/>
                </a:lnTo>
                <a:lnTo>
                  <a:pt x="145435" y="51361"/>
                </a:lnTo>
                <a:lnTo>
                  <a:pt x="145405" y="51449"/>
                </a:lnTo>
                <a:lnTo>
                  <a:pt x="145464" y="51508"/>
                </a:lnTo>
                <a:lnTo>
                  <a:pt x="145523" y="51537"/>
                </a:lnTo>
                <a:lnTo>
                  <a:pt x="145582" y="51508"/>
                </a:lnTo>
                <a:lnTo>
                  <a:pt x="145611" y="51478"/>
                </a:lnTo>
                <a:lnTo>
                  <a:pt x="145905" y="50919"/>
                </a:lnTo>
                <a:lnTo>
                  <a:pt x="146199" y="50361"/>
                </a:lnTo>
                <a:lnTo>
                  <a:pt x="146199" y="50272"/>
                </a:lnTo>
                <a:lnTo>
                  <a:pt x="146141" y="50214"/>
                </a:lnTo>
                <a:close/>
                <a:moveTo>
                  <a:pt x="216681" y="51331"/>
                </a:moveTo>
                <a:lnTo>
                  <a:pt x="216093" y="51537"/>
                </a:lnTo>
                <a:lnTo>
                  <a:pt x="215504" y="51773"/>
                </a:lnTo>
                <a:lnTo>
                  <a:pt x="215445" y="51831"/>
                </a:lnTo>
                <a:lnTo>
                  <a:pt x="215445" y="51920"/>
                </a:lnTo>
                <a:lnTo>
                  <a:pt x="215504" y="51949"/>
                </a:lnTo>
                <a:lnTo>
                  <a:pt x="215534" y="51978"/>
                </a:lnTo>
                <a:lnTo>
                  <a:pt x="215593" y="51949"/>
                </a:lnTo>
                <a:lnTo>
                  <a:pt x="216151" y="51714"/>
                </a:lnTo>
                <a:lnTo>
                  <a:pt x="216740" y="51508"/>
                </a:lnTo>
                <a:lnTo>
                  <a:pt x="216799" y="51478"/>
                </a:lnTo>
                <a:lnTo>
                  <a:pt x="216828" y="51390"/>
                </a:lnTo>
                <a:lnTo>
                  <a:pt x="216769" y="51331"/>
                </a:lnTo>
                <a:close/>
                <a:moveTo>
                  <a:pt x="214475" y="52331"/>
                </a:moveTo>
                <a:lnTo>
                  <a:pt x="214386" y="52361"/>
                </a:lnTo>
                <a:lnTo>
                  <a:pt x="213975" y="52626"/>
                </a:lnTo>
                <a:lnTo>
                  <a:pt x="213592" y="52890"/>
                </a:lnTo>
                <a:lnTo>
                  <a:pt x="213357" y="53096"/>
                </a:lnTo>
                <a:lnTo>
                  <a:pt x="213327" y="53155"/>
                </a:lnTo>
                <a:lnTo>
                  <a:pt x="213327" y="53243"/>
                </a:lnTo>
                <a:lnTo>
                  <a:pt x="213386" y="53273"/>
                </a:lnTo>
                <a:lnTo>
                  <a:pt x="213416" y="53273"/>
                </a:lnTo>
                <a:lnTo>
                  <a:pt x="213475" y="53243"/>
                </a:lnTo>
                <a:lnTo>
                  <a:pt x="213710" y="53067"/>
                </a:lnTo>
                <a:lnTo>
                  <a:pt x="214092" y="52802"/>
                </a:lnTo>
                <a:lnTo>
                  <a:pt x="214504" y="52537"/>
                </a:lnTo>
                <a:lnTo>
                  <a:pt x="214534" y="52479"/>
                </a:lnTo>
                <a:lnTo>
                  <a:pt x="214534" y="52390"/>
                </a:lnTo>
                <a:lnTo>
                  <a:pt x="214475" y="52331"/>
                </a:lnTo>
                <a:close/>
                <a:moveTo>
                  <a:pt x="36712" y="52126"/>
                </a:moveTo>
                <a:lnTo>
                  <a:pt x="36653" y="52184"/>
                </a:lnTo>
                <a:lnTo>
                  <a:pt x="36624" y="52243"/>
                </a:lnTo>
                <a:lnTo>
                  <a:pt x="36771" y="52890"/>
                </a:lnTo>
                <a:lnTo>
                  <a:pt x="36977" y="53479"/>
                </a:lnTo>
                <a:lnTo>
                  <a:pt x="37006" y="53538"/>
                </a:lnTo>
                <a:lnTo>
                  <a:pt x="37094" y="53538"/>
                </a:lnTo>
                <a:lnTo>
                  <a:pt x="37153" y="53479"/>
                </a:lnTo>
                <a:lnTo>
                  <a:pt x="37183" y="53390"/>
                </a:lnTo>
                <a:lnTo>
                  <a:pt x="36977" y="52832"/>
                </a:lnTo>
                <a:lnTo>
                  <a:pt x="36830" y="52214"/>
                </a:lnTo>
                <a:lnTo>
                  <a:pt x="36800" y="52155"/>
                </a:lnTo>
                <a:lnTo>
                  <a:pt x="36712" y="52126"/>
                </a:lnTo>
                <a:close/>
                <a:moveTo>
                  <a:pt x="144846" y="52390"/>
                </a:moveTo>
                <a:lnTo>
                  <a:pt x="144758" y="52420"/>
                </a:lnTo>
                <a:lnTo>
                  <a:pt x="144405" y="52920"/>
                </a:lnTo>
                <a:lnTo>
                  <a:pt x="144023" y="53420"/>
                </a:lnTo>
                <a:lnTo>
                  <a:pt x="143993" y="53479"/>
                </a:lnTo>
                <a:lnTo>
                  <a:pt x="144023" y="53567"/>
                </a:lnTo>
                <a:lnTo>
                  <a:pt x="144140" y="53567"/>
                </a:lnTo>
                <a:lnTo>
                  <a:pt x="144170" y="53538"/>
                </a:lnTo>
                <a:lnTo>
                  <a:pt x="144552" y="53037"/>
                </a:lnTo>
                <a:lnTo>
                  <a:pt x="144935" y="52537"/>
                </a:lnTo>
                <a:lnTo>
                  <a:pt x="144964" y="52449"/>
                </a:lnTo>
                <a:lnTo>
                  <a:pt x="144905" y="52390"/>
                </a:lnTo>
                <a:close/>
                <a:moveTo>
                  <a:pt x="212533" y="53949"/>
                </a:moveTo>
                <a:lnTo>
                  <a:pt x="212445" y="53979"/>
                </a:lnTo>
                <a:lnTo>
                  <a:pt x="212063" y="54479"/>
                </a:lnTo>
                <a:lnTo>
                  <a:pt x="211710" y="55008"/>
                </a:lnTo>
                <a:lnTo>
                  <a:pt x="211710" y="55097"/>
                </a:lnTo>
                <a:lnTo>
                  <a:pt x="211739" y="55155"/>
                </a:lnTo>
                <a:lnTo>
                  <a:pt x="211857" y="55155"/>
                </a:lnTo>
                <a:lnTo>
                  <a:pt x="211886" y="55126"/>
                </a:lnTo>
                <a:lnTo>
                  <a:pt x="212239" y="54597"/>
                </a:lnTo>
                <a:lnTo>
                  <a:pt x="212622" y="54126"/>
                </a:lnTo>
                <a:lnTo>
                  <a:pt x="212622" y="54038"/>
                </a:lnTo>
                <a:lnTo>
                  <a:pt x="212592" y="53979"/>
                </a:lnTo>
                <a:lnTo>
                  <a:pt x="212533" y="53949"/>
                </a:lnTo>
                <a:close/>
                <a:moveTo>
                  <a:pt x="143258" y="54302"/>
                </a:moveTo>
                <a:lnTo>
                  <a:pt x="143170" y="54332"/>
                </a:lnTo>
                <a:lnTo>
                  <a:pt x="142728" y="54773"/>
                </a:lnTo>
                <a:lnTo>
                  <a:pt x="142258" y="55155"/>
                </a:lnTo>
                <a:lnTo>
                  <a:pt x="142228" y="55244"/>
                </a:lnTo>
                <a:lnTo>
                  <a:pt x="142258" y="55303"/>
                </a:lnTo>
                <a:lnTo>
                  <a:pt x="142287" y="55332"/>
                </a:lnTo>
                <a:lnTo>
                  <a:pt x="142317" y="55361"/>
                </a:lnTo>
                <a:lnTo>
                  <a:pt x="142405" y="55332"/>
                </a:lnTo>
                <a:lnTo>
                  <a:pt x="142875" y="54920"/>
                </a:lnTo>
                <a:lnTo>
                  <a:pt x="143317" y="54479"/>
                </a:lnTo>
                <a:lnTo>
                  <a:pt x="143346" y="54391"/>
                </a:lnTo>
                <a:lnTo>
                  <a:pt x="143317" y="54332"/>
                </a:lnTo>
                <a:lnTo>
                  <a:pt x="143258" y="54302"/>
                </a:lnTo>
                <a:close/>
                <a:moveTo>
                  <a:pt x="37653" y="54449"/>
                </a:moveTo>
                <a:lnTo>
                  <a:pt x="37565" y="54479"/>
                </a:lnTo>
                <a:lnTo>
                  <a:pt x="37506" y="54538"/>
                </a:lnTo>
                <a:lnTo>
                  <a:pt x="37536" y="54626"/>
                </a:lnTo>
                <a:lnTo>
                  <a:pt x="37889" y="55126"/>
                </a:lnTo>
                <a:lnTo>
                  <a:pt x="38300" y="55626"/>
                </a:lnTo>
                <a:lnTo>
                  <a:pt x="38389" y="55656"/>
                </a:lnTo>
                <a:lnTo>
                  <a:pt x="38448" y="55626"/>
                </a:lnTo>
                <a:lnTo>
                  <a:pt x="38477" y="55567"/>
                </a:lnTo>
                <a:lnTo>
                  <a:pt x="38448" y="55479"/>
                </a:lnTo>
                <a:lnTo>
                  <a:pt x="38065" y="55008"/>
                </a:lnTo>
                <a:lnTo>
                  <a:pt x="37712" y="54508"/>
                </a:lnTo>
                <a:lnTo>
                  <a:pt x="37653" y="54449"/>
                </a:lnTo>
                <a:close/>
                <a:moveTo>
                  <a:pt x="141346" y="55891"/>
                </a:moveTo>
                <a:lnTo>
                  <a:pt x="141287" y="55920"/>
                </a:lnTo>
                <a:lnTo>
                  <a:pt x="140228" y="56597"/>
                </a:lnTo>
                <a:lnTo>
                  <a:pt x="140169" y="56685"/>
                </a:lnTo>
                <a:lnTo>
                  <a:pt x="140199" y="56744"/>
                </a:lnTo>
                <a:lnTo>
                  <a:pt x="140228" y="56773"/>
                </a:lnTo>
                <a:lnTo>
                  <a:pt x="140287" y="56803"/>
                </a:lnTo>
                <a:lnTo>
                  <a:pt x="140346" y="56773"/>
                </a:lnTo>
                <a:lnTo>
                  <a:pt x="141405" y="56097"/>
                </a:lnTo>
                <a:lnTo>
                  <a:pt x="141434" y="56038"/>
                </a:lnTo>
                <a:lnTo>
                  <a:pt x="141405" y="55950"/>
                </a:lnTo>
                <a:lnTo>
                  <a:pt x="141346" y="55891"/>
                </a:lnTo>
                <a:close/>
                <a:moveTo>
                  <a:pt x="39301" y="56273"/>
                </a:moveTo>
                <a:lnTo>
                  <a:pt x="39242" y="56332"/>
                </a:lnTo>
                <a:lnTo>
                  <a:pt x="39212" y="56391"/>
                </a:lnTo>
                <a:lnTo>
                  <a:pt x="39242" y="56479"/>
                </a:lnTo>
                <a:lnTo>
                  <a:pt x="39771" y="56862"/>
                </a:lnTo>
                <a:lnTo>
                  <a:pt x="40301" y="57185"/>
                </a:lnTo>
                <a:lnTo>
                  <a:pt x="40389" y="57185"/>
                </a:lnTo>
                <a:lnTo>
                  <a:pt x="40418" y="57156"/>
                </a:lnTo>
                <a:lnTo>
                  <a:pt x="40448" y="57067"/>
                </a:lnTo>
                <a:lnTo>
                  <a:pt x="40389" y="57009"/>
                </a:lnTo>
                <a:lnTo>
                  <a:pt x="39889" y="56685"/>
                </a:lnTo>
                <a:lnTo>
                  <a:pt x="39389" y="56303"/>
                </a:lnTo>
                <a:lnTo>
                  <a:pt x="39301" y="56273"/>
                </a:lnTo>
                <a:close/>
                <a:moveTo>
                  <a:pt x="211210" y="56097"/>
                </a:moveTo>
                <a:lnTo>
                  <a:pt x="211180" y="56156"/>
                </a:lnTo>
                <a:lnTo>
                  <a:pt x="210974" y="56773"/>
                </a:lnTo>
                <a:lnTo>
                  <a:pt x="210857" y="57391"/>
                </a:lnTo>
                <a:lnTo>
                  <a:pt x="210886" y="57479"/>
                </a:lnTo>
                <a:lnTo>
                  <a:pt x="210945" y="57509"/>
                </a:lnTo>
                <a:lnTo>
                  <a:pt x="210974" y="57509"/>
                </a:lnTo>
                <a:lnTo>
                  <a:pt x="211033" y="57479"/>
                </a:lnTo>
                <a:lnTo>
                  <a:pt x="211062" y="57420"/>
                </a:lnTo>
                <a:lnTo>
                  <a:pt x="211180" y="56832"/>
                </a:lnTo>
                <a:lnTo>
                  <a:pt x="211357" y="56244"/>
                </a:lnTo>
                <a:lnTo>
                  <a:pt x="211357" y="56156"/>
                </a:lnTo>
                <a:lnTo>
                  <a:pt x="211298" y="56097"/>
                </a:lnTo>
                <a:close/>
                <a:moveTo>
                  <a:pt x="139257" y="57244"/>
                </a:moveTo>
                <a:lnTo>
                  <a:pt x="139169" y="57273"/>
                </a:lnTo>
                <a:lnTo>
                  <a:pt x="138110" y="57921"/>
                </a:lnTo>
                <a:lnTo>
                  <a:pt x="138051" y="57979"/>
                </a:lnTo>
                <a:lnTo>
                  <a:pt x="138051" y="58068"/>
                </a:lnTo>
                <a:lnTo>
                  <a:pt x="138110" y="58097"/>
                </a:lnTo>
                <a:lnTo>
                  <a:pt x="138139" y="58126"/>
                </a:lnTo>
                <a:lnTo>
                  <a:pt x="138198" y="58097"/>
                </a:lnTo>
                <a:lnTo>
                  <a:pt x="139287" y="57450"/>
                </a:lnTo>
                <a:lnTo>
                  <a:pt x="139316" y="57391"/>
                </a:lnTo>
                <a:lnTo>
                  <a:pt x="139316" y="57303"/>
                </a:lnTo>
                <a:lnTo>
                  <a:pt x="139257" y="57244"/>
                </a:lnTo>
                <a:close/>
                <a:moveTo>
                  <a:pt x="41389" y="57656"/>
                </a:moveTo>
                <a:lnTo>
                  <a:pt x="41301" y="57715"/>
                </a:lnTo>
                <a:lnTo>
                  <a:pt x="41301" y="57803"/>
                </a:lnTo>
                <a:lnTo>
                  <a:pt x="41330" y="57862"/>
                </a:lnTo>
                <a:lnTo>
                  <a:pt x="41801" y="58185"/>
                </a:lnTo>
                <a:lnTo>
                  <a:pt x="42213" y="58479"/>
                </a:lnTo>
                <a:lnTo>
                  <a:pt x="42360" y="58597"/>
                </a:lnTo>
                <a:lnTo>
                  <a:pt x="42448" y="58597"/>
                </a:lnTo>
                <a:lnTo>
                  <a:pt x="42507" y="58568"/>
                </a:lnTo>
                <a:lnTo>
                  <a:pt x="42507" y="58479"/>
                </a:lnTo>
                <a:lnTo>
                  <a:pt x="42478" y="58421"/>
                </a:lnTo>
                <a:lnTo>
                  <a:pt x="42330" y="58303"/>
                </a:lnTo>
                <a:lnTo>
                  <a:pt x="41948" y="58009"/>
                </a:lnTo>
                <a:lnTo>
                  <a:pt x="41448" y="57685"/>
                </a:lnTo>
                <a:lnTo>
                  <a:pt x="41389" y="57656"/>
                </a:lnTo>
                <a:close/>
                <a:moveTo>
                  <a:pt x="137022" y="58568"/>
                </a:moveTo>
                <a:lnTo>
                  <a:pt x="135963" y="59215"/>
                </a:lnTo>
                <a:lnTo>
                  <a:pt x="135904" y="59303"/>
                </a:lnTo>
                <a:lnTo>
                  <a:pt x="135933" y="59362"/>
                </a:lnTo>
                <a:lnTo>
                  <a:pt x="135963" y="59421"/>
                </a:lnTo>
                <a:lnTo>
                  <a:pt x="136080" y="59421"/>
                </a:lnTo>
                <a:lnTo>
                  <a:pt x="137139" y="58744"/>
                </a:lnTo>
                <a:lnTo>
                  <a:pt x="137169" y="58685"/>
                </a:lnTo>
                <a:lnTo>
                  <a:pt x="137169" y="58597"/>
                </a:lnTo>
                <a:lnTo>
                  <a:pt x="137110" y="58568"/>
                </a:lnTo>
                <a:close/>
                <a:moveTo>
                  <a:pt x="210915" y="58538"/>
                </a:moveTo>
                <a:lnTo>
                  <a:pt x="210857" y="58597"/>
                </a:lnTo>
                <a:lnTo>
                  <a:pt x="210827" y="58656"/>
                </a:lnTo>
                <a:lnTo>
                  <a:pt x="210857" y="58980"/>
                </a:lnTo>
                <a:lnTo>
                  <a:pt x="210974" y="59450"/>
                </a:lnTo>
                <a:lnTo>
                  <a:pt x="211121" y="59921"/>
                </a:lnTo>
                <a:lnTo>
                  <a:pt x="211151" y="59950"/>
                </a:lnTo>
                <a:lnTo>
                  <a:pt x="211210" y="59980"/>
                </a:lnTo>
                <a:lnTo>
                  <a:pt x="211239" y="59980"/>
                </a:lnTo>
                <a:lnTo>
                  <a:pt x="211298" y="59921"/>
                </a:lnTo>
                <a:lnTo>
                  <a:pt x="211298" y="59833"/>
                </a:lnTo>
                <a:lnTo>
                  <a:pt x="211180" y="59391"/>
                </a:lnTo>
                <a:lnTo>
                  <a:pt x="211062" y="58921"/>
                </a:lnTo>
                <a:lnTo>
                  <a:pt x="211033" y="58656"/>
                </a:lnTo>
                <a:lnTo>
                  <a:pt x="211004" y="58568"/>
                </a:lnTo>
                <a:lnTo>
                  <a:pt x="210915" y="58538"/>
                </a:lnTo>
                <a:close/>
                <a:moveTo>
                  <a:pt x="43331" y="59244"/>
                </a:moveTo>
                <a:lnTo>
                  <a:pt x="43272" y="59274"/>
                </a:lnTo>
                <a:lnTo>
                  <a:pt x="43213" y="59362"/>
                </a:lnTo>
                <a:lnTo>
                  <a:pt x="43242" y="59421"/>
                </a:lnTo>
                <a:lnTo>
                  <a:pt x="43654" y="59891"/>
                </a:lnTo>
                <a:lnTo>
                  <a:pt x="44037" y="60392"/>
                </a:lnTo>
                <a:lnTo>
                  <a:pt x="44066" y="60421"/>
                </a:lnTo>
                <a:lnTo>
                  <a:pt x="44184" y="60421"/>
                </a:lnTo>
                <a:lnTo>
                  <a:pt x="44213" y="60333"/>
                </a:lnTo>
                <a:lnTo>
                  <a:pt x="44213" y="60274"/>
                </a:lnTo>
                <a:lnTo>
                  <a:pt x="43831" y="59774"/>
                </a:lnTo>
                <a:lnTo>
                  <a:pt x="43419" y="59274"/>
                </a:lnTo>
                <a:lnTo>
                  <a:pt x="43331" y="59244"/>
                </a:lnTo>
                <a:close/>
                <a:moveTo>
                  <a:pt x="134992" y="59891"/>
                </a:moveTo>
                <a:lnTo>
                  <a:pt x="134904" y="59921"/>
                </a:lnTo>
                <a:lnTo>
                  <a:pt x="133845" y="60597"/>
                </a:lnTo>
                <a:lnTo>
                  <a:pt x="133815" y="60686"/>
                </a:lnTo>
                <a:lnTo>
                  <a:pt x="133845" y="60745"/>
                </a:lnTo>
                <a:lnTo>
                  <a:pt x="133874" y="60774"/>
                </a:lnTo>
                <a:lnTo>
                  <a:pt x="133903" y="60803"/>
                </a:lnTo>
                <a:lnTo>
                  <a:pt x="133992" y="60774"/>
                </a:lnTo>
                <a:lnTo>
                  <a:pt x="135021" y="60068"/>
                </a:lnTo>
                <a:lnTo>
                  <a:pt x="135051" y="60009"/>
                </a:lnTo>
                <a:lnTo>
                  <a:pt x="135051" y="59950"/>
                </a:lnTo>
                <a:lnTo>
                  <a:pt x="134992" y="59891"/>
                </a:lnTo>
                <a:close/>
                <a:moveTo>
                  <a:pt x="238626" y="60597"/>
                </a:moveTo>
                <a:lnTo>
                  <a:pt x="238096" y="60921"/>
                </a:lnTo>
                <a:lnTo>
                  <a:pt x="237567" y="61245"/>
                </a:lnTo>
                <a:lnTo>
                  <a:pt x="237508" y="61303"/>
                </a:lnTo>
                <a:lnTo>
                  <a:pt x="237508" y="61392"/>
                </a:lnTo>
                <a:lnTo>
                  <a:pt x="237567" y="61421"/>
                </a:lnTo>
                <a:lnTo>
                  <a:pt x="237596" y="61451"/>
                </a:lnTo>
                <a:lnTo>
                  <a:pt x="237655" y="61421"/>
                </a:lnTo>
                <a:lnTo>
                  <a:pt x="238214" y="61127"/>
                </a:lnTo>
                <a:lnTo>
                  <a:pt x="238743" y="60774"/>
                </a:lnTo>
                <a:lnTo>
                  <a:pt x="238802" y="60715"/>
                </a:lnTo>
                <a:lnTo>
                  <a:pt x="238773" y="60656"/>
                </a:lnTo>
                <a:lnTo>
                  <a:pt x="238714" y="60597"/>
                </a:lnTo>
                <a:close/>
                <a:moveTo>
                  <a:pt x="211768" y="60892"/>
                </a:moveTo>
                <a:lnTo>
                  <a:pt x="211710" y="60921"/>
                </a:lnTo>
                <a:lnTo>
                  <a:pt x="211651" y="60980"/>
                </a:lnTo>
                <a:lnTo>
                  <a:pt x="211680" y="61039"/>
                </a:lnTo>
                <a:lnTo>
                  <a:pt x="212033" y="61568"/>
                </a:lnTo>
                <a:lnTo>
                  <a:pt x="212445" y="62039"/>
                </a:lnTo>
                <a:lnTo>
                  <a:pt x="212474" y="62068"/>
                </a:lnTo>
                <a:lnTo>
                  <a:pt x="212533" y="62098"/>
                </a:lnTo>
                <a:lnTo>
                  <a:pt x="212592" y="62068"/>
                </a:lnTo>
                <a:lnTo>
                  <a:pt x="212622" y="61980"/>
                </a:lnTo>
                <a:lnTo>
                  <a:pt x="212592" y="61921"/>
                </a:lnTo>
                <a:lnTo>
                  <a:pt x="212210" y="61451"/>
                </a:lnTo>
                <a:lnTo>
                  <a:pt x="211857" y="60950"/>
                </a:lnTo>
                <a:lnTo>
                  <a:pt x="211768" y="60892"/>
                </a:lnTo>
                <a:close/>
                <a:moveTo>
                  <a:pt x="132844" y="61333"/>
                </a:moveTo>
                <a:lnTo>
                  <a:pt x="131844" y="62127"/>
                </a:lnTo>
                <a:lnTo>
                  <a:pt x="131815" y="62186"/>
                </a:lnTo>
                <a:lnTo>
                  <a:pt x="131844" y="62274"/>
                </a:lnTo>
                <a:lnTo>
                  <a:pt x="131874" y="62304"/>
                </a:lnTo>
                <a:lnTo>
                  <a:pt x="131933" y="62304"/>
                </a:lnTo>
                <a:lnTo>
                  <a:pt x="131991" y="62274"/>
                </a:lnTo>
                <a:lnTo>
                  <a:pt x="132962" y="61509"/>
                </a:lnTo>
                <a:lnTo>
                  <a:pt x="132992" y="61451"/>
                </a:lnTo>
                <a:lnTo>
                  <a:pt x="132992" y="61362"/>
                </a:lnTo>
                <a:lnTo>
                  <a:pt x="132903" y="61333"/>
                </a:lnTo>
                <a:close/>
                <a:moveTo>
                  <a:pt x="236449" y="61803"/>
                </a:moveTo>
                <a:lnTo>
                  <a:pt x="235301" y="62304"/>
                </a:lnTo>
                <a:lnTo>
                  <a:pt x="235243" y="62362"/>
                </a:lnTo>
                <a:lnTo>
                  <a:pt x="235243" y="62421"/>
                </a:lnTo>
                <a:lnTo>
                  <a:pt x="235272" y="62480"/>
                </a:lnTo>
                <a:lnTo>
                  <a:pt x="235331" y="62509"/>
                </a:lnTo>
                <a:lnTo>
                  <a:pt x="235390" y="62480"/>
                </a:lnTo>
                <a:lnTo>
                  <a:pt x="236537" y="61980"/>
                </a:lnTo>
                <a:lnTo>
                  <a:pt x="236596" y="61921"/>
                </a:lnTo>
                <a:lnTo>
                  <a:pt x="236596" y="61862"/>
                </a:lnTo>
                <a:lnTo>
                  <a:pt x="236537" y="61803"/>
                </a:lnTo>
                <a:close/>
                <a:moveTo>
                  <a:pt x="44831" y="61274"/>
                </a:moveTo>
                <a:lnTo>
                  <a:pt x="44743" y="61303"/>
                </a:lnTo>
                <a:lnTo>
                  <a:pt x="44684" y="61362"/>
                </a:lnTo>
                <a:lnTo>
                  <a:pt x="44684" y="61421"/>
                </a:lnTo>
                <a:lnTo>
                  <a:pt x="44978" y="61980"/>
                </a:lnTo>
                <a:lnTo>
                  <a:pt x="45213" y="62568"/>
                </a:lnTo>
                <a:lnTo>
                  <a:pt x="45243" y="62598"/>
                </a:lnTo>
                <a:lnTo>
                  <a:pt x="45302" y="62627"/>
                </a:lnTo>
                <a:lnTo>
                  <a:pt x="45360" y="62627"/>
                </a:lnTo>
                <a:lnTo>
                  <a:pt x="45419" y="62568"/>
                </a:lnTo>
                <a:lnTo>
                  <a:pt x="45419" y="62480"/>
                </a:lnTo>
                <a:lnTo>
                  <a:pt x="45154" y="61892"/>
                </a:lnTo>
                <a:lnTo>
                  <a:pt x="44890" y="61333"/>
                </a:lnTo>
                <a:lnTo>
                  <a:pt x="44831" y="61274"/>
                </a:lnTo>
                <a:close/>
                <a:moveTo>
                  <a:pt x="234125" y="62745"/>
                </a:moveTo>
                <a:lnTo>
                  <a:pt x="232948" y="63098"/>
                </a:lnTo>
                <a:lnTo>
                  <a:pt x="232889" y="63157"/>
                </a:lnTo>
                <a:lnTo>
                  <a:pt x="232889" y="63245"/>
                </a:lnTo>
                <a:lnTo>
                  <a:pt x="232919" y="63304"/>
                </a:lnTo>
                <a:lnTo>
                  <a:pt x="233007" y="63304"/>
                </a:lnTo>
                <a:lnTo>
                  <a:pt x="234213" y="62921"/>
                </a:lnTo>
                <a:lnTo>
                  <a:pt x="234272" y="62892"/>
                </a:lnTo>
                <a:lnTo>
                  <a:pt x="234272" y="62804"/>
                </a:lnTo>
                <a:lnTo>
                  <a:pt x="234213" y="62745"/>
                </a:lnTo>
                <a:close/>
                <a:moveTo>
                  <a:pt x="213445" y="62715"/>
                </a:moveTo>
                <a:lnTo>
                  <a:pt x="213386" y="62745"/>
                </a:lnTo>
                <a:lnTo>
                  <a:pt x="213357" y="62833"/>
                </a:lnTo>
                <a:lnTo>
                  <a:pt x="213386" y="62892"/>
                </a:lnTo>
                <a:lnTo>
                  <a:pt x="213916" y="63274"/>
                </a:lnTo>
                <a:lnTo>
                  <a:pt x="214475" y="63598"/>
                </a:lnTo>
                <a:lnTo>
                  <a:pt x="214504" y="63598"/>
                </a:lnTo>
                <a:lnTo>
                  <a:pt x="214563" y="63568"/>
                </a:lnTo>
                <a:lnTo>
                  <a:pt x="214592" y="63539"/>
                </a:lnTo>
                <a:lnTo>
                  <a:pt x="214622" y="63451"/>
                </a:lnTo>
                <a:lnTo>
                  <a:pt x="214563" y="63392"/>
                </a:lnTo>
                <a:lnTo>
                  <a:pt x="214033" y="63098"/>
                </a:lnTo>
                <a:lnTo>
                  <a:pt x="213533" y="62745"/>
                </a:lnTo>
                <a:lnTo>
                  <a:pt x="213445" y="62715"/>
                </a:lnTo>
                <a:close/>
                <a:moveTo>
                  <a:pt x="231742" y="63421"/>
                </a:moveTo>
                <a:lnTo>
                  <a:pt x="230536" y="63716"/>
                </a:lnTo>
                <a:lnTo>
                  <a:pt x="230448" y="63745"/>
                </a:lnTo>
                <a:lnTo>
                  <a:pt x="230448" y="63833"/>
                </a:lnTo>
                <a:lnTo>
                  <a:pt x="230477" y="63892"/>
                </a:lnTo>
                <a:lnTo>
                  <a:pt x="230536" y="63921"/>
                </a:lnTo>
                <a:lnTo>
                  <a:pt x="230565" y="63921"/>
                </a:lnTo>
                <a:lnTo>
                  <a:pt x="231801" y="63627"/>
                </a:lnTo>
                <a:lnTo>
                  <a:pt x="231860" y="63598"/>
                </a:lnTo>
                <a:lnTo>
                  <a:pt x="231860" y="63510"/>
                </a:lnTo>
                <a:lnTo>
                  <a:pt x="231830" y="63451"/>
                </a:lnTo>
                <a:lnTo>
                  <a:pt x="231742" y="63421"/>
                </a:lnTo>
                <a:close/>
                <a:moveTo>
                  <a:pt x="130991" y="62921"/>
                </a:moveTo>
                <a:lnTo>
                  <a:pt x="130903" y="62951"/>
                </a:lnTo>
                <a:lnTo>
                  <a:pt x="130432" y="63392"/>
                </a:lnTo>
                <a:lnTo>
                  <a:pt x="130021" y="63833"/>
                </a:lnTo>
                <a:lnTo>
                  <a:pt x="129991" y="63921"/>
                </a:lnTo>
                <a:lnTo>
                  <a:pt x="130021" y="63980"/>
                </a:lnTo>
                <a:lnTo>
                  <a:pt x="130079" y="64010"/>
                </a:lnTo>
                <a:lnTo>
                  <a:pt x="130138" y="64010"/>
                </a:lnTo>
                <a:lnTo>
                  <a:pt x="130168" y="63980"/>
                </a:lnTo>
                <a:lnTo>
                  <a:pt x="130579" y="63539"/>
                </a:lnTo>
                <a:lnTo>
                  <a:pt x="131050" y="63098"/>
                </a:lnTo>
                <a:lnTo>
                  <a:pt x="131079" y="63039"/>
                </a:lnTo>
                <a:lnTo>
                  <a:pt x="131050" y="62951"/>
                </a:lnTo>
                <a:lnTo>
                  <a:pt x="130991" y="62921"/>
                </a:lnTo>
                <a:close/>
                <a:moveTo>
                  <a:pt x="229301" y="63951"/>
                </a:moveTo>
                <a:lnTo>
                  <a:pt x="228065" y="64127"/>
                </a:lnTo>
                <a:lnTo>
                  <a:pt x="228006" y="64186"/>
                </a:lnTo>
                <a:lnTo>
                  <a:pt x="227977" y="64245"/>
                </a:lnTo>
                <a:lnTo>
                  <a:pt x="228006" y="64304"/>
                </a:lnTo>
                <a:lnTo>
                  <a:pt x="228065" y="64333"/>
                </a:lnTo>
                <a:lnTo>
                  <a:pt x="228094" y="64333"/>
                </a:lnTo>
                <a:lnTo>
                  <a:pt x="229330" y="64157"/>
                </a:lnTo>
                <a:lnTo>
                  <a:pt x="229389" y="64098"/>
                </a:lnTo>
                <a:lnTo>
                  <a:pt x="229418" y="64039"/>
                </a:lnTo>
                <a:lnTo>
                  <a:pt x="229359" y="63951"/>
                </a:lnTo>
                <a:close/>
                <a:moveTo>
                  <a:pt x="215681" y="63892"/>
                </a:moveTo>
                <a:lnTo>
                  <a:pt x="215622" y="63921"/>
                </a:lnTo>
                <a:lnTo>
                  <a:pt x="215563" y="63980"/>
                </a:lnTo>
                <a:lnTo>
                  <a:pt x="215563" y="64039"/>
                </a:lnTo>
                <a:lnTo>
                  <a:pt x="215622" y="64098"/>
                </a:lnTo>
                <a:lnTo>
                  <a:pt x="216210" y="64304"/>
                </a:lnTo>
                <a:lnTo>
                  <a:pt x="216828" y="64451"/>
                </a:lnTo>
                <a:lnTo>
                  <a:pt x="216916" y="64451"/>
                </a:lnTo>
                <a:lnTo>
                  <a:pt x="216946" y="64392"/>
                </a:lnTo>
                <a:lnTo>
                  <a:pt x="216946" y="64304"/>
                </a:lnTo>
                <a:lnTo>
                  <a:pt x="216887" y="64245"/>
                </a:lnTo>
                <a:lnTo>
                  <a:pt x="216269" y="64098"/>
                </a:lnTo>
                <a:lnTo>
                  <a:pt x="215681" y="63892"/>
                </a:lnTo>
                <a:close/>
                <a:moveTo>
                  <a:pt x="226830" y="64274"/>
                </a:moveTo>
                <a:lnTo>
                  <a:pt x="225565" y="64422"/>
                </a:lnTo>
                <a:lnTo>
                  <a:pt x="225506" y="64451"/>
                </a:lnTo>
                <a:lnTo>
                  <a:pt x="225476" y="64510"/>
                </a:lnTo>
                <a:lnTo>
                  <a:pt x="225506" y="64598"/>
                </a:lnTo>
                <a:lnTo>
                  <a:pt x="225594" y="64627"/>
                </a:lnTo>
                <a:lnTo>
                  <a:pt x="226830" y="64510"/>
                </a:lnTo>
                <a:lnTo>
                  <a:pt x="226918" y="64451"/>
                </a:lnTo>
                <a:lnTo>
                  <a:pt x="226947" y="64392"/>
                </a:lnTo>
                <a:lnTo>
                  <a:pt x="226888" y="64304"/>
                </a:lnTo>
                <a:lnTo>
                  <a:pt x="226830" y="64274"/>
                </a:lnTo>
                <a:close/>
                <a:moveTo>
                  <a:pt x="224329" y="64510"/>
                </a:moveTo>
                <a:lnTo>
                  <a:pt x="223094" y="64569"/>
                </a:lnTo>
                <a:lnTo>
                  <a:pt x="223005" y="64598"/>
                </a:lnTo>
                <a:lnTo>
                  <a:pt x="222976" y="64686"/>
                </a:lnTo>
                <a:lnTo>
                  <a:pt x="223005" y="64745"/>
                </a:lnTo>
                <a:lnTo>
                  <a:pt x="223094" y="64775"/>
                </a:lnTo>
                <a:lnTo>
                  <a:pt x="224359" y="64716"/>
                </a:lnTo>
                <a:lnTo>
                  <a:pt x="224417" y="64686"/>
                </a:lnTo>
                <a:lnTo>
                  <a:pt x="224447" y="64598"/>
                </a:lnTo>
                <a:lnTo>
                  <a:pt x="224417" y="64539"/>
                </a:lnTo>
                <a:lnTo>
                  <a:pt x="224329" y="64510"/>
                </a:lnTo>
                <a:close/>
                <a:moveTo>
                  <a:pt x="218093" y="64480"/>
                </a:moveTo>
                <a:lnTo>
                  <a:pt x="218034" y="64510"/>
                </a:lnTo>
                <a:lnTo>
                  <a:pt x="217975" y="64569"/>
                </a:lnTo>
                <a:lnTo>
                  <a:pt x="218005" y="64657"/>
                </a:lnTo>
                <a:lnTo>
                  <a:pt x="218064" y="64686"/>
                </a:lnTo>
                <a:lnTo>
                  <a:pt x="218681" y="64775"/>
                </a:lnTo>
                <a:lnTo>
                  <a:pt x="219328" y="64804"/>
                </a:lnTo>
                <a:lnTo>
                  <a:pt x="219417" y="64775"/>
                </a:lnTo>
                <a:lnTo>
                  <a:pt x="219446" y="64716"/>
                </a:lnTo>
                <a:lnTo>
                  <a:pt x="219417" y="64627"/>
                </a:lnTo>
                <a:lnTo>
                  <a:pt x="219328" y="64598"/>
                </a:lnTo>
                <a:lnTo>
                  <a:pt x="218711" y="64539"/>
                </a:lnTo>
                <a:lnTo>
                  <a:pt x="218093" y="64480"/>
                </a:lnTo>
                <a:close/>
                <a:moveTo>
                  <a:pt x="221829" y="64627"/>
                </a:moveTo>
                <a:lnTo>
                  <a:pt x="220770" y="64657"/>
                </a:lnTo>
                <a:lnTo>
                  <a:pt x="220593" y="64657"/>
                </a:lnTo>
                <a:lnTo>
                  <a:pt x="220505" y="64686"/>
                </a:lnTo>
                <a:lnTo>
                  <a:pt x="220476" y="64745"/>
                </a:lnTo>
                <a:lnTo>
                  <a:pt x="220505" y="64833"/>
                </a:lnTo>
                <a:lnTo>
                  <a:pt x="220593" y="64863"/>
                </a:lnTo>
                <a:lnTo>
                  <a:pt x="220770" y="64863"/>
                </a:lnTo>
                <a:lnTo>
                  <a:pt x="221829" y="64833"/>
                </a:lnTo>
                <a:lnTo>
                  <a:pt x="221917" y="64804"/>
                </a:lnTo>
                <a:lnTo>
                  <a:pt x="221946" y="64716"/>
                </a:lnTo>
                <a:lnTo>
                  <a:pt x="221917" y="64657"/>
                </a:lnTo>
                <a:lnTo>
                  <a:pt x="221829" y="64627"/>
                </a:lnTo>
                <a:close/>
                <a:moveTo>
                  <a:pt x="45655" y="63627"/>
                </a:moveTo>
                <a:lnTo>
                  <a:pt x="45596" y="63657"/>
                </a:lnTo>
                <a:lnTo>
                  <a:pt x="45566" y="63745"/>
                </a:lnTo>
                <a:lnTo>
                  <a:pt x="45655" y="64127"/>
                </a:lnTo>
                <a:lnTo>
                  <a:pt x="45713" y="64510"/>
                </a:lnTo>
                <a:lnTo>
                  <a:pt x="45713" y="64510"/>
                </a:lnTo>
                <a:lnTo>
                  <a:pt x="45272" y="64480"/>
                </a:lnTo>
                <a:lnTo>
                  <a:pt x="44831" y="64480"/>
                </a:lnTo>
                <a:lnTo>
                  <a:pt x="44772" y="64539"/>
                </a:lnTo>
                <a:lnTo>
                  <a:pt x="44743" y="64598"/>
                </a:lnTo>
                <a:lnTo>
                  <a:pt x="44772" y="64686"/>
                </a:lnTo>
                <a:lnTo>
                  <a:pt x="44831" y="64716"/>
                </a:lnTo>
                <a:lnTo>
                  <a:pt x="45743" y="64716"/>
                </a:lnTo>
                <a:lnTo>
                  <a:pt x="45743" y="64951"/>
                </a:lnTo>
                <a:lnTo>
                  <a:pt x="45772" y="65039"/>
                </a:lnTo>
                <a:lnTo>
                  <a:pt x="45860" y="65069"/>
                </a:lnTo>
                <a:lnTo>
                  <a:pt x="45919" y="65039"/>
                </a:lnTo>
                <a:lnTo>
                  <a:pt x="45949" y="64951"/>
                </a:lnTo>
                <a:lnTo>
                  <a:pt x="45949" y="64745"/>
                </a:lnTo>
                <a:lnTo>
                  <a:pt x="46155" y="64745"/>
                </a:lnTo>
                <a:lnTo>
                  <a:pt x="46184" y="64657"/>
                </a:lnTo>
                <a:lnTo>
                  <a:pt x="46184" y="64598"/>
                </a:lnTo>
                <a:lnTo>
                  <a:pt x="46096" y="64539"/>
                </a:lnTo>
                <a:lnTo>
                  <a:pt x="45919" y="64539"/>
                </a:lnTo>
                <a:lnTo>
                  <a:pt x="45860" y="64098"/>
                </a:lnTo>
                <a:lnTo>
                  <a:pt x="45772" y="63686"/>
                </a:lnTo>
                <a:lnTo>
                  <a:pt x="45743" y="63627"/>
                </a:lnTo>
                <a:close/>
                <a:moveTo>
                  <a:pt x="43566" y="64627"/>
                </a:moveTo>
                <a:lnTo>
                  <a:pt x="42948" y="64775"/>
                </a:lnTo>
                <a:lnTo>
                  <a:pt x="42360" y="64951"/>
                </a:lnTo>
                <a:lnTo>
                  <a:pt x="42301" y="65010"/>
                </a:lnTo>
                <a:lnTo>
                  <a:pt x="42272" y="65069"/>
                </a:lnTo>
                <a:lnTo>
                  <a:pt x="42330" y="65128"/>
                </a:lnTo>
                <a:lnTo>
                  <a:pt x="42389" y="65157"/>
                </a:lnTo>
                <a:lnTo>
                  <a:pt x="42419" y="65157"/>
                </a:lnTo>
                <a:lnTo>
                  <a:pt x="43007" y="64951"/>
                </a:lnTo>
                <a:lnTo>
                  <a:pt x="43625" y="64833"/>
                </a:lnTo>
                <a:lnTo>
                  <a:pt x="43684" y="64775"/>
                </a:lnTo>
                <a:lnTo>
                  <a:pt x="43684" y="64716"/>
                </a:lnTo>
                <a:lnTo>
                  <a:pt x="43654" y="64657"/>
                </a:lnTo>
                <a:lnTo>
                  <a:pt x="43566" y="64627"/>
                </a:lnTo>
                <a:close/>
                <a:moveTo>
                  <a:pt x="47331" y="64775"/>
                </a:moveTo>
                <a:lnTo>
                  <a:pt x="47272" y="64804"/>
                </a:lnTo>
                <a:lnTo>
                  <a:pt x="47214" y="64863"/>
                </a:lnTo>
                <a:lnTo>
                  <a:pt x="47214" y="64922"/>
                </a:lnTo>
                <a:lnTo>
                  <a:pt x="47302" y="64980"/>
                </a:lnTo>
                <a:lnTo>
                  <a:pt x="47890" y="65157"/>
                </a:lnTo>
                <a:lnTo>
                  <a:pt x="48449" y="65392"/>
                </a:lnTo>
                <a:lnTo>
                  <a:pt x="48508" y="65392"/>
                </a:lnTo>
                <a:lnTo>
                  <a:pt x="48567" y="65363"/>
                </a:lnTo>
                <a:lnTo>
                  <a:pt x="48596" y="65333"/>
                </a:lnTo>
                <a:lnTo>
                  <a:pt x="48596" y="65245"/>
                </a:lnTo>
                <a:lnTo>
                  <a:pt x="48537" y="65186"/>
                </a:lnTo>
                <a:lnTo>
                  <a:pt x="47949" y="64951"/>
                </a:lnTo>
                <a:lnTo>
                  <a:pt x="47331" y="64775"/>
                </a:lnTo>
                <a:close/>
                <a:moveTo>
                  <a:pt x="129256" y="64775"/>
                </a:moveTo>
                <a:lnTo>
                  <a:pt x="129197" y="64804"/>
                </a:lnTo>
                <a:lnTo>
                  <a:pt x="128814" y="65333"/>
                </a:lnTo>
                <a:lnTo>
                  <a:pt x="128491" y="65834"/>
                </a:lnTo>
                <a:lnTo>
                  <a:pt x="128461" y="65922"/>
                </a:lnTo>
                <a:lnTo>
                  <a:pt x="128520" y="65981"/>
                </a:lnTo>
                <a:lnTo>
                  <a:pt x="128579" y="66010"/>
                </a:lnTo>
                <a:lnTo>
                  <a:pt x="128609" y="65981"/>
                </a:lnTo>
                <a:lnTo>
                  <a:pt x="128667" y="65951"/>
                </a:lnTo>
                <a:lnTo>
                  <a:pt x="128991" y="65451"/>
                </a:lnTo>
                <a:lnTo>
                  <a:pt x="129373" y="64922"/>
                </a:lnTo>
                <a:lnTo>
                  <a:pt x="129373" y="64863"/>
                </a:lnTo>
                <a:lnTo>
                  <a:pt x="129344" y="64775"/>
                </a:lnTo>
                <a:close/>
                <a:moveTo>
                  <a:pt x="41183" y="65451"/>
                </a:moveTo>
                <a:lnTo>
                  <a:pt x="40654" y="65804"/>
                </a:lnTo>
                <a:lnTo>
                  <a:pt x="40154" y="66187"/>
                </a:lnTo>
                <a:lnTo>
                  <a:pt x="40095" y="66245"/>
                </a:lnTo>
                <a:lnTo>
                  <a:pt x="40124" y="66334"/>
                </a:lnTo>
                <a:lnTo>
                  <a:pt x="40154" y="66363"/>
                </a:lnTo>
                <a:lnTo>
                  <a:pt x="40213" y="66363"/>
                </a:lnTo>
                <a:lnTo>
                  <a:pt x="40271" y="66334"/>
                </a:lnTo>
                <a:lnTo>
                  <a:pt x="40771" y="65981"/>
                </a:lnTo>
                <a:lnTo>
                  <a:pt x="41301" y="65657"/>
                </a:lnTo>
                <a:lnTo>
                  <a:pt x="41330" y="65598"/>
                </a:lnTo>
                <a:lnTo>
                  <a:pt x="41330" y="65510"/>
                </a:lnTo>
                <a:lnTo>
                  <a:pt x="41272" y="65451"/>
                </a:lnTo>
                <a:close/>
                <a:moveTo>
                  <a:pt x="49596" y="65775"/>
                </a:moveTo>
                <a:lnTo>
                  <a:pt x="49508" y="65804"/>
                </a:lnTo>
                <a:lnTo>
                  <a:pt x="49508" y="65892"/>
                </a:lnTo>
                <a:lnTo>
                  <a:pt x="49567" y="65951"/>
                </a:lnTo>
                <a:lnTo>
                  <a:pt x="50067" y="66304"/>
                </a:lnTo>
                <a:lnTo>
                  <a:pt x="50538" y="66687"/>
                </a:lnTo>
                <a:lnTo>
                  <a:pt x="50596" y="66716"/>
                </a:lnTo>
                <a:lnTo>
                  <a:pt x="50655" y="66716"/>
                </a:lnTo>
                <a:lnTo>
                  <a:pt x="50685" y="66687"/>
                </a:lnTo>
                <a:lnTo>
                  <a:pt x="50714" y="66598"/>
                </a:lnTo>
                <a:lnTo>
                  <a:pt x="50685" y="66540"/>
                </a:lnTo>
                <a:lnTo>
                  <a:pt x="50185" y="66128"/>
                </a:lnTo>
                <a:lnTo>
                  <a:pt x="49655" y="65775"/>
                </a:lnTo>
                <a:close/>
                <a:moveTo>
                  <a:pt x="45831" y="66098"/>
                </a:moveTo>
                <a:lnTo>
                  <a:pt x="45743" y="66128"/>
                </a:lnTo>
                <a:lnTo>
                  <a:pt x="45713" y="66187"/>
                </a:lnTo>
                <a:lnTo>
                  <a:pt x="45625" y="66804"/>
                </a:lnTo>
                <a:lnTo>
                  <a:pt x="45449" y="67393"/>
                </a:lnTo>
                <a:lnTo>
                  <a:pt x="45449" y="67481"/>
                </a:lnTo>
                <a:lnTo>
                  <a:pt x="45507" y="67510"/>
                </a:lnTo>
                <a:lnTo>
                  <a:pt x="45537" y="67540"/>
                </a:lnTo>
                <a:lnTo>
                  <a:pt x="45596" y="67510"/>
                </a:lnTo>
                <a:lnTo>
                  <a:pt x="45655" y="67451"/>
                </a:lnTo>
                <a:lnTo>
                  <a:pt x="45743" y="67157"/>
                </a:lnTo>
                <a:lnTo>
                  <a:pt x="45802" y="66863"/>
                </a:lnTo>
                <a:lnTo>
                  <a:pt x="45919" y="66216"/>
                </a:lnTo>
                <a:lnTo>
                  <a:pt x="45890" y="66157"/>
                </a:lnTo>
                <a:lnTo>
                  <a:pt x="45831" y="66098"/>
                </a:lnTo>
                <a:close/>
                <a:moveTo>
                  <a:pt x="65363" y="67187"/>
                </a:moveTo>
                <a:lnTo>
                  <a:pt x="65275" y="67216"/>
                </a:lnTo>
                <a:lnTo>
                  <a:pt x="65216" y="67275"/>
                </a:lnTo>
                <a:lnTo>
                  <a:pt x="65246" y="67363"/>
                </a:lnTo>
                <a:lnTo>
                  <a:pt x="65305" y="67393"/>
                </a:lnTo>
                <a:lnTo>
                  <a:pt x="65569" y="67481"/>
                </a:lnTo>
                <a:lnTo>
                  <a:pt x="65834" y="67598"/>
                </a:lnTo>
                <a:lnTo>
                  <a:pt x="66099" y="67775"/>
                </a:lnTo>
                <a:lnTo>
                  <a:pt x="66334" y="67981"/>
                </a:lnTo>
                <a:lnTo>
                  <a:pt x="66393" y="68010"/>
                </a:lnTo>
                <a:lnTo>
                  <a:pt x="66481" y="67981"/>
                </a:lnTo>
                <a:lnTo>
                  <a:pt x="66511" y="67893"/>
                </a:lnTo>
                <a:lnTo>
                  <a:pt x="66481" y="67834"/>
                </a:lnTo>
                <a:lnTo>
                  <a:pt x="66217" y="67598"/>
                </a:lnTo>
                <a:lnTo>
                  <a:pt x="65922" y="67422"/>
                </a:lnTo>
                <a:lnTo>
                  <a:pt x="65658" y="67275"/>
                </a:lnTo>
                <a:lnTo>
                  <a:pt x="65363" y="67187"/>
                </a:lnTo>
                <a:close/>
                <a:moveTo>
                  <a:pt x="64069" y="67304"/>
                </a:moveTo>
                <a:lnTo>
                  <a:pt x="63804" y="67422"/>
                </a:lnTo>
                <a:lnTo>
                  <a:pt x="63510" y="67569"/>
                </a:lnTo>
                <a:lnTo>
                  <a:pt x="63245" y="67716"/>
                </a:lnTo>
                <a:lnTo>
                  <a:pt x="62951" y="67922"/>
                </a:lnTo>
                <a:lnTo>
                  <a:pt x="62892" y="67981"/>
                </a:lnTo>
                <a:lnTo>
                  <a:pt x="62922" y="68069"/>
                </a:lnTo>
                <a:lnTo>
                  <a:pt x="62951" y="68099"/>
                </a:lnTo>
                <a:lnTo>
                  <a:pt x="63069" y="68099"/>
                </a:lnTo>
                <a:lnTo>
                  <a:pt x="63334" y="67893"/>
                </a:lnTo>
                <a:lnTo>
                  <a:pt x="63628" y="67746"/>
                </a:lnTo>
                <a:lnTo>
                  <a:pt x="63893" y="67628"/>
                </a:lnTo>
                <a:lnTo>
                  <a:pt x="64128" y="67510"/>
                </a:lnTo>
                <a:lnTo>
                  <a:pt x="64187" y="67451"/>
                </a:lnTo>
                <a:lnTo>
                  <a:pt x="64187" y="67393"/>
                </a:lnTo>
                <a:lnTo>
                  <a:pt x="64157" y="67334"/>
                </a:lnTo>
                <a:lnTo>
                  <a:pt x="64069" y="67304"/>
                </a:lnTo>
                <a:close/>
                <a:moveTo>
                  <a:pt x="127961" y="66922"/>
                </a:moveTo>
                <a:lnTo>
                  <a:pt x="127903" y="66951"/>
                </a:lnTo>
                <a:lnTo>
                  <a:pt x="127638" y="67540"/>
                </a:lnTo>
                <a:lnTo>
                  <a:pt x="127461" y="68157"/>
                </a:lnTo>
                <a:lnTo>
                  <a:pt x="127461" y="68216"/>
                </a:lnTo>
                <a:lnTo>
                  <a:pt x="127520" y="68275"/>
                </a:lnTo>
                <a:lnTo>
                  <a:pt x="127608" y="68275"/>
                </a:lnTo>
                <a:lnTo>
                  <a:pt x="127667" y="68216"/>
                </a:lnTo>
                <a:lnTo>
                  <a:pt x="127844" y="67628"/>
                </a:lnTo>
                <a:lnTo>
                  <a:pt x="128079" y="67040"/>
                </a:lnTo>
                <a:lnTo>
                  <a:pt x="128079" y="66981"/>
                </a:lnTo>
                <a:lnTo>
                  <a:pt x="128020" y="66922"/>
                </a:lnTo>
                <a:close/>
                <a:moveTo>
                  <a:pt x="39330" y="67069"/>
                </a:moveTo>
                <a:lnTo>
                  <a:pt x="39271" y="67098"/>
                </a:lnTo>
                <a:lnTo>
                  <a:pt x="39095" y="67363"/>
                </a:lnTo>
                <a:lnTo>
                  <a:pt x="39006" y="67628"/>
                </a:lnTo>
                <a:lnTo>
                  <a:pt x="38918" y="67863"/>
                </a:lnTo>
                <a:lnTo>
                  <a:pt x="38889" y="68128"/>
                </a:lnTo>
                <a:lnTo>
                  <a:pt x="38889" y="68187"/>
                </a:lnTo>
                <a:lnTo>
                  <a:pt x="38889" y="68363"/>
                </a:lnTo>
                <a:lnTo>
                  <a:pt x="38948" y="68422"/>
                </a:lnTo>
                <a:lnTo>
                  <a:pt x="39006" y="68452"/>
                </a:lnTo>
                <a:lnTo>
                  <a:pt x="39095" y="68422"/>
                </a:lnTo>
                <a:lnTo>
                  <a:pt x="39095" y="68334"/>
                </a:lnTo>
                <a:lnTo>
                  <a:pt x="39095" y="68187"/>
                </a:lnTo>
                <a:lnTo>
                  <a:pt x="39095" y="68128"/>
                </a:lnTo>
                <a:lnTo>
                  <a:pt x="39124" y="67922"/>
                </a:lnTo>
                <a:lnTo>
                  <a:pt x="39183" y="67687"/>
                </a:lnTo>
                <a:lnTo>
                  <a:pt x="39301" y="67451"/>
                </a:lnTo>
                <a:lnTo>
                  <a:pt x="39448" y="67216"/>
                </a:lnTo>
                <a:lnTo>
                  <a:pt x="39448" y="67157"/>
                </a:lnTo>
                <a:lnTo>
                  <a:pt x="39418" y="67069"/>
                </a:lnTo>
                <a:close/>
                <a:moveTo>
                  <a:pt x="51479" y="67422"/>
                </a:moveTo>
                <a:lnTo>
                  <a:pt x="51391" y="67451"/>
                </a:lnTo>
                <a:lnTo>
                  <a:pt x="51361" y="67510"/>
                </a:lnTo>
                <a:lnTo>
                  <a:pt x="51391" y="67598"/>
                </a:lnTo>
                <a:lnTo>
                  <a:pt x="51655" y="67981"/>
                </a:lnTo>
                <a:lnTo>
                  <a:pt x="52067" y="68628"/>
                </a:lnTo>
                <a:lnTo>
                  <a:pt x="52097" y="68657"/>
                </a:lnTo>
                <a:lnTo>
                  <a:pt x="52156" y="68687"/>
                </a:lnTo>
                <a:lnTo>
                  <a:pt x="52214" y="68657"/>
                </a:lnTo>
                <a:lnTo>
                  <a:pt x="52244" y="68599"/>
                </a:lnTo>
                <a:lnTo>
                  <a:pt x="52244" y="68540"/>
                </a:lnTo>
                <a:lnTo>
                  <a:pt x="51832" y="67863"/>
                </a:lnTo>
                <a:lnTo>
                  <a:pt x="51538" y="67481"/>
                </a:lnTo>
                <a:lnTo>
                  <a:pt x="51479" y="67422"/>
                </a:lnTo>
                <a:close/>
                <a:moveTo>
                  <a:pt x="44949" y="68452"/>
                </a:moveTo>
                <a:lnTo>
                  <a:pt x="44890" y="68481"/>
                </a:lnTo>
                <a:lnTo>
                  <a:pt x="44831" y="68569"/>
                </a:lnTo>
                <a:lnTo>
                  <a:pt x="44654" y="68805"/>
                </a:lnTo>
                <a:lnTo>
                  <a:pt x="44478" y="68981"/>
                </a:lnTo>
                <a:lnTo>
                  <a:pt x="44272" y="69187"/>
                </a:lnTo>
                <a:lnTo>
                  <a:pt x="44066" y="69363"/>
                </a:lnTo>
                <a:lnTo>
                  <a:pt x="44037" y="69422"/>
                </a:lnTo>
                <a:lnTo>
                  <a:pt x="44037" y="69511"/>
                </a:lnTo>
                <a:lnTo>
                  <a:pt x="44066" y="69540"/>
                </a:lnTo>
                <a:lnTo>
                  <a:pt x="44184" y="69540"/>
                </a:lnTo>
                <a:lnTo>
                  <a:pt x="44419" y="69334"/>
                </a:lnTo>
                <a:lnTo>
                  <a:pt x="44625" y="69128"/>
                </a:lnTo>
                <a:lnTo>
                  <a:pt x="44831" y="68922"/>
                </a:lnTo>
                <a:lnTo>
                  <a:pt x="45007" y="68687"/>
                </a:lnTo>
                <a:lnTo>
                  <a:pt x="45066" y="68599"/>
                </a:lnTo>
                <a:lnTo>
                  <a:pt x="45096" y="68510"/>
                </a:lnTo>
                <a:lnTo>
                  <a:pt x="45037" y="68452"/>
                </a:lnTo>
                <a:close/>
                <a:moveTo>
                  <a:pt x="62039" y="68716"/>
                </a:moveTo>
                <a:lnTo>
                  <a:pt x="61981" y="68746"/>
                </a:lnTo>
                <a:lnTo>
                  <a:pt x="61245" y="69540"/>
                </a:lnTo>
                <a:lnTo>
                  <a:pt x="61128" y="69658"/>
                </a:lnTo>
                <a:lnTo>
                  <a:pt x="61098" y="69746"/>
                </a:lnTo>
                <a:lnTo>
                  <a:pt x="61128" y="69805"/>
                </a:lnTo>
                <a:lnTo>
                  <a:pt x="61186" y="69834"/>
                </a:lnTo>
                <a:lnTo>
                  <a:pt x="61245" y="69834"/>
                </a:lnTo>
                <a:lnTo>
                  <a:pt x="61275" y="69805"/>
                </a:lnTo>
                <a:lnTo>
                  <a:pt x="61392" y="69687"/>
                </a:lnTo>
                <a:lnTo>
                  <a:pt x="62128" y="68893"/>
                </a:lnTo>
                <a:lnTo>
                  <a:pt x="62157" y="68834"/>
                </a:lnTo>
                <a:lnTo>
                  <a:pt x="62128" y="68746"/>
                </a:lnTo>
                <a:lnTo>
                  <a:pt x="62039" y="68716"/>
                </a:lnTo>
                <a:close/>
                <a:moveTo>
                  <a:pt x="67158" y="68805"/>
                </a:moveTo>
                <a:lnTo>
                  <a:pt x="67070" y="68834"/>
                </a:lnTo>
                <a:lnTo>
                  <a:pt x="67040" y="68893"/>
                </a:lnTo>
                <a:lnTo>
                  <a:pt x="67040" y="68981"/>
                </a:lnTo>
                <a:lnTo>
                  <a:pt x="67305" y="69511"/>
                </a:lnTo>
                <a:lnTo>
                  <a:pt x="67540" y="70099"/>
                </a:lnTo>
                <a:lnTo>
                  <a:pt x="67570" y="70158"/>
                </a:lnTo>
                <a:lnTo>
                  <a:pt x="67658" y="70158"/>
                </a:lnTo>
                <a:lnTo>
                  <a:pt x="67717" y="70099"/>
                </a:lnTo>
                <a:lnTo>
                  <a:pt x="67746" y="70040"/>
                </a:lnTo>
                <a:lnTo>
                  <a:pt x="67481" y="69422"/>
                </a:lnTo>
                <a:lnTo>
                  <a:pt x="67217" y="68863"/>
                </a:lnTo>
                <a:lnTo>
                  <a:pt x="67158" y="68805"/>
                </a:lnTo>
                <a:close/>
                <a:moveTo>
                  <a:pt x="39536" y="69334"/>
                </a:moveTo>
                <a:lnTo>
                  <a:pt x="39477" y="69363"/>
                </a:lnTo>
                <a:lnTo>
                  <a:pt x="39448" y="69452"/>
                </a:lnTo>
                <a:lnTo>
                  <a:pt x="39477" y="69511"/>
                </a:lnTo>
                <a:lnTo>
                  <a:pt x="39712" y="69746"/>
                </a:lnTo>
                <a:lnTo>
                  <a:pt x="39977" y="69922"/>
                </a:lnTo>
                <a:lnTo>
                  <a:pt x="40242" y="70099"/>
                </a:lnTo>
                <a:lnTo>
                  <a:pt x="40536" y="70217"/>
                </a:lnTo>
                <a:lnTo>
                  <a:pt x="40654" y="70217"/>
                </a:lnTo>
                <a:lnTo>
                  <a:pt x="40683" y="70158"/>
                </a:lnTo>
                <a:lnTo>
                  <a:pt x="40683" y="70069"/>
                </a:lnTo>
                <a:lnTo>
                  <a:pt x="40624" y="70040"/>
                </a:lnTo>
                <a:lnTo>
                  <a:pt x="40330" y="69893"/>
                </a:lnTo>
                <a:lnTo>
                  <a:pt x="40065" y="69746"/>
                </a:lnTo>
                <a:lnTo>
                  <a:pt x="39830" y="69569"/>
                </a:lnTo>
                <a:lnTo>
                  <a:pt x="39624" y="69363"/>
                </a:lnTo>
                <a:lnTo>
                  <a:pt x="39536" y="69334"/>
                </a:lnTo>
                <a:close/>
                <a:moveTo>
                  <a:pt x="43007" y="69952"/>
                </a:moveTo>
                <a:lnTo>
                  <a:pt x="42713" y="70069"/>
                </a:lnTo>
                <a:lnTo>
                  <a:pt x="42419" y="70128"/>
                </a:lnTo>
                <a:lnTo>
                  <a:pt x="42095" y="70187"/>
                </a:lnTo>
                <a:lnTo>
                  <a:pt x="41801" y="70217"/>
                </a:lnTo>
                <a:lnTo>
                  <a:pt x="41742" y="70246"/>
                </a:lnTo>
                <a:lnTo>
                  <a:pt x="41713" y="70305"/>
                </a:lnTo>
                <a:lnTo>
                  <a:pt x="41742" y="70393"/>
                </a:lnTo>
                <a:lnTo>
                  <a:pt x="41801" y="70422"/>
                </a:lnTo>
                <a:lnTo>
                  <a:pt x="41830" y="70422"/>
                </a:lnTo>
                <a:lnTo>
                  <a:pt x="42125" y="70393"/>
                </a:lnTo>
                <a:lnTo>
                  <a:pt x="42448" y="70334"/>
                </a:lnTo>
                <a:lnTo>
                  <a:pt x="42772" y="70246"/>
                </a:lnTo>
                <a:lnTo>
                  <a:pt x="43066" y="70158"/>
                </a:lnTo>
                <a:lnTo>
                  <a:pt x="43125" y="70099"/>
                </a:lnTo>
                <a:lnTo>
                  <a:pt x="43125" y="70011"/>
                </a:lnTo>
                <a:lnTo>
                  <a:pt x="43066" y="69952"/>
                </a:lnTo>
                <a:close/>
                <a:moveTo>
                  <a:pt x="52714" y="69569"/>
                </a:moveTo>
                <a:lnTo>
                  <a:pt x="52685" y="69628"/>
                </a:lnTo>
                <a:lnTo>
                  <a:pt x="52685" y="69716"/>
                </a:lnTo>
                <a:lnTo>
                  <a:pt x="52979" y="70128"/>
                </a:lnTo>
                <a:lnTo>
                  <a:pt x="53244" y="70481"/>
                </a:lnTo>
                <a:lnTo>
                  <a:pt x="53479" y="70717"/>
                </a:lnTo>
                <a:lnTo>
                  <a:pt x="53538" y="70746"/>
                </a:lnTo>
                <a:lnTo>
                  <a:pt x="53626" y="70717"/>
                </a:lnTo>
                <a:lnTo>
                  <a:pt x="53656" y="70658"/>
                </a:lnTo>
                <a:lnTo>
                  <a:pt x="53626" y="70570"/>
                </a:lnTo>
                <a:lnTo>
                  <a:pt x="53391" y="70334"/>
                </a:lnTo>
                <a:lnTo>
                  <a:pt x="53126" y="70011"/>
                </a:lnTo>
                <a:lnTo>
                  <a:pt x="52862" y="69599"/>
                </a:lnTo>
                <a:lnTo>
                  <a:pt x="52803" y="69569"/>
                </a:lnTo>
                <a:close/>
                <a:moveTo>
                  <a:pt x="127226" y="69305"/>
                </a:moveTo>
                <a:lnTo>
                  <a:pt x="127197" y="69393"/>
                </a:lnTo>
                <a:lnTo>
                  <a:pt x="127167" y="69775"/>
                </a:lnTo>
                <a:lnTo>
                  <a:pt x="127138" y="70364"/>
                </a:lnTo>
                <a:lnTo>
                  <a:pt x="127138" y="70658"/>
                </a:lnTo>
                <a:lnTo>
                  <a:pt x="127167" y="70717"/>
                </a:lnTo>
                <a:lnTo>
                  <a:pt x="127255" y="70746"/>
                </a:lnTo>
                <a:lnTo>
                  <a:pt x="127314" y="70717"/>
                </a:lnTo>
                <a:lnTo>
                  <a:pt x="127344" y="70658"/>
                </a:lnTo>
                <a:lnTo>
                  <a:pt x="127344" y="70364"/>
                </a:lnTo>
                <a:lnTo>
                  <a:pt x="127373" y="69805"/>
                </a:lnTo>
                <a:lnTo>
                  <a:pt x="127402" y="69422"/>
                </a:lnTo>
                <a:lnTo>
                  <a:pt x="127373" y="69334"/>
                </a:lnTo>
                <a:lnTo>
                  <a:pt x="127314" y="69305"/>
                </a:lnTo>
                <a:close/>
                <a:moveTo>
                  <a:pt x="60333" y="70540"/>
                </a:moveTo>
                <a:lnTo>
                  <a:pt x="60245" y="70570"/>
                </a:lnTo>
                <a:lnTo>
                  <a:pt x="59833" y="70923"/>
                </a:lnTo>
                <a:lnTo>
                  <a:pt x="59421" y="71217"/>
                </a:lnTo>
                <a:lnTo>
                  <a:pt x="59274" y="71305"/>
                </a:lnTo>
                <a:lnTo>
                  <a:pt x="59245" y="71364"/>
                </a:lnTo>
                <a:lnTo>
                  <a:pt x="59245" y="71452"/>
                </a:lnTo>
                <a:lnTo>
                  <a:pt x="59274" y="71481"/>
                </a:lnTo>
                <a:lnTo>
                  <a:pt x="59333" y="71511"/>
                </a:lnTo>
                <a:lnTo>
                  <a:pt x="59392" y="71481"/>
                </a:lnTo>
                <a:lnTo>
                  <a:pt x="59539" y="71393"/>
                </a:lnTo>
                <a:lnTo>
                  <a:pt x="59951" y="71099"/>
                </a:lnTo>
                <a:lnTo>
                  <a:pt x="60392" y="70717"/>
                </a:lnTo>
                <a:lnTo>
                  <a:pt x="60422" y="70628"/>
                </a:lnTo>
                <a:lnTo>
                  <a:pt x="60422" y="70570"/>
                </a:lnTo>
                <a:lnTo>
                  <a:pt x="60333" y="70540"/>
                </a:lnTo>
                <a:close/>
                <a:moveTo>
                  <a:pt x="54509" y="71305"/>
                </a:moveTo>
                <a:lnTo>
                  <a:pt x="54450" y="71334"/>
                </a:lnTo>
                <a:lnTo>
                  <a:pt x="54450" y="71423"/>
                </a:lnTo>
                <a:lnTo>
                  <a:pt x="54479" y="71481"/>
                </a:lnTo>
                <a:lnTo>
                  <a:pt x="54774" y="71629"/>
                </a:lnTo>
                <a:lnTo>
                  <a:pt x="55068" y="71746"/>
                </a:lnTo>
                <a:lnTo>
                  <a:pt x="55362" y="71864"/>
                </a:lnTo>
                <a:lnTo>
                  <a:pt x="55685" y="71952"/>
                </a:lnTo>
                <a:lnTo>
                  <a:pt x="55774" y="71952"/>
                </a:lnTo>
                <a:lnTo>
                  <a:pt x="55803" y="71893"/>
                </a:lnTo>
                <a:lnTo>
                  <a:pt x="55803" y="71805"/>
                </a:lnTo>
                <a:lnTo>
                  <a:pt x="55744" y="71746"/>
                </a:lnTo>
                <a:lnTo>
                  <a:pt x="55421" y="71658"/>
                </a:lnTo>
                <a:lnTo>
                  <a:pt x="55156" y="71570"/>
                </a:lnTo>
                <a:lnTo>
                  <a:pt x="54862" y="71452"/>
                </a:lnTo>
                <a:lnTo>
                  <a:pt x="54597" y="71305"/>
                </a:lnTo>
                <a:close/>
                <a:moveTo>
                  <a:pt x="58156" y="71776"/>
                </a:moveTo>
                <a:lnTo>
                  <a:pt x="57862" y="71834"/>
                </a:lnTo>
                <a:lnTo>
                  <a:pt x="57568" y="71864"/>
                </a:lnTo>
                <a:lnTo>
                  <a:pt x="57274" y="71893"/>
                </a:lnTo>
                <a:lnTo>
                  <a:pt x="56980" y="71923"/>
                </a:lnTo>
                <a:lnTo>
                  <a:pt x="56950" y="71923"/>
                </a:lnTo>
                <a:lnTo>
                  <a:pt x="56862" y="71952"/>
                </a:lnTo>
                <a:lnTo>
                  <a:pt x="56833" y="72011"/>
                </a:lnTo>
                <a:lnTo>
                  <a:pt x="56862" y="72099"/>
                </a:lnTo>
                <a:lnTo>
                  <a:pt x="56950" y="72129"/>
                </a:lnTo>
                <a:lnTo>
                  <a:pt x="56980" y="72129"/>
                </a:lnTo>
                <a:lnTo>
                  <a:pt x="57303" y="72099"/>
                </a:lnTo>
                <a:lnTo>
                  <a:pt x="57598" y="72099"/>
                </a:lnTo>
                <a:lnTo>
                  <a:pt x="57921" y="72040"/>
                </a:lnTo>
                <a:lnTo>
                  <a:pt x="58215" y="71982"/>
                </a:lnTo>
                <a:lnTo>
                  <a:pt x="58274" y="71923"/>
                </a:lnTo>
                <a:lnTo>
                  <a:pt x="58274" y="71834"/>
                </a:lnTo>
                <a:lnTo>
                  <a:pt x="58245" y="71776"/>
                </a:lnTo>
                <a:close/>
                <a:moveTo>
                  <a:pt x="67982" y="71158"/>
                </a:moveTo>
                <a:lnTo>
                  <a:pt x="67923" y="71217"/>
                </a:lnTo>
                <a:lnTo>
                  <a:pt x="67893" y="71305"/>
                </a:lnTo>
                <a:lnTo>
                  <a:pt x="68187" y="72511"/>
                </a:lnTo>
                <a:lnTo>
                  <a:pt x="68217" y="72570"/>
                </a:lnTo>
                <a:lnTo>
                  <a:pt x="68305" y="72599"/>
                </a:lnTo>
                <a:lnTo>
                  <a:pt x="68364" y="72540"/>
                </a:lnTo>
                <a:lnTo>
                  <a:pt x="68393" y="72452"/>
                </a:lnTo>
                <a:lnTo>
                  <a:pt x="68099" y="71246"/>
                </a:lnTo>
                <a:lnTo>
                  <a:pt x="68070" y="71187"/>
                </a:lnTo>
                <a:lnTo>
                  <a:pt x="67982" y="71158"/>
                </a:lnTo>
                <a:close/>
                <a:moveTo>
                  <a:pt x="127373" y="71805"/>
                </a:moveTo>
                <a:lnTo>
                  <a:pt x="127285" y="71834"/>
                </a:lnTo>
                <a:lnTo>
                  <a:pt x="127285" y="71923"/>
                </a:lnTo>
                <a:lnTo>
                  <a:pt x="127373" y="72482"/>
                </a:lnTo>
                <a:lnTo>
                  <a:pt x="127520" y="73158"/>
                </a:lnTo>
                <a:lnTo>
                  <a:pt x="127579" y="73217"/>
                </a:lnTo>
                <a:lnTo>
                  <a:pt x="127667" y="73217"/>
                </a:lnTo>
                <a:lnTo>
                  <a:pt x="127726" y="73188"/>
                </a:lnTo>
                <a:lnTo>
                  <a:pt x="127726" y="73099"/>
                </a:lnTo>
                <a:lnTo>
                  <a:pt x="127579" y="72452"/>
                </a:lnTo>
                <a:lnTo>
                  <a:pt x="127491" y="71864"/>
                </a:lnTo>
                <a:lnTo>
                  <a:pt x="127432" y="71805"/>
                </a:lnTo>
                <a:close/>
                <a:moveTo>
                  <a:pt x="106517" y="73511"/>
                </a:moveTo>
                <a:lnTo>
                  <a:pt x="106193" y="73541"/>
                </a:lnTo>
                <a:lnTo>
                  <a:pt x="106134" y="73570"/>
                </a:lnTo>
                <a:lnTo>
                  <a:pt x="106105" y="73658"/>
                </a:lnTo>
                <a:lnTo>
                  <a:pt x="106134" y="73717"/>
                </a:lnTo>
                <a:lnTo>
                  <a:pt x="106223" y="73746"/>
                </a:lnTo>
                <a:lnTo>
                  <a:pt x="106517" y="73717"/>
                </a:lnTo>
                <a:lnTo>
                  <a:pt x="106811" y="73717"/>
                </a:lnTo>
                <a:lnTo>
                  <a:pt x="107135" y="73746"/>
                </a:lnTo>
                <a:lnTo>
                  <a:pt x="107429" y="73805"/>
                </a:lnTo>
                <a:lnTo>
                  <a:pt x="107458" y="73805"/>
                </a:lnTo>
                <a:lnTo>
                  <a:pt x="107517" y="73776"/>
                </a:lnTo>
                <a:lnTo>
                  <a:pt x="107546" y="73717"/>
                </a:lnTo>
                <a:lnTo>
                  <a:pt x="107546" y="73629"/>
                </a:lnTo>
                <a:lnTo>
                  <a:pt x="107488" y="73599"/>
                </a:lnTo>
                <a:lnTo>
                  <a:pt x="107135" y="73541"/>
                </a:lnTo>
                <a:lnTo>
                  <a:pt x="106811" y="73511"/>
                </a:lnTo>
                <a:close/>
                <a:moveTo>
                  <a:pt x="104958" y="73805"/>
                </a:moveTo>
                <a:lnTo>
                  <a:pt x="104369" y="73982"/>
                </a:lnTo>
                <a:lnTo>
                  <a:pt x="103781" y="74247"/>
                </a:lnTo>
                <a:lnTo>
                  <a:pt x="103722" y="74305"/>
                </a:lnTo>
                <a:lnTo>
                  <a:pt x="103722" y="74394"/>
                </a:lnTo>
                <a:lnTo>
                  <a:pt x="103752" y="74423"/>
                </a:lnTo>
                <a:lnTo>
                  <a:pt x="103811" y="74452"/>
                </a:lnTo>
                <a:lnTo>
                  <a:pt x="103869" y="74452"/>
                </a:lnTo>
                <a:lnTo>
                  <a:pt x="104458" y="74188"/>
                </a:lnTo>
                <a:lnTo>
                  <a:pt x="105017" y="73982"/>
                </a:lnTo>
                <a:lnTo>
                  <a:pt x="105075" y="73952"/>
                </a:lnTo>
                <a:lnTo>
                  <a:pt x="105075" y="73864"/>
                </a:lnTo>
                <a:lnTo>
                  <a:pt x="105046" y="73805"/>
                </a:lnTo>
                <a:close/>
                <a:moveTo>
                  <a:pt x="108605" y="73952"/>
                </a:moveTo>
                <a:lnTo>
                  <a:pt x="108547" y="74011"/>
                </a:lnTo>
                <a:lnTo>
                  <a:pt x="108547" y="74070"/>
                </a:lnTo>
                <a:lnTo>
                  <a:pt x="108605" y="74129"/>
                </a:lnTo>
                <a:lnTo>
                  <a:pt x="109164" y="74394"/>
                </a:lnTo>
                <a:lnTo>
                  <a:pt x="109694" y="74717"/>
                </a:lnTo>
                <a:lnTo>
                  <a:pt x="109812" y="74717"/>
                </a:lnTo>
                <a:lnTo>
                  <a:pt x="109841" y="74688"/>
                </a:lnTo>
                <a:lnTo>
                  <a:pt x="109870" y="74600"/>
                </a:lnTo>
                <a:lnTo>
                  <a:pt x="109812" y="74541"/>
                </a:lnTo>
                <a:lnTo>
                  <a:pt x="109253" y="74217"/>
                </a:lnTo>
                <a:lnTo>
                  <a:pt x="108694" y="73952"/>
                </a:lnTo>
                <a:close/>
                <a:moveTo>
                  <a:pt x="68511" y="73629"/>
                </a:moveTo>
                <a:lnTo>
                  <a:pt x="68423" y="73658"/>
                </a:lnTo>
                <a:lnTo>
                  <a:pt x="68423" y="73746"/>
                </a:lnTo>
                <a:lnTo>
                  <a:pt x="68629" y="74982"/>
                </a:lnTo>
                <a:lnTo>
                  <a:pt x="68658" y="75041"/>
                </a:lnTo>
                <a:lnTo>
                  <a:pt x="68717" y="75070"/>
                </a:lnTo>
                <a:lnTo>
                  <a:pt x="68746" y="75070"/>
                </a:lnTo>
                <a:lnTo>
                  <a:pt x="68805" y="75011"/>
                </a:lnTo>
                <a:lnTo>
                  <a:pt x="68835" y="74953"/>
                </a:lnTo>
                <a:lnTo>
                  <a:pt x="68629" y="73688"/>
                </a:lnTo>
                <a:lnTo>
                  <a:pt x="68570" y="73629"/>
                </a:lnTo>
                <a:close/>
                <a:moveTo>
                  <a:pt x="127903" y="74247"/>
                </a:moveTo>
                <a:lnTo>
                  <a:pt x="127844" y="74276"/>
                </a:lnTo>
                <a:lnTo>
                  <a:pt x="127844" y="74364"/>
                </a:lnTo>
                <a:lnTo>
                  <a:pt x="128138" y="75570"/>
                </a:lnTo>
                <a:lnTo>
                  <a:pt x="128167" y="75629"/>
                </a:lnTo>
                <a:lnTo>
                  <a:pt x="128226" y="75659"/>
                </a:lnTo>
                <a:lnTo>
                  <a:pt x="128256" y="75659"/>
                </a:lnTo>
                <a:lnTo>
                  <a:pt x="128314" y="75600"/>
                </a:lnTo>
                <a:lnTo>
                  <a:pt x="128344" y="75541"/>
                </a:lnTo>
                <a:lnTo>
                  <a:pt x="128050" y="74305"/>
                </a:lnTo>
                <a:lnTo>
                  <a:pt x="127991" y="74247"/>
                </a:lnTo>
                <a:close/>
                <a:moveTo>
                  <a:pt x="102663" y="74835"/>
                </a:moveTo>
                <a:lnTo>
                  <a:pt x="102104" y="75158"/>
                </a:lnTo>
                <a:lnTo>
                  <a:pt x="101575" y="75511"/>
                </a:lnTo>
                <a:lnTo>
                  <a:pt x="101546" y="75570"/>
                </a:lnTo>
                <a:lnTo>
                  <a:pt x="101546" y="75659"/>
                </a:lnTo>
                <a:lnTo>
                  <a:pt x="101604" y="75688"/>
                </a:lnTo>
                <a:lnTo>
                  <a:pt x="101693" y="75688"/>
                </a:lnTo>
                <a:lnTo>
                  <a:pt x="102222" y="75335"/>
                </a:lnTo>
                <a:lnTo>
                  <a:pt x="102752" y="75011"/>
                </a:lnTo>
                <a:lnTo>
                  <a:pt x="102810" y="74953"/>
                </a:lnTo>
                <a:lnTo>
                  <a:pt x="102781" y="74864"/>
                </a:lnTo>
                <a:lnTo>
                  <a:pt x="102722" y="74835"/>
                </a:lnTo>
                <a:close/>
                <a:moveTo>
                  <a:pt x="110753" y="75276"/>
                </a:moveTo>
                <a:lnTo>
                  <a:pt x="110694" y="75306"/>
                </a:lnTo>
                <a:lnTo>
                  <a:pt x="110665" y="75394"/>
                </a:lnTo>
                <a:lnTo>
                  <a:pt x="110694" y="75453"/>
                </a:lnTo>
                <a:lnTo>
                  <a:pt x="111135" y="75864"/>
                </a:lnTo>
                <a:lnTo>
                  <a:pt x="111606" y="76306"/>
                </a:lnTo>
                <a:lnTo>
                  <a:pt x="111665" y="76335"/>
                </a:lnTo>
                <a:lnTo>
                  <a:pt x="111753" y="76306"/>
                </a:lnTo>
                <a:lnTo>
                  <a:pt x="111782" y="76247"/>
                </a:lnTo>
                <a:lnTo>
                  <a:pt x="111753" y="76159"/>
                </a:lnTo>
                <a:lnTo>
                  <a:pt x="111282" y="75717"/>
                </a:lnTo>
                <a:lnTo>
                  <a:pt x="110841" y="75306"/>
                </a:lnTo>
                <a:lnTo>
                  <a:pt x="110753" y="75276"/>
                </a:lnTo>
                <a:close/>
                <a:moveTo>
                  <a:pt x="120960" y="76688"/>
                </a:moveTo>
                <a:lnTo>
                  <a:pt x="120784" y="76747"/>
                </a:lnTo>
                <a:lnTo>
                  <a:pt x="120490" y="76835"/>
                </a:lnTo>
                <a:lnTo>
                  <a:pt x="120254" y="76953"/>
                </a:lnTo>
                <a:lnTo>
                  <a:pt x="120195" y="77012"/>
                </a:lnTo>
                <a:lnTo>
                  <a:pt x="120195" y="77100"/>
                </a:lnTo>
                <a:lnTo>
                  <a:pt x="120225" y="77129"/>
                </a:lnTo>
                <a:lnTo>
                  <a:pt x="120343" y="77129"/>
                </a:lnTo>
                <a:lnTo>
                  <a:pt x="120578" y="77012"/>
                </a:lnTo>
                <a:lnTo>
                  <a:pt x="120813" y="76923"/>
                </a:lnTo>
                <a:lnTo>
                  <a:pt x="120990" y="76894"/>
                </a:lnTo>
                <a:lnTo>
                  <a:pt x="121313" y="76894"/>
                </a:lnTo>
                <a:lnTo>
                  <a:pt x="121490" y="76923"/>
                </a:lnTo>
                <a:lnTo>
                  <a:pt x="121549" y="76894"/>
                </a:lnTo>
                <a:lnTo>
                  <a:pt x="121607" y="76835"/>
                </a:lnTo>
                <a:lnTo>
                  <a:pt x="121578" y="76747"/>
                </a:lnTo>
                <a:lnTo>
                  <a:pt x="121519" y="76718"/>
                </a:lnTo>
                <a:lnTo>
                  <a:pt x="121343" y="76688"/>
                </a:lnTo>
                <a:close/>
                <a:moveTo>
                  <a:pt x="100663" y="76247"/>
                </a:moveTo>
                <a:lnTo>
                  <a:pt x="100575" y="76276"/>
                </a:lnTo>
                <a:lnTo>
                  <a:pt x="100134" y="76688"/>
                </a:lnTo>
                <a:lnTo>
                  <a:pt x="99663" y="77129"/>
                </a:lnTo>
                <a:lnTo>
                  <a:pt x="99633" y="77218"/>
                </a:lnTo>
                <a:lnTo>
                  <a:pt x="99663" y="77276"/>
                </a:lnTo>
                <a:lnTo>
                  <a:pt x="99751" y="77306"/>
                </a:lnTo>
                <a:lnTo>
                  <a:pt x="99810" y="77276"/>
                </a:lnTo>
                <a:lnTo>
                  <a:pt x="100281" y="76835"/>
                </a:lnTo>
                <a:lnTo>
                  <a:pt x="100722" y="76423"/>
                </a:lnTo>
                <a:lnTo>
                  <a:pt x="100751" y="76365"/>
                </a:lnTo>
                <a:lnTo>
                  <a:pt x="100722" y="76276"/>
                </a:lnTo>
                <a:lnTo>
                  <a:pt x="100663" y="76247"/>
                </a:lnTo>
                <a:close/>
                <a:moveTo>
                  <a:pt x="68893" y="76100"/>
                </a:moveTo>
                <a:lnTo>
                  <a:pt x="68805" y="76129"/>
                </a:lnTo>
                <a:lnTo>
                  <a:pt x="68805" y="76217"/>
                </a:lnTo>
                <a:lnTo>
                  <a:pt x="68952" y="77129"/>
                </a:lnTo>
                <a:lnTo>
                  <a:pt x="69040" y="77453"/>
                </a:lnTo>
                <a:lnTo>
                  <a:pt x="69070" y="77512"/>
                </a:lnTo>
                <a:lnTo>
                  <a:pt x="69129" y="77541"/>
                </a:lnTo>
                <a:lnTo>
                  <a:pt x="69158" y="77541"/>
                </a:lnTo>
                <a:lnTo>
                  <a:pt x="69246" y="77482"/>
                </a:lnTo>
                <a:lnTo>
                  <a:pt x="69246" y="77394"/>
                </a:lnTo>
                <a:lnTo>
                  <a:pt x="69158" y="77100"/>
                </a:lnTo>
                <a:lnTo>
                  <a:pt x="69011" y="76188"/>
                </a:lnTo>
                <a:lnTo>
                  <a:pt x="68952" y="76129"/>
                </a:lnTo>
                <a:lnTo>
                  <a:pt x="68893" y="76100"/>
                </a:lnTo>
                <a:close/>
                <a:moveTo>
                  <a:pt x="128432" y="76688"/>
                </a:moveTo>
                <a:lnTo>
                  <a:pt x="128373" y="76718"/>
                </a:lnTo>
                <a:lnTo>
                  <a:pt x="128344" y="76806"/>
                </a:lnTo>
                <a:lnTo>
                  <a:pt x="128403" y="77335"/>
                </a:lnTo>
                <a:lnTo>
                  <a:pt x="128403" y="77835"/>
                </a:lnTo>
                <a:lnTo>
                  <a:pt x="128403" y="77924"/>
                </a:lnTo>
                <a:lnTo>
                  <a:pt x="128403" y="78041"/>
                </a:lnTo>
                <a:lnTo>
                  <a:pt x="128432" y="78100"/>
                </a:lnTo>
                <a:lnTo>
                  <a:pt x="128520" y="78130"/>
                </a:lnTo>
                <a:lnTo>
                  <a:pt x="128579" y="78100"/>
                </a:lnTo>
                <a:lnTo>
                  <a:pt x="128609" y="78041"/>
                </a:lnTo>
                <a:lnTo>
                  <a:pt x="128609" y="77924"/>
                </a:lnTo>
                <a:lnTo>
                  <a:pt x="128609" y="77835"/>
                </a:lnTo>
                <a:lnTo>
                  <a:pt x="128609" y="77335"/>
                </a:lnTo>
                <a:lnTo>
                  <a:pt x="128550" y="76776"/>
                </a:lnTo>
                <a:lnTo>
                  <a:pt x="128520" y="76718"/>
                </a:lnTo>
                <a:lnTo>
                  <a:pt x="128432" y="76688"/>
                </a:lnTo>
                <a:close/>
                <a:moveTo>
                  <a:pt x="112459" y="77071"/>
                </a:moveTo>
                <a:lnTo>
                  <a:pt x="112400" y="77159"/>
                </a:lnTo>
                <a:lnTo>
                  <a:pt x="112430" y="77218"/>
                </a:lnTo>
                <a:lnTo>
                  <a:pt x="113077" y="78012"/>
                </a:lnTo>
                <a:lnTo>
                  <a:pt x="113253" y="78188"/>
                </a:lnTo>
                <a:lnTo>
                  <a:pt x="113283" y="78218"/>
                </a:lnTo>
                <a:lnTo>
                  <a:pt x="113312" y="78218"/>
                </a:lnTo>
                <a:lnTo>
                  <a:pt x="113400" y="78188"/>
                </a:lnTo>
                <a:lnTo>
                  <a:pt x="113430" y="78130"/>
                </a:lnTo>
                <a:lnTo>
                  <a:pt x="113400" y="78041"/>
                </a:lnTo>
                <a:lnTo>
                  <a:pt x="113253" y="77865"/>
                </a:lnTo>
                <a:lnTo>
                  <a:pt x="112606" y="77100"/>
                </a:lnTo>
                <a:lnTo>
                  <a:pt x="112518" y="77071"/>
                </a:lnTo>
                <a:close/>
                <a:moveTo>
                  <a:pt x="122549" y="77335"/>
                </a:moveTo>
                <a:lnTo>
                  <a:pt x="122490" y="77365"/>
                </a:lnTo>
                <a:lnTo>
                  <a:pt x="122461" y="77453"/>
                </a:lnTo>
                <a:lnTo>
                  <a:pt x="122490" y="77512"/>
                </a:lnTo>
                <a:lnTo>
                  <a:pt x="122666" y="77747"/>
                </a:lnTo>
                <a:lnTo>
                  <a:pt x="122814" y="78012"/>
                </a:lnTo>
                <a:lnTo>
                  <a:pt x="122961" y="78277"/>
                </a:lnTo>
                <a:lnTo>
                  <a:pt x="123078" y="78571"/>
                </a:lnTo>
                <a:lnTo>
                  <a:pt x="123108" y="78600"/>
                </a:lnTo>
                <a:lnTo>
                  <a:pt x="123167" y="78630"/>
                </a:lnTo>
                <a:lnTo>
                  <a:pt x="123196" y="78630"/>
                </a:lnTo>
                <a:lnTo>
                  <a:pt x="123255" y="78571"/>
                </a:lnTo>
                <a:lnTo>
                  <a:pt x="123255" y="78512"/>
                </a:lnTo>
                <a:lnTo>
                  <a:pt x="123137" y="78188"/>
                </a:lnTo>
                <a:lnTo>
                  <a:pt x="123019" y="77894"/>
                </a:lnTo>
                <a:lnTo>
                  <a:pt x="122843" y="77629"/>
                </a:lnTo>
                <a:lnTo>
                  <a:pt x="122637" y="77365"/>
                </a:lnTo>
                <a:lnTo>
                  <a:pt x="122549" y="77335"/>
                </a:lnTo>
                <a:close/>
                <a:moveTo>
                  <a:pt x="119372" y="77806"/>
                </a:moveTo>
                <a:lnTo>
                  <a:pt x="119313" y="77835"/>
                </a:lnTo>
                <a:lnTo>
                  <a:pt x="119313" y="77865"/>
                </a:lnTo>
                <a:lnTo>
                  <a:pt x="119136" y="78130"/>
                </a:lnTo>
                <a:lnTo>
                  <a:pt x="118989" y="78394"/>
                </a:lnTo>
                <a:lnTo>
                  <a:pt x="118901" y="78718"/>
                </a:lnTo>
                <a:lnTo>
                  <a:pt x="118813" y="79012"/>
                </a:lnTo>
                <a:lnTo>
                  <a:pt x="118813" y="79100"/>
                </a:lnTo>
                <a:lnTo>
                  <a:pt x="118901" y="79159"/>
                </a:lnTo>
                <a:lnTo>
                  <a:pt x="118989" y="79130"/>
                </a:lnTo>
                <a:lnTo>
                  <a:pt x="119019" y="79071"/>
                </a:lnTo>
                <a:lnTo>
                  <a:pt x="119078" y="78777"/>
                </a:lnTo>
                <a:lnTo>
                  <a:pt x="119195" y="78483"/>
                </a:lnTo>
                <a:lnTo>
                  <a:pt x="119313" y="78218"/>
                </a:lnTo>
                <a:lnTo>
                  <a:pt x="119489" y="77953"/>
                </a:lnTo>
                <a:lnTo>
                  <a:pt x="119489" y="77865"/>
                </a:lnTo>
                <a:lnTo>
                  <a:pt x="119460" y="77806"/>
                </a:lnTo>
                <a:close/>
                <a:moveTo>
                  <a:pt x="98898" y="78041"/>
                </a:moveTo>
                <a:lnTo>
                  <a:pt x="98810" y="78071"/>
                </a:lnTo>
                <a:lnTo>
                  <a:pt x="98016" y="79041"/>
                </a:lnTo>
                <a:lnTo>
                  <a:pt x="97986" y="79100"/>
                </a:lnTo>
                <a:lnTo>
                  <a:pt x="98045" y="79188"/>
                </a:lnTo>
                <a:lnTo>
                  <a:pt x="98133" y="79188"/>
                </a:lnTo>
                <a:lnTo>
                  <a:pt x="98192" y="79159"/>
                </a:lnTo>
                <a:lnTo>
                  <a:pt x="98986" y="78188"/>
                </a:lnTo>
                <a:lnTo>
                  <a:pt x="99016" y="78130"/>
                </a:lnTo>
                <a:lnTo>
                  <a:pt x="98957" y="78041"/>
                </a:lnTo>
                <a:close/>
                <a:moveTo>
                  <a:pt x="69629" y="78483"/>
                </a:moveTo>
                <a:lnTo>
                  <a:pt x="69570" y="78512"/>
                </a:lnTo>
                <a:lnTo>
                  <a:pt x="69511" y="78571"/>
                </a:lnTo>
                <a:lnTo>
                  <a:pt x="69511" y="78630"/>
                </a:lnTo>
                <a:lnTo>
                  <a:pt x="69805" y="79188"/>
                </a:lnTo>
                <a:lnTo>
                  <a:pt x="70188" y="79718"/>
                </a:lnTo>
                <a:lnTo>
                  <a:pt x="70217" y="79747"/>
                </a:lnTo>
                <a:lnTo>
                  <a:pt x="70335" y="79747"/>
                </a:lnTo>
                <a:lnTo>
                  <a:pt x="70364" y="79659"/>
                </a:lnTo>
                <a:lnTo>
                  <a:pt x="70364" y="79600"/>
                </a:lnTo>
                <a:lnTo>
                  <a:pt x="69982" y="79071"/>
                </a:lnTo>
                <a:lnTo>
                  <a:pt x="69688" y="78541"/>
                </a:lnTo>
                <a:lnTo>
                  <a:pt x="69629" y="78483"/>
                </a:lnTo>
                <a:close/>
                <a:moveTo>
                  <a:pt x="114136" y="78953"/>
                </a:moveTo>
                <a:lnTo>
                  <a:pt x="114077" y="78983"/>
                </a:lnTo>
                <a:lnTo>
                  <a:pt x="114018" y="79071"/>
                </a:lnTo>
                <a:lnTo>
                  <a:pt x="114047" y="79130"/>
                </a:lnTo>
                <a:lnTo>
                  <a:pt x="114518" y="79630"/>
                </a:lnTo>
                <a:lnTo>
                  <a:pt x="114930" y="80071"/>
                </a:lnTo>
                <a:lnTo>
                  <a:pt x="114989" y="80100"/>
                </a:lnTo>
                <a:lnTo>
                  <a:pt x="115077" y="80071"/>
                </a:lnTo>
                <a:lnTo>
                  <a:pt x="115106" y="79983"/>
                </a:lnTo>
                <a:lnTo>
                  <a:pt x="115077" y="79924"/>
                </a:lnTo>
                <a:lnTo>
                  <a:pt x="114665" y="79483"/>
                </a:lnTo>
                <a:lnTo>
                  <a:pt x="114224" y="79012"/>
                </a:lnTo>
                <a:lnTo>
                  <a:pt x="114136" y="78953"/>
                </a:lnTo>
                <a:close/>
                <a:moveTo>
                  <a:pt x="128314" y="79188"/>
                </a:moveTo>
                <a:lnTo>
                  <a:pt x="128256" y="79247"/>
                </a:lnTo>
                <a:lnTo>
                  <a:pt x="128108" y="79865"/>
                </a:lnTo>
                <a:lnTo>
                  <a:pt x="127903" y="80424"/>
                </a:lnTo>
                <a:lnTo>
                  <a:pt x="127903" y="80512"/>
                </a:lnTo>
                <a:lnTo>
                  <a:pt x="127961" y="80571"/>
                </a:lnTo>
                <a:lnTo>
                  <a:pt x="128050" y="80571"/>
                </a:lnTo>
                <a:lnTo>
                  <a:pt x="128079" y="80512"/>
                </a:lnTo>
                <a:lnTo>
                  <a:pt x="128314" y="79924"/>
                </a:lnTo>
                <a:lnTo>
                  <a:pt x="128461" y="79306"/>
                </a:lnTo>
                <a:lnTo>
                  <a:pt x="128461" y="79218"/>
                </a:lnTo>
                <a:lnTo>
                  <a:pt x="128373" y="79188"/>
                </a:lnTo>
                <a:close/>
                <a:moveTo>
                  <a:pt x="123284" y="79659"/>
                </a:moveTo>
                <a:lnTo>
                  <a:pt x="123196" y="79689"/>
                </a:lnTo>
                <a:lnTo>
                  <a:pt x="123167" y="79747"/>
                </a:lnTo>
                <a:lnTo>
                  <a:pt x="123078" y="80042"/>
                </a:lnTo>
                <a:lnTo>
                  <a:pt x="122990" y="80306"/>
                </a:lnTo>
                <a:lnTo>
                  <a:pt x="122814" y="80571"/>
                </a:lnTo>
                <a:lnTo>
                  <a:pt x="122637" y="80836"/>
                </a:lnTo>
                <a:lnTo>
                  <a:pt x="122637" y="80895"/>
                </a:lnTo>
                <a:lnTo>
                  <a:pt x="122666" y="80983"/>
                </a:lnTo>
                <a:lnTo>
                  <a:pt x="122784" y="80983"/>
                </a:lnTo>
                <a:lnTo>
                  <a:pt x="122814" y="80953"/>
                </a:lnTo>
                <a:lnTo>
                  <a:pt x="122990" y="80689"/>
                </a:lnTo>
                <a:lnTo>
                  <a:pt x="123167" y="80395"/>
                </a:lnTo>
                <a:lnTo>
                  <a:pt x="123284" y="80100"/>
                </a:lnTo>
                <a:lnTo>
                  <a:pt x="123372" y="79777"/>
                </a:lnTo>
                <a:lnTo>
                  <a:pt x="123343" y="79718"/>
                </a:lnTo>
                <a:lnTo>
                  <a:pt x="123284" y="79659"/>
                </a:lnTo>
                <a:close/>
                <a:moveTo>
                  <a:pt x="97310" y="79953"/>
                </a:moveTo>
                <a:lnTo>
                  <a:pt x="97221" y="80012"/>
                </a:lnTo>
                <a:lnTo>
                  <a:pt x="96427" y="80953"/>
                </a:lnTo>
                <a:lnTo>
                  <a:pt x="96398" y="81042"/>
                </a:lnTo>
                <a:lnTo>
                  <a:pt x="96427" y="81101"/>
                </a:lnTo>
                <a:lnTo>
                  <a:pt x="96515" y="81130"/>
                </a:lnTo>
                <a:lnTo>
                  <a:pt x="96545" y="81130"/>
                </a:lnTo>
                <a:lnTo>
                  <a:pt x="96574" y="81101"/>
                </a:lnTo>
                <a:lnTo>
                  <a:pt x="97398" y="80130"/>
                </a:lnTo>
                <a:lnTo>
                  <a:pt x="97427" y="80071"/>
                </a:lnTo>
                <a:lnTo>
                  <a:pt x="97368" y="79983"/>
                </a:lnTo>
                <a:lnTo>
                  <a:pt x="97310" y="79953"/>
                </a:lnTo>
                <a:close/>
                <a:moveTo>
                  <a:pt x="71070" y="80512"/>
                </a:moveTo>
                <a:lnTo>
                  <a:pt x="71011" y="80542"/>
                </a:lnTo>
                <a:lnTo>
                  <a:pt x="70982" y="80600"/>
                </a:lnTo>
                <a:lnTo>
                  <a:pt x="71011" y="80689"/>
                </a:lnTo>
                <a:lnTo>
                  <a:pt x="71453" y="81101"/>
                </a:lnTo>
                <a:lnTo>
                  <a:pt x="71923" y="81542"/>
                </a:lnTo>
                <a:lnTo>
                  <a:pt x="72041" y="81542"/>
                </a:lnTo>
                <a:lnTo>
                  <a:pt x="72070" y="81512"/>
                </a:lnTo>
                <a:lnTo>
                  <a:pt x="72100" y="81454"/>
                </a:lnTo>
                <a:lnTo>
                  <a:pt x="72070" y="81365"/>
                </a:lnTo>
                <a:lnTo>
                  <a:pt x="71600" y="80953"/>
                </a:lnTo>
                <a:lnTo>
                  <a:pt x="71158" y="80542"/>
                </a:lnTo>
                <a:lnTo>
                  <a:pt x="71070" y="80512"/>
                </a:lnTo>
                <a:close/>
                <a:moveTo>
                  <a:pt x="118842" y="80189"/>
                </a:moveTo>
                <a:lnTo>
                  <a:pt x="118783" y="80218"/>
                </a:lnTo>
                <a:lnTo>
                  <a:pt x="118754" y="80306"/>
                </a:lnTo>
                <a:lnTo>
                  <a:pt x="118813" y="80630"/>
                </a:lnTo>
                <a:lnTo>
                  <a:pt x="118872" y="80924"/>
                </a:lnTo>
                <a:lnTo>
                  <a:pt x="118960" y="81248"/>
                </a:lnTo>
                <a:lnTo>
                  <a:pt x="119078" y="81542"/>
                </a:lnTo>
                <a:lnTo>
                  <a:pt x="119136" y="81571"/>
                </a:lnTo>
                <a:lnTo>
                  <a:pt x="119195" y="81601"/>
                </a:lnTo>
                <a:lnTo>
                  <a:pt x="119225" y="81601"/>
                </a:lnTo>
                <a:lnTo>
                  <a:pt x="119284" y="81542"/>
                </a:lnTo>
                <a:lnTo>
                  <a:pt x="119284" y="81454"/>
                </a:lnTo>
                <a:lnTo>
                  <a:pt x="119166" y="81159"/>
                </a:lnTo>
                <a:lnTo>
                  <a:pt x="119078" y="80865"/>
                </a:lnTo>
                <a:lnTo>
                  <a:pt x="119019" y="80571"/>
                </a:lnTo>
                <a:lnTo>
                  <a:pt x="118960" y="80277"/>
                </a:lnTo>
                <a:lnTo>
                  <a:pt x="118931" y="80218"/>
                </a:lnTo>
                <a:lnTo>
                  <a:pt x="118842" y="80189"/>
                </a:lnTo>
                <a:close/>
                <a:moveTo>
                  <a:pt x="115930" y="80718"/>
                </a:moveTo>
                <a:lnTo>
                  <a:pt x="115842" y="80748"/>
                </a:lnTo>
                <a:lnTo>
                  <a:pt x="115812" y="80836"/>
                </a:lnTo>
                <a:lnTo>
                  <a:pt x="115871" y="80895"/>
                </a:lnTo>
                <a:lnTo>
                  <a:pt x="116401" y="81277"/>
                </a:lnTo>
                <a:lnTo>
                  <a:pt x="116930" y="81601"/>
                </a:lnTo>
                <a:lnTo>
                  <a:pt x="116960" y="81630"/>
                </a:lnTo>
                <a:lnTo>
                  <a:pt x="117018" y="81601"/>
                </a:lnTo>
                <a:lnTo>
                  <a:pt x="117048" y="81571"/>
                </a:lnTo>
                <a:lnTo>
                  <a:pt x="117077" y="81483"/>
                </a:lnTo>
                <a:lnTo>
                  <a:pt x="117018" y="81424"/>
                </a:lnTo>
                <a:lnTo>
                  <a:pt x="116489" y="81101"/>
                </a:lnTo>
                <a:lnTo>
                  <a:pt x="115989" y="80748"/>
                </a:lnTo>
                <a:lnTo>
                  <a:pt x="115930" y="80718"/>
                </a:lnTo>
                <a:close/>
                <a:moveTo>
                  <a:pt x="121813" y="81571"/>
                </a:moveTo>
                <a:lnTo>
                  <a:pt x="121725" y="81601"/>
                </a:lnTo>
                <a:lnTo>
                  <a:pt x="121460" y="81718"/>
                </a:lnTo>
                <a:lnTo>
                  <a:pt x="121166" y="81836"/>
                </a:lnTo>
                <a:lnTo>
                  <a:pt x="120872" y="81924"/>
                </a:lnTo>
                <a:lnTo>
                  <a:pt x="120578" y="82012"/>
                </a:lnTo>
                <a:lnTo>
                  <a:pt x="120519" y="82042"/>
                </a:lnTo>
                <a:lnTo>
                  <a:pt x="120490" y="82130"/>
                </a:lnTo>
                <a:lnTo>
                  <a:pt x="120519" y="82189"/>
                </a:lnTo>
                <a:lnTo>
                  <a:pt x="120607" y="82218"/>
                </a:lnTo>
                <a:lnTo>
                  <a:pt x="120931" y="82130"/>
                </a:lnTo>
                <a:lnTo>
                  <a:pt x="121254" y="82042"/>
                </a:lnTo>
                <a:lnTo>
                  <a:pt x="121549" y="81924"/>
                </a:lnTo>
                <a:lnTo>
                  <a:pt x="121813" y="81777"/>
                </a:lnTo>
                <a:lnTo>
                  <a:pt x="121872" y="81718"/>
                </a:lnTo>
                <a:lnTo>
                  <a:pt x="121872" y="81630"/>
                </a:lnTo>
                <a:lnTo>
                  <a:pt x="121813" y="81571"/>
                </a:lnTo>
                <a:close/>
                <a:moveTo>
                  <a:pt x="118077" y="81895"/>
                </a:moveTo>
                <a:lnTo>
                  <a:pt x="118019" y="81954"/>
                </a:lnTo>
                <a:lnTo>
                  <a:pt x="118019" y="82042"/>
                </a:lnTo>
                <a:lnTo>
                  <a:pt x="118077" y="82101"/>
                </a:lnTo>
                <a:lnTo>
                  <a:pt x="118401" y="82189"/>
                </a:lnTo>
                <a:lnTo>
                  <a:pt x="118725" y="82248"/>
                </a:lnTo>
                <a:lnTo>
                  <a:pt x="119019" y="82277"/>
                </a:lnTo>
                <a:lnTo>
                  <a:pt x="119342" y="82307"/>
                </a:lnTo>
                <a:lnTo>
                  <a:pt x="119431" y="82277"/>
                </a:lnTo>
                <a:lnTo>
                  <a:pt x="119460" y="82189"/>
                </a:lnTo>
                <a:lnTo>
                  <a:pt x="119431" y="82130"/>
                </a:lnTo>
                <a:lnTo>
                  <a:pt x="119372" y="82101"/>
                </a:lnTo>
                <a:lnTo>
                  <a:pt x="118754" y="82042"/>
                </a:lnTo>
                <a:lnTo>
                  <a:pt x="118136" y="81895"/>
                </a:lnTo>
                <a:close/>
                <a:moveTo>
                  <a:pt x="127373" y="81483"/>
                </a:moveTo>
                <a:lnTo>
                  <a:pt x="127314" y="81512"/>
                </a:lnTo>
                <a:lnTo>
                  <a:pt x="126932" y="82012"/>
                </a:lnTo>
                <a:lnTo>
                  <a:pt x="126520" y="82454"/>
                </a:lnTo>
                <a:lnTo>
                  <a:pt x="126491" y="82513"/>
                </a:lnTo>
                <a:lnTo>
                  <a:pt x="126520" y="82601"/>
                </a:lnTo>
                <a:lnTo>
                  <a:pt x="126608" y="82630"/>
                </a:lnTo>
                <a:lnTo>
                  <a:pt x="126667" y="82601"/>
                </a:lnTo>
                <a:lnTo>
                  <a:pt x="127108" y="82130"/>
                </a:lnTo>
                <a:lnTo>
                  <a:pt x="127491" y="81630"/>
                </a:lnTo>
                <a:lnTo>
                  <a:pt x="127520" y="81542"/>
                </a:lnTo>
                <a:lnTo>
                  <a:pt x="127461" y="81483"/>
                </a:lnTo>
                <a:close/>
                <a:moveTo>
                  <a:pt x="95633" y="81807"/>
                </a:moveTo>
                <a:lnTo>
                  <a:pt x="95574" y="81836"/>
                </a:lnTo>
                <a:lnTo>
                  <a:pt x="95074" y="82218"/>
                </a:lnTo>
                <a:lnTo>
                  <a:pt x="94574" y="82542"/>
                </a:lnTo>
                <a:lnTo>
                  <a:pt x="94515" y="82601"/>
                </a:lnTo>
                <a:lnTo>
                  <a:pt x="94515" y="82689"/>
                </a:lnTo>
                <a:lnTo>
                  <a:pt x="94574" y="82718"/>
                </a:lnTo>
                <a:lnTo>
                  <a:pt x="94603" y="82748"/>
                </a:lnTo>
                <a:lnTo>
                  <a:pt x="94662" y="82718"/>
                </a:lnTo>
                <a:lnTo>
                  <a:pt x="95221" y="82395"/>
                </a:lnTo>
                <a:lnTo>
                  <a:pt x="95692" y="82012"/>
                </a:lnTo>
                <a:lnTo>
                  <a:pt x="95721" y="81924"/>
                </a:lnTo>
                <a:lnTo>
                  <a:pt x="95721" y="81865"/>
                </a:lnTo>
                <a:lnTo>
                  <a:pt x="95633" y="81807"/>
                </a:lnTo>
                <a:close/>
                <a:moveTo>
                  <a:pt x="72982" y="82101"/>
                </a:moveTo>
                <a:lnTo>
                  <a:pt x="72923" y="82160"/>
                </a:lnTo>
                <a:lnTo>
                  <a:pt x="72894" y="82218"/>
                </a:lnTo>
                <a:lnTo>
                  <a:pt x="72953" y="82307"/>
                </a:lnTo>
                <a:lnTo>
                  <a:pt x="73453" y="82630"/>
                </a:lnTo>
                <a:lnTo>
                  <a:pt x="74012" y="82983"/>
                </a:lnTo>
                <a:lnTo>
                  <a:pt x="74100" y="82983"/>
                </a:lnTo>
                <a:lnTo>
                  <a:pt x="74159" y="82924"/>
                </a:lnTo>
                <a:lnTo>
                  <a:pt x="74159" y="82866"/>
                </a:lnTo>
                <a:lnTo>
                  <a:pt x="74100" y="82777"/>
                </a:lnTo>
                <a:lnTo>
                  <a:pt x="73571" y="82454"/>
                </a:lnTo>
                <a:lnTo>
                  <a:pt x="73071" y="82130"/>
                </a:lnTo>
                <a:lnTo>
                  <a:pt x="72982" y="82101"/>
                </a:lnTo>
                <a:close/>
                <a:moveTo>
                  <a:pt x="119842" y="82454"/>
                </a:moveTo>
                <a:lnTo>
                  <a:pt x="119784" y="82483"/>
                </a:lnTo>
                <a:lnTo>
                  <a:pt x="119725" y="82542"/>
                </a:lnTo>
                <a:lnTo>
                  <a:pt x="119754" y="82630"/>
                </a:lnTo>
                <a:lnTo>
                  <a:pt x="120078" y="82954"/>
                </a:lnTo>
                <a:lnTo>
                  <a:pt x="120401" y="83219"/>
                </a:lnTo>
                <a:lnTo>
                  <a:pt x="120754" y="83424"/>
                </a:lnTo>
                <a:lnTo>
                  <a:pt x="120813" y="83454"/>
                </a:lnTo>
                <a:lnTo>
                  <a:pt x="120843" y="83424"/>
                </a:lnTo>
                <a:lnTo>
                  <a:pt x="120901" y="83395"/>
                </a:lnTo>
                <a:lnTo>
                  <a:pt x="120901" y="83307"/>
                </a:lnTo>
                <a:lnTo>
                  <a:pt x="120843" y="83248"/>
                </a:lnTo>
                <a:lnTo>
                  <a:pt x="120548" y="83042"/>
                </a:lnTo>
                <a:lnTo>
                  <a:pt x="120225" y="82777"/>
                </a:lnTo>
                <a:lnTo>
                  <a:pt x="119931" y="82483"/>
                </a:lnTo>
                <a:lnTo>
                  <a:pt x="119842" y="82454"/>
                </a:lnTo>
                <a:close/>
                <a:moveTo>
                  <a:pt x="93456" y="83101"/>
                </a:moveTo>
                <a:lnTo>
                  <a:pt x="92868" y="83307"/>
                </a:lnTo>
                <a:lnTo>
                  <a:pt x="92279" y="83483"/>
                </a:lnTo>
                <a:lnTo>
                  <a:pt x="92221" y="83542"/>
                </a:lnTo>
                <a:lnTo>
                  <a:pt x="92191" y="83630"/>
                </a:lnTo>
                <a:lnTo>
                  <a:pt x="92250" y="83660"/>
                </a:lnTo>
                <a:lnTo>
                  <a:pt x="92309" y="83689"/>
                </a:lnTo>
                <a:lnTo>
                  <a:pt x="92338" y="83689"/>
                </a:lnTo>
                <a:lnTo>
                  <a:pt x="92956" y="83483"/>
                </a:lnTo>
                <a:lnTo>
                  <a:pt x="93515" y="83277"/>
                </a:lnTo>
                <a:lnTo>
                  <a:pt x="93574" y="83219"/>
                </a:lnTo>
                <a:lnTo>
                  <a:pt x="93574" y="83160"/>
                </a:lnTo>
                <a:lnTo>
                  <a:pt x="93515" y="83101"/>
                </a:lnTo>
                <a:close/>
                <a:moveTo>
                  <a:pt x="125549" y="83189"/>
                </a:moveTo>
                <a:lnTo>
                  <a:pt x="125284" y="83336"/>
                </a:lnTo>
                <a:lnTo>
                  <a:pt x="124990" y="83454"/>
                </a:lnTo>
                <a:lnTo>
                  <a:pt x="124696" y="83572"/>
                </a:lnTo>
                <a:lnTo>
                  <a:pt x="124402" y="83660"/>
                </a:lnTo>
                <a:lnTo>
                  <a:pt x="124343" y="83689"/>
                </a:lnTo>
                <a:lnTo>
                  <a:pt x="124343" y="83777"/>
                </a:lnTo>
                <a:lnTo>
                  <a:pt x="124373" y="83836"/>
                </a:lnTo>
                <a:lnTo>
                  <a:pt x="124431" y="83866"/>
                </a:lnTo>
                <a:lnTo>
                  <a:pt x="124461" y="83866"/>
                </a:lnTo>
                <a:lnTo>
                  <a:pt x="124784" y="83748"/>
                </a:lnTo>
                <a:lnTo>
                  <a:pt x="125079" y="83630"/>
                </a:lnTo>
                <a:lnTo>
                  <a:pt x="125373" y="83513"/>
                </a:lnTo>
                <a:lnTo>
                  <a:pt x="125637" y="83366"/>
                </a:lnTo>
                <a:lnTo>
                  <a:pt x="125696" y="83307"/>
                </a:lnTo>
                <a:lnTo>
                  <a:pt x="125696" y="83219"/>
                </a:lnTo>
                <a:lnTo>
                  <a:pt x="125637" y="83189"/>
                </a:lnTo>
                <a:close/>
                <a:moveTo>
                  <a:pt x="121902" y="83719"/>
                </a:moveTo>
                <a:lnTo>
                  <a:pt x="121872" y="83777"/>
                </a:lnTo>
                <a:lnTo>
                  <a:pt x="121872" y="83866"/>
                </a:lnTo>
                <a:lnTo>
                  <a:pt x="121931" y="83895"/>
                </a:lnTo>
                <a:lnTo>
                  <a:pt x="122490" y="84013"/>
                </a:lnTo>
                <a:lnTo>
                  <a:pt x="123078" y="84042"/>
                </a:lnTo>
                <a:lnTo>
                  <a:pt x="123196" y="84042"/>
                </a:lnTo>
                <a:lnTo>
                  <a:pt x="123284" y="84013"/>
                </a:lnTo>
                <a:lnTo>
                  <a:pt x="123314" y="83925"/>
                </a:lnTo>
                <a:lnTo>
                  <a:pt x="123284" y="83866"/>
                </a:lnTo>
                <a:lnTo>
                  <a:pt x="123196" y="83836"/>
                </a:lnTo>
                <a:lnTo>
                  <a:pt x="122902" y="83836"/>
                </a:lnTo>
                <a:lnTo>
                  <a:pt x="122578" y="83807"/>
                </a:lnTo>
                <a:lnTo>
                  <a:pt x="122284" y="83777"/>
                </a:lnTo>
                <a:lnTo>
                  <a:pt x="121990" y="83719"/>
                </a:lnTo>
                <a:close/>
                <a:moveTo>
                  <a:pt x="75130" y="83366"/>
                </a:moveTo>
                <a:lnTo>
                  <a:pt x="75071" y="83424"/>
                </a:lnTo>
                <a:lnTo>
                  <a:pt x="75071" y="83513"/>
                </a:lnTo>
                <a:lnTo>
                  <a:pt x="75130" y="83572"/>
                </a:lnTo>
                <a:lnTo>
                  <a:pt x="75953" y="83954"/>
                </a:lnTo>
                <a:lnTo>
                  <a:pt x="76277" y="84072"/>
                </a:lnTo>
                <a:lnTo>
                  <a:pt x="76365" y="84072"/>
                </a:lnTo>
                <a:lnTo>
                  <a:pt x="76395" y="84013"/>
                </a:lnTo>
                <a:lnTo>
                  <a:pt x="76395" y="83925"/>
                </a:lnTo>
                <a:lnTo>
                  <a:pt x="76336" y="83866"/>
                </a:lnTo>
                <a:lnTo>
                  <a:pt x="76042" y="83748"/>
                </a:lnTo>
                <a:lnTo>
                  <a:pt x="75218" y="83366"/>
                </a:lnTo>
                <a:close/>
                <a:moveTo>
                  <a:pt x="91073" y="83777"/>
                </a:moveTo>
                <a:lnTo>
                  <a:pt x="89838" y="84013"/>
                </a:lnTo>
                <a:lnTo>
                  <a:pt x="89779" y="84042"/>
                </a:lnTo>
                <a:lnTo>
                  <a:pt x="89750" y="84130"/>
                </a:lnTo>
                <a:lnTo>
                  <a:pt x="89779" y="84189"/>
                </a:lnTo>
                <a:lnTo>
                  <a:pt x="89838" y="84219"/>
                </a:lnTo>
                <a:lnTo>
                  <a:pt x="89867" y="84219"/>
                </a:lnTo>
                <a:lnTo>
                  <a:pt x="91103" y="83983"/>
                </a:lnTo>
                <a:lnTo>
                  <a:pt x="91162" y="83954"/>
                </a:lnTo>
                <a:lnTo>
                  <a:pt x="91191" y="83866"/>
                </a:lnTo>
                <a:lnTo>
                  <a:pt x="91132" y="83807"/>
                </a:lnTo>
                <a:lnTo>
                  <a:pt x="91073" y="83777"/>
                </a:lnTo>
                <a:close/>
                <a:moveTo>
                  <a:pt x="88602" y="84160"/>
                </a:moveTo>
                <a:lnTo>
                  <a:pt x="87514" y="84307"/>
                </a:lnTo>
                <a:lnTo>
                  <a:pt x="87367" y="84307"/>
                </a:lnTo>
                <a:lnTo>
                  <a:pt x="87279" y="84366"/>
                </a:lnTo>
                <a:lnTo>
                  <a:pt x="87249" y="84425"/>
                </a:lnTo>
                <a:lnTo>
                  <a:pt x="87308" y="84513"/>
                </a:lnTo>
                <a:lnTo>
                  <a:pt x="87514" y="84513"/>
                </a:lnTo>
                <a:lnTo>
                  <a:pt x="88632" y="84366"/>
                </a:lnTo>
                <a:lnTo>
                  <a:pt x="88691" y="84336"/>
                </a:lnTo>
                <a:lnTo>
                  <a:pt x="88720" y="84248"/>
                </a:lnTo>
                <a:lnTo>
                  <a:pt x="88661" y="84189"/>
                </a:lnTo>
                <a:lnTo>
                  <a:pt x="88602" y="84160"/>
                </a:lnTo>
                <a:close/>
                <a:moveTo>
                  <a:pt x="77424" y="84307"/>
                </a:moveTo>
                <a:lnTo>
                  <a:pt x="77395" y="84366"/>
                </a:lnTo>
                <a:lnTo>
                  <a:pt x="77395" y="84454"/>
                </a:lnTo>
                <a:lnTo>
                  <a:pt x="77454" y="84513"/>
                </a:lnTo>
                <a:lnTo>
                  <a:pt x="78071" y="84689"/>
                </a:lnTo>
                <a:lnTo>
                  <a:pt x="78660" y="84866"/>
                </a:lnTo>
                <a:lnTo>
                  <a:pt x="78689" y="84866"/>
                </a:lnTo>
                <a:lnTo>
                  <a:pt x="78748" y="84836"/>
                </a:lnTo>
                <a:lnTo>
                  <a:pt x="78777" y="84778"/>
                </a:lnTo>
                <a:lnTo>
                  <a:pt x="78777" y="84689"/>
                </a:lnTo>
                <a:lnTo>
                  <a:pt x="78718" y="84660"/>
                </a:lnTo>
                <a:lnTo>
                  <a:pt x="78130" y="84483"/>
                </a:lnTo>
                <a:lnTo>
                  <a:pt x="77512" y="84307"/>
                </a:lnTo>
                <a:close/>
                <a:moveTo>
                  <a:pt x="86102" y="84483"/>
                </a:moveTo>
                <a:lnTo>
                  <a:pt x="84866" y="84660"/>
                </a:lnTo>
                <a:lnTo>
                  <a:pt x="84808" y="84689"/>
                </a:lnTo>
                <a:lnTo>
                  <a:pt x="84778" y="84778"/>
                </a:lnTo>
                <a:lnTo>
                  <a:pt x="84808" y="84836"/>
                </a:lnTo>
                <a:lnTo>
                  <a:pt x="84896" y="84866"/>
                </a:lnTo>
                <a:lnTo>
                  <a:pt x="86131" y="84689"/>
                </a:lnTo>
                <a:lnTo>
                  <a:pt x="86190" y="84630"/>
                </a:lnTo>
                <a:lnTo>
                  <a:pt x="86220" y="84572"/>
                </a:lnTo>
                <a:lnTo>
                  <a:pt x="86190" y="84483"/>
                </a:lnTo>
                <a:close/>
                <a:moveTo>
                  <a:pt x="79925" y="84895"/>
                </a:moveTo>
                <a:lnTo>
                  <a:pt x="79866" y="84925"/>
                </a:lnTo>
                <a:lnTo>
                  <a:pt x="79807" y="84983"/>
                </a:lnTo>
                <a:lnTo>
                  <a:pt x="79836" y="85072"/>
                </a:lnTo>
                <a:lnTo>
                  <a:pt x="79895" y="85101"/>
                </a:lnTo>
                <a:lnTo>
                  <a:pt x="80542" y="85189"/>
                </a:lnTo>
                <a:lnTo>
                  <a:pt x="81160" y="85248"/>
                </a:lnTo>
                <a:lnTo>
                  <a:pt x="81219" y="85219"/>
                </a:lnTo>
                <a:lnTo>
                  <a:pt x="81248" y="85131"/>
                </a:lnTo>
                <a:lnTo>
                  <a:pt x="81248" y="85072"/>
                </a:lnTo>
                <a:lnTo>
                  <a:pt x="81160" y="85042"/>
                </a:lnTo>
                <a:lnTo>
                  <a:pt x="80542" y="84983"/>
                </a:lnTo>
                <a:lnTo>
                  <a:pt x="79925" y="84895"/>
                </a:lnTo>
                <a:close/>
                <a:moveTo>
                  <a:pt x="83631" y="84895"/>
                </a:moveTo>
                <a:lnTo>
                  <a:pt x="83013" y="84983"/>
                </a:lnTo>
                <a:lnTo>
                  <a:pt x="82396" y="85042"/>
                </a:lnTo>
                <a:lnTo>
                  <a:pt x="82337" y="85072"/>
                </a:lnTo>
                <a:lnTo>
                  <a:pt x="82307" y="85160"/>
                </a:lnTo>
                <a:lnTo>
                  <a:pt x="82337" y="85219"/>
                </a:lnTo>
                <a:lnTo>
                  <a:pt x="82396" y="85248"/>
                </a:lnTo>
                <a:lnTo>
                  <a:pt x="82425" y="85248"/>
                </a:lnTo>
                <a:lnTo>
                  <a:pt x="83043" y="85189"/>
                </a:lnTo>
                <a:lnTo>
                  <a:pt x="83660" y="85101"/>
                </a:lnTo>
                <a:lnTo>
                  <a:pt x="83749" y="85072"/>
                </a:lnTo>
                <a:lnTo>
                  <a:pt x="83749" y="84983"/>
                </a:lnTo>
                <a:lnTo>
                  <a:pt x="83719" y="84925"/>
                </a:lnTo>
                <a:lnTo>
                  <a:pt x="83631" y="848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2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58" name="Google Shape;558;p22"/>
          <p:cNvGrpSpPr/>
          <p:nvPr/>
        </p:nvGrpSpPr>
        <p:grpSpPr>
          <a:xfrm>
            <a:off x="-2073995" y="-1728221"/>
            <a:ext cx="11356644" cy="8160788"/>
            <a:chOff x="-2073995" y="-1728221"/>
            <a:chExt cx="11356644" cy="8160788"/>
          </a:xfrm>
        </p:grpSpPr>
        <p:sp>
          <p:nvSpPr>
            <p:cNvPr id="559" name="Google Shape;559;p22"/>
            <p:cNvSpPr/>
            <p:nvPr/>
          </p:nvSpPr>
          <p:spPr>
            <a:xfrm rot="9491660">
              <a:off x="3127998" y="3267159"/>
              <a:ext cx="5972331" cy="213242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 rot="9491660">
              <a:off x="-1891677" y="-695241"/>
              <a:ext cx="5972331" cy="213242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1" name="Google Shape;561;p22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22"/>
          <p:cNvSpPr txBox="1">
            <a:spLocks noGrp="1"/>
          </p:cNvSpPr>
          <p:nvPr>
            <p:ph type="title"/>
          </p:nvPr>
        </p:nvSpPr>
        <p:spPr>
          <a:xfrm>
            <a:off x="713225" y="1779900"/>
            <a:ext cx="401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22"/>
          <p:cNvSpPr txBox="1">
            <a:spLocks noGrp="1"/>
          </p:cNvSpPr>
          <p:nvPr>
            <p:ph type="subTitle" idx="1"/>
          </p:nvPr>
        </p:nvSpPr>
        <p:spPr>
          <a:xfrm>
            <a:off x="713225" y="2452800"/>
            <a:ext cx="4014000" cy="9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4" name="Google Shape;564;p22"/>
          <p:cNvGrpSpPr/>
          <p:nvPr/>
        </p:nvGrpSpPr>
        <p:grpSpPr>
          <a:xfrm rot="730512" flipH="1">
            <a:off x="-309720" y="-40076"/>
            <a:ext cx="1123710" cy="1302609"/>
            <a:chOff x="8430771" y="3799658"/>
            <a:chExt cx="1123718" cy="1302618"/>
          </a:xfrm>
        </p:grpSpPr>
        <p:sp>
          <p:nvSpPr>
            <p:cNvPr id="565" name="Google Shape;565;p22"/>
            <p:cNvSpPr/>
            <p:nvPr/>
          </p:nvSpPr>
          <p:spPr>
            <a:xfrm rot="-6964541" flipH="1">
              <a:off x="8442233" y="4097859"/>
              <a:ext cx="1104631" cy="706217"/>
            </a:xfrm>
            <a:custGeom>
              <a:avLst/>
              <a:gdLst/>
              <a:ahLst/>
              <a:cxnLst/>
              <a:rect l="l" t="t" r="r" b="b"/>
              <a:pathLst>
                <a:path w="44181" h="28246" extrusionOk="0">
                  <a:moveTo>
                    <a:pt x="2120" y="0"/>
                  </a:moveTo>
                  <a:lnTo>
                    <a:pt x="1778" y="68"/>
                  </a:lnTo>
                  <a:lnTo>
                    <a:pt x="1436" y="205"/>
                  </a:lnTo>
                  <a:lnTo>
                    <a:pt x="1163" y="342"/>
                  </a:lnTo>
                  <a:lnTo>
                    <a:pt x="889" y="616"/>
                  </a:lnTo>
                  <a:lnTo>
                    <a:pt x="547" y="1163"/>
                  </a:lnTo>
                  <a:lnTo>
                    <a:pt x="342" y="1710"/>
                  </a:lnTo>
                  <a:lnTo>
                    <a:pt x="205" y="2325"/>
                  </a:lnTo>
                  <a:lnTo>
                    <a:pt x="137" y="2941"/>
                  </a:lnTo>
                  <a:lnTo>
                    <a:pt x="0" y="4309"/>
                  </a:lnTo>
                  <a:lnTo>
                    <a:pt x="0" y="5745"/>
                  </a:lnTo>
                  <a:lnTo>
                    <a:pt x="0" y="7113"/>
                  </a:lnTo>
                  <a:lnTo>
                    <a:pt x="137" y="8481"/>
                  </a:lnTo>
                  <a:lnTo>
                    <a:pt x="274" y="9848"/>
                  </a:lnTo>
                  <a:lnTo>
                    <a:pt x="479" y="11216"/>
                  </a:lnTo>
                  <a:lnTo>
                    <a:pt x="821" y="12516"/>
                  </a:lnTo>
                  <a:lnTo>
                    <a:pt x="1163" y="13883"/>
                  </a:lnTo>
                  <a:lnTo>
                    <a:pt x="1505" y="14773"/>
                  </a:lnTo>
                  <a:lnTo>
                    <a:pt x="2052" y="15730"/>
                  </a:lnTo>
                  <a:lnTo>
                    <a:pt x="2599" y="16619"/>
                  </a:lnTo>
                  <a:lnTo>
                    <a:pt x="3215" y="17440"/>
                  </a:lnTo>
                  <a:lnTo>
                    <a:pt x="4104" y="18671"/>
                  </a:lnTo>
                  <a:lnTo>
                    <a:pt x="4514" y="19081"/>
                  </a:lnTo>
                  <a:lnTo>
                    <a:pt x="4719" y="19150"/>
                  </a:lnTo>
                  <a:lnTo>
                    <a:pt x="4856" y="19218"/>
                  </a:lnTo>
                  <a:lnTo>
                    <a:pt x="5335" y="19081"/>
                  </a:lnTo>
                  <a:lnTo>
                    <a:pt x="5950" y="19013"/>
                  </a:lnTo>
                  <a:lnTo>
                    <a:pt x="7181" y="19081"/>
                  </a:lnTo>
                  <a:lnTo>
                    <a:pt x="8412" y="19150"/>
                  </a:lnTo>
                  <a:lnTo>
                    <a:pt x="9438" y="19286"/>
                  </a:lnTo>
                  <a:lnTo>
                    <a:pt x="13473" y="19902"/>
                  </a:lnTo>
                  <a:lnTo>
                    <a:pt x="17508" y="20723"/>
                  </a:lnTo>
                  <a:lnTo>
                    <a:pt x="21543" y="21612"/>
                  </a:lnTo>
                  <a:lnTo>
                    <a:pt x="25510" y="22706"/>
                  </a:lnTo>
                  <a:lnTo>
                    <a:pt x="29477" y="23869"/>
                  </a:lnTo>
                  <a:lnTo>
                    <a:pt x="33375" y="25168"/>
                  </a:lnTo>
                  <a:lnTo>
                    <a:pt x="36179" y="26125"/>
                  </a:lnTo>
                  <a:lnTo>
                    <a:pt x="38915" y="27220"/>
                  </a:lnTo>
                  <a:lnTo>
                    <a:pt x="39872" y="27562"/>
                  </a:lnTo>
                  <a:lnTo>
                    <a:pt x="40761" y="27904"/>
                  </a:lnTo>
                  <a:lnTo>
                    <a:pt x="41719" y="28177"/>
                  </a:lnTo>
                  <a:lnTo>
                    <a:pt x="42198" y="28246"/>
                  </a:lnTo>
                  <a:lnTo>
                    <a:pt x="43087" y="28246"/>
                  </a:lnTo>
                  <a:lnTo>
                    <a:pt x="43497" y="28177"/>
                  </a:lnTo>
                  <a:lnTo>
                    <a:pt x="43702" y="28040"/>
                  </a:lnTo>
                  <a:lnTo>
                    <a:pt x="43907" y="27904"/>
                  </a:lnTo>
                  <a:lnTo>
                    <a:pt x="44044" y="27698"/>
                  </a:lnTo>
                  <a:lnTo>
                    <a:pt x="44112" y="27425"/>
                  </a:lnTo>
                  <a:lnTo>
                    <a:pt x="44181" y="27151"/>
                  </a:lnTo>
                  <a:lnTo>
                    <a:pt x="44112" y="26809"/>
                  </a:lnTo>
                  <a:lnTo>
                    <a:pt x="43907" y="25647"/>
                  </a:lnTo>
                  <a:lnTo>
                    <a:pt x="43839" y="23527"/>
                  </a:lnTo>
                  <a:lnTo>
                    <a:pt x="43634" y="19492"/>
                  </a:lnTo>
                  <a:lnTo>
                    <a:pt x="43429" y="15251"/>
                  </a:lnTo>
                  <a:lnTo>
                    <a:pt x="43223" y="12516"/>
                  </a:lnTo>
                  <a:lnTo>
                    <a:pt x="37957" y="10806"/>
                  </a:lnTo>
                  <a:lnTo>
                    <a:pt x="29066" y="8002"/>
                  </a:lnTo>
                  <a:lnTo>
                    <a:pt x="19697" y="4993"/>
                  </a:lnTo>
                  <a:lnTo>
                    <a:pt x="12653" y="2804"/>
                  </a:lnTo>
                  <a:lnTo>
                    <a:pt x="6771" y="1094"/>
                  </a:lnTo>
                  <a:lnTo>
                    <a:pt x="5335" y="616"/>
                  </a:lnTo>
                  <a:lnTo>
                    <a:pt x="4514" y="342"/>
                  </a:lnTo>
                  <a:lnTo>
                    <a:pt x="3693" y="137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 rot="-6964541" flipH="1">
              <a:off x="8782428" y="4200729"/>
              <a:ext cx="745571" cy="297553"/>
            </a:xfrm>
            <a:custGeom>
              <a:avLst/>
              <a:gdLst/>
              <a:ahLst/>
              <a:cxnLst/>
              <a:rect l="l" t="t" r="r" b="b"/>
              <a:pathLst>
                <a:path w="29820" h="11901" extrusionOk="0">
                  <a:moveTo>
                    <a:pt x="2326" y="0"/>
                  </a:moveTo>
                  <a:lnTo>
                    <a:pt x="2121" y="1778"/>
                  </a:lnTo>
                  <a:lnTo>
                    <a:pt x="1984" y="2736"/>
                  </a:lnTo>
                  <a:lnTo>
                    <a:pt x="1779" y="3693"/>
                  </a:lnTo>
                  <a:lnTo>
                    <a:pt x="1505" y="4582"/>
                  </a:lnTo>
                  <a:lnTo>
                    <a:pt x="1095" y="5471"/>
                  </a:lnTo>
                  <a:lnTo>
                    <a:pt x="616" y="6292"/>
                  </a:lnTo>
                  <a:lnTo>
                    <a:pt x="343" y="6634"/>
                  </a:lnTo>
                  <a:lnTo>
                    <a:pt x="1" y="6976"/>
                  </a:lnTo>
                  <a:lnTo>
                    <a:pt x="3625" y="7249"/>
                  </a:lnTo>
                  <a:lnTo>
                    <a:pt x="7387" y="7591"/>
                  </a:lnTo>
                  <a:lnTo>
                    <a:pt x="11217" y="8002"/>
                  </a:lnTo>
                  <a:lnTo>
                    <a:pt x="14978" y="8549"/>
                  </a:lnTo>
                  <a:lnTo>
                    <a:pt x="18808" y="9164"/>
                  </a:lnTo>
                  <a:lnTo>
                    <a:pt x="22570" y="9917"/>
                  </a:lnTo>
                  <a:lnTo>
                    <a:pt x="24348" y="10395"/>
                  </a:lnTo>
                  <a:lnTo>
                    <a:pt x="26126" y="10874"/>
                  </a:lnTo>
                  <a:lnTo>
                    <a:pt x="27904" y="11353"/>
                  </a:lnTo>
                  <a:lnTo>
                    <a:pt x="29614" y="11900"/>
                  </a:lnTo>
                  <a:lnTo>
                    <a:pt x="29751" y="11353"/>
                  </a:lnTo>
                  <a:lnTo>
                    <a:pt x="29819" y="10669"/>
                  </a:lnTo>
                  <a:lnTo>
                    <a:pt x="29819" y="9985"/>
                  </a:lnTo>
                  <a:lnTo>
                    <a:pt x="29751" y="9301"/>
                  </a:lnTo>
                  <a:lnTo>
                    <a:pt x="29614" y="8549"/>
                  </a:lnTo>
                  <a:lnTo>
                    <a:pt x="29409" y="7865"/>
                  </a:lnTo>
                  <a:lnTo>
                    <a:pt x="29204" y="7249"/>
                  </a:lnTo>
                  <a:lnTo>
                    <a:pt x="28998" y="6702"/>
                  </a:lnTo>
                  <a:lnTo>
                    <a:pt x="28520" y="5882"/>
                  </a:lnTo>
                  <a:lnTo>
                    <a:pt x="28246" y="5471"/>
                  </a:lnTo>
                  <a:lnTo>
                    <a:pt x="27904" y="5129"/>
                  </a:lnTo>
                  <a:lnTo>
                    <a:pt x="27494" y="4924"/>
                  </a:lnTo>
                  <a:lnTo>
                    <a:pt x="27015" y="4719"/>
                  </a:lnTo>
                  <a:lnTo>
                    <a:pt x="26126" y="4445"/>
                  </a:lnTo>
                  <a:lnTo>
                    <a:pt x="20176" y="3214"/>
                  </a:lnTo>
                  <a:lnTo>
                    <a:pt x="14226" y="2052"/>
                  </a:lnTo>
                  <a:lnTo>
                    <a:pt x="8344" y="957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 rot="-6964541" flipH="1">
              <a:off x="8549580" y="4254220"/>
              <a:ext cx="896036" cy="569429"/>
            </a:xfrm>
            <a:custGeom>
              <a:avLst/>
              <a:gdLst/>
              <a:ahLst/>
              <a:cxnLst/>
              <a:rect l="l" t="t" r="r" b="b"/>
              <a:pathLst>
                <a:path w="35838" h="22775" extrusionOk="0">
                  <a:moveTo>
                    <a:pt x="1" y="1"/>
                  </a:moveTo>
                  <a:lnTo>
                    <a:pt x="69" y="548"/>
                  </a:lnTo>
                  <a:lnTo>
                    <a:pt x="137" y="1163"/>
                  </a:lnTo>
                  <a:lnTo>
                    <a:pt x="411" y="2326"/>
                  </a:lnTo>
                  <a:lnTo>
                    <a:pt x="1368" y="6019"/>
                  </a:lnTo>
                  <a:lnTo>
                    <a:pt x="1847" y="7865"/>
                  </a:lnTo>
                  <a:lnTo>
                    <a:pt x="2257" y="9712"/>
                  </a:lnTo>
                  <a:lnTo>
                    <a:pt x="2531" y="10943"/>
                  </a:lnTo>
                  <a:lnTo>
                    <a:pt x="2668" y="12106"/>
                  </a:lnTo>
                  <a:lnTo>
                    <a:pt x="2805" y="13132"/>
                  </a:lnTo>
                  <a:lnTo>
                    <a:pt x="2736" y="13952"/>
                  </a:lnTo>
                  <a:lnTo>
                    <a:pt x="2463" y="16756"/>
                  </a:lnTo>
                  <a:lnTo>
                    <a:pt x="2326" y="17782"/>
                  </a:lnTo>
                  <a:lnTo>
                    <a:pt x="16825" y="21133"/>
                  </a:lnTo>
                  <a:lnTo>
                    <a:pt x="21133" y="22364"/>
                  </a:lnTo>
                  <a:lnTo>
                    <a:pt x="22296" y="22775"/>
                  </a:lnTo>
                  <a:lnTo>
                    <a:pt x="23527" y="22775"/>
                  </a:lnTo>
                  <a:lnTo>
                    <a:pt x="24758" y="22706"/>
                  </a:lnTo>
                  <a:lnTo>
                    <a:pt x="25921" y="22570"/>
                  </a:lnTo>
                  <a:lnTo>
                    <a:pt x="27152" y="22364"/>
                  </a:lnTo>
                  <a:lnTo>
                    <a:pt x="28178" y="22091"/>
                  </a:lnTo>
                  <a:lnTo>
                    <a:pt x="29135" y="21680"/>
                  </a:lnTo>
                  <a:lnTo>
                    <a:pt x="30024" y="21270"/>
                  </a:lnTo>
                  <a:lnTo>
                    <a:pt x="30845" y="20860"/>
                  </a:lnTo>
                  <a:lnTo>
                    <a:pt x="31666" y="20313"/>
                  </a:lnTo>
                  <a:lnTo>
                    <a:pt x="32349" y="19697"/>
                  </a:lnTo>
                  <a:lnTo>
                    <a:pt x="32965" y="19082"/>
                  </a:lnTo>
                  <a:lnTo>
                    <a:pt x="33580" y="18398"/>
                  </a:lnTo>
                  <a:lnTo>
                    <a:pt x="34059" y="17645"/>
                  </a:lnTo>
                  <a:lnTo>
                    <a:pt x="34538" y="16825"/>
                  </a:lnTo>
                  <a:lnTo>
                    <a:pt x="34880" y="16004"/>
                  </a:lnTo>
                  <a:lnTo>
                    <a:pt x="35222" y="15115"/>
                  </a:lnTo>
                  <a:lnTo>
                    <a:pt x="35495" y="14226"/>
                  </a:lnTo>
                  <a:lnTo>
                    <a:pt x="35701" y="13268"/>
                  </a:lnTo>
                  <a:lnTo>
                    <a:pt x="35769" y="12243"/>
                  </a:lnTo>
                  <a:lnTo>
                    <a:pt x="35837" y="11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 rot="-6964541" flipH="1">
              <a:off x="8596062" y="3845128"/>
              <a:ext cx="182992" cy="482221"/>
            </a:xfrm>
            <a:custGeom>
              <a:avLst/>
              <a:gdLst/>
              <a:ahLst/>
              <a:cxnLst/>
              <a:rect l="l" t="t" r="r" b="b"/>
              <a:pathLst>
                <a:path w="7319" h="19287" extrusionOk="0">
                  <a:moveTo>
                    <a:pt x="2326" y="0"/>
                  </a:moveTo>
                  <a:lnTo>
                    <a:pt x="1847" y="137"/>
                  </a:lnTo>
                  <a:lnTo>
                    <a:pt x="1369" y="411"/>
                  </a:lnTo>
                  <a:lnTo>
                    <a:pt x="958" y="753"/>
                  </a:lnTo>
                  <a:lnTo>
                    <a:pt x="616" y="1163"/>
                  </a:lnTo>
                  <a:lnTo>
                    <a:pt x="411" y="1642"/>
                  </a:lnTo>
                  <a:lnTo>
                    <a:pt x="206" y="2326"/>
                  </a:lnTo>
                  <a:lnTo>
                    <a:pt x="138" y="3010"/>
                  </a:lnTo>
                  <a:lnTo>
                    <a:pt x="69" y="3625"/>
                  </a:lnTo>
                  <a:lnTo>
                    <a:pt x="69" y="4309"/>
                  </a:lnTo>
                  <a:lnTo>
                    <a:pt x="69" y="5677"/>
                  </a:lnTo>
                  <a:lnTo>
                    <a:pt x="1" y="6976"/>
                  </a:lnTo>
                  <a:lnTo>
                    <a:pt x="69" y="8344"/>
                  </a:lnTo>
                  <a:lnTo>
                    <a:pt x="206" y="9780"/>
                  </a:lnTo>
                  <a:lnTo>
                    <a:pt x="411" y="11148"/>
                  </a:lnTo>
                  <a:lnTo>
                    <a:pt x="685" y="12584"/>
                  </a:lnTo>
                  <a:lnTo>
                    <a:pt x="1095" y="13952"/>
                  </a:lnTo>
                  <a:lnTo>
                    <a:pt x="1574" y="15320"/>
                  </a:lnTo>
                  <a:lnTo>
                    <a:pt x="2121" y="16619"/>
                  </a:lnTo>
                  <a:lnTo>
                    <a:pt x="2805" y="17782"/>
                  </a:lnTo>
                  <a:lnTo>
                    <a:pt x="3147" y="18397"/>
                  </a:lnTo>
                  <a:lnTo>
                    <a:pt x="3420" y="18671"/>
                  </a:lnTo>
                  <a:lnTo>
                    <a:pt x="3694" y="18876"/>
                  </a:lnTo>
                  <a:lnTo>
                    <a:pt x="4173" y="19150"/>
                  </a:lnTo>
                  <a:lnTo>
                    <a:pt x="4651" y="19287"/>
                  </a:lnTo>
                  <a:lnTo>
                    <a:pt x="5267" y="19287"/>
                  </a:lnTo>
                  <a:lnTo>
                    <a:pt x="5472" y="19218"/>
                  </a:lnTo>
                  <a:lnTo>
                    <a:pt x="5746" y="19081"/>
                  </a:lnTo>
                  <a:lnTo>
                    <a:pt x="5883" y="18945"/>
                  </a:lnTo>
                  <a:lnTo>
                    <a:pt x="6293" y="18534"/>
                  </a:lnTo>
                  <a:lnTo>
                    <a:pt x="6566" y="18056"/>
                  </a:lnTo>
                  <a:lnTo>
                    <a:pt x="6772" y="17508"/>
                  </a:lnTo>
                  <a:lnTo>
                    <a:pt x="6977" y="16961"/>
                  </a:lnTo>
                  <a:lnTo>
                    <a:pt x="7182" y="15730"/>
                  </a:lnTo>
                  <a:lnTo>
                    <a:pt x="7250" y="14636"/>
                  </a:lnTo>
                  <a:lnTo>
                    <a:pt x="7319" y="13337"/>
                  </a:lnTo>
                  <a:lnTo>
                    <a:pt x="7250" y="11969"/>
                  </a:lnTo>
                  <a:lnTo>
                    <a:pt x="7114" y="10669"/>
                  </a:lnTo>
                  <a:lnTo>
                    <a:pt x="6840" y="9370"/>
                  </a:lnTo>
                  <a:lnTo>
                    <a:pt x="6361" y="7387"/>
                  </a:lnTo>
                  <a:lnTo>
                    <a:pt x="5746" y="5540"/>
                  </a:lnTo>
                  <a:lnTo>
                    <a:pt x="5062" y="3625"/>
                  </a:lnTo>
                  <a:lnTo>
                    <a:pt x="4310" y="1778"/>
                  </a:lnTo>
                  <a:lnTo>
                    <a:pt x="4036" y="1163"/>
                  </a:lnTo>
                  <a:lnTo>
                    <a:pt x="3694" y="684"/>
                  </a:lnTo>
                  <a:lnTo>
                    <a:pt x="3489" y="411"/>
                  </a:lnTo>
                  <a:lnTo>
                    <a:pt x="3284" y="274"/>
                  </a:lnTo>
                  <a:lnTo>
                    <a:pt x="3010" y="137"/>
                  </a:lnTo>
                  <a:lnTo>
                    <a:pt x="2805" y="69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 rot="-6964541" flipH="1">
              <a:off x="8841718" y="4196339"/>
              <a:ext cx="478821" cy="100910"/>
            </a:xfrm>
            <a:custGeom>
              <a:avLst/>
              <a:gdLst/>
              <a:ahLst/>
              <a:cxnLst/>
              <a:rect l="l" t="t" r="r" b="b"/>
              <a:pathLst>
                <a:path w="19151" h="4036" extrusionOk="0">
                  <a:moveTo>
                    <a:pt x="137" y="1"/>
                  </a:moveTo>
                  <a:lnTo>
                    <a:pt x="1" y="69"/>
                  </a:lnTo>
                  <a:lnTo>
                    <a:pt x="1" y="137"/>
                  </a:lnTo>
                  <a:lnTo>
                    <a:pt x="1" y="274"/>
                  </a:lnTo>
                  <a:lnTo>
                    <a:pt x="69" y="274"/>
                  </a:lnTo>
                  <a:lnTo>
                    <a:pt x="2052" y="479"/>
                  </a:lnTo>
                  <a:lnTo>
                    <a:pt x="3967" y="685"/>
                  </a:lnTo>
                  <a:lnTo>
                    <a:pt x="5814" y="1026"/>
                  </a:lnTo>
                  <a:lnTo>
                    <a:pt x="7729" y="1368"/>
                  </a:lnTo>
                  <a:lnTo>
                    <a:pt x="11490" y="2189"/>
                  </a:lnTo>
                  <a:lnTo>
                    <a:pt x="15252" y="3147"/>
                  </a:lnTo>
                  <a:lnTo>
                    <a:pt x="18945" y="4036"/>
                  </a:lnTo>
                  <a:lnTo>
                    <a:pt x="19082" y="4036"/>
                  </a:lnTo>
                  <a:lnTo>
                    <a:pt x="19150" y="3967"/>
                  </a:lnTo>
                  <a:lnTo>
                    <a:pt x="19150" y="3831"/>
                  </a:lnTo>
                  <a:lnTo>
                    <a:pt x="19013" y="3762"/>
                  </a:lnTo>
                  <a:lnTo>
                    <a:pt x="15320" y="2873"/>
                  </a:lnTo>
                  <a:lnTo>
                    <a:pt x="11559" y="1916"/>
                  </a:lnTo>
                  <a:lnTo>
                    <a:pt x="7797" y="1095"/>
                  </a:lnTo>
                  <a:lnTo>
                    <a:pt x="5882" y="753"/>
                  </a:lnTo>
                  <a:lnTo>
                    <a:pt x="3967" y="411"/>
                  </a:lnTo>
                  <a:lnTo>
                    <a:pt x="2052" y="20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 rot="-6964541" flipH="1">
              <a:off x="9239125" y="4502890"/>
              <a:ext cx="133413" cy="44479"/>
            </a:xfrm>
            <a:custGeom>
              <a:avLst/>
              <a:gdLst/>
              <a:ahLst/>
              <a:cxnLst/>
              <a:rect l="l" t="t" r="r" b="b"/>
              <a:pathLst>
                <a:path w="5336" h="1779" extrusionOk="0">
                  <a:moveTo>
                    <a:pt x="138" y="0"/>
                  </a:moveTo>
                  <a:lnTo>
                    <a:pt x="1" y="69"/>
                  </a:lnTo>
                  <a:lnTo>
                    <a:pt x="1" y="137"/>
                  </a:lnTo>
                  <a:lnTo>
                    <a:pt x="1" y="274"/>
                  </a:lnTo>
                  <a:lnTo>
                    <a:pt x="138" y="274"/>
                  </a:lnTo>
                  <a:lnTo>
                    <a:pt x="548" y="342"/>
                  </a:lnTo>
                  <a:lnTo>
                    <a:pt x="958" y="547"/>
                  </a:lnTo>
                  <a:lnTo>
                    <a:pt x="1027" y="547"/>
                  </a:lnTo>
                  <a:lnTo>
                    <a:pt x="2053" y="958"/>
                  </a:lnTo>
                  <a:lnTo>
                    <a:pt x="3078" y="1300"/>
                  </a:lnTo>
                  <a:lnTo>
                    <a:pt x="4104" y="1573"/>
                  </a:lnTo>
                  <a:lnTo>
                    <a:pt x="5130" y="1778"/>
                  </a:lnTo>
                  <a:lnTo>
                    <a:pt x="5267" y="1778"/>
                  </a:lnTo>
                  <a:lnTo>
                    <a:pt x="5335" y="1710"/>
                  </a:lnTo>
                  <a:lnTo>
                    <a:pt x="5267" y="1573"/>
                  </a:lnTo>
                  <a:lnTo>
                    <a:pt x="5199" y="1505"/>
                  </a:lnTo>
                  <a:lnTo>
                    <a:pt x="4173" y="1300"/>
                  </a:lnTo>
                  <a:lnTo>
                    <a:pt x="3147" y="1026"/>
                  </a:lnTo>
                  <a:lnTo>
                    <a:pt x="2121" y="684"/>
                  </a:lnTo>
                  <a:lnTo>
                    <a:pt x="1164" y="342"/>
                  </a:lnTo>
                  <a:lnTo>
                    <a:pt x="1095" y="274"/>
                  </a:lnTo>
                  <a:lnTo>
                    <a:pt x="616" y="137"/>
                  </a:lnTo>
                  <a:lnTo>
                    <a:pt x="411" y="6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 rot="-6964541" flipH="1">
              <a:off x="8613838" y="3857719"/>
              <a:ext cx="171016" cy="470245"/>
            </a:xfrm>
            <a:custGeom>
              <a:avLst/>
              <a:gdLst/>
              <a:ahLst/>
              <a:cxnLst/>
              <a:rect l="l" t="t" r="r" b="b"/>
              <a:pathLst>
                <a:path w="6840" h="18808" extrusionOk="0">
                  <a:moveTo>
                    <a:pt x="2805" y="0"/>
                  </a:moveTo>
                  <a:lnTo>
                    <a:pt x="2736" y="69"/>
                  </a:lnTo>
                  <a:lnTo>
                    <a:pt x="2805" y="206"/>
                  </a:lnTo>
                  <a:lnTo>
                    <a:pt x="3352" y="1095"/>
                  </a:lnTo>
                  <a:lnTo>
                    <a:pt x="3899" y="1984"/>
                  </a:lnTo>
                  <a:lnTo>
                    <a:pt x="4378" y="2941"/>
                  </a:lnTo>
                  <a:lnTo>
                    <a:pt x="4788" y="3899"/>
                  </a:lnTo>
                  <a:lnTo>
                    <a:pt x="5199" y="4925"/>
                  </a:lnTo>
                  <a:lnTo>
                    <a:pt x="5472" y="6019"/>
                  </a:lnTo>
                  <a:lnTo>
                    <a:pt x="5814" y="7113"/>
                  </a:lnTo>
                  <a:lnTo>
                    <a:pt x="6019" y="8207"/>
                  </a:lnTo>
                  <a:lnTo>
                    <a:pt x="6293" y="9438"/>
                  </a:lnTo>
                  <a:lnTo>
                    <a:pt x="6430" y="10669"/>
                  </a:lnTo>
                  <a:lnTo>
                    <a:pt x="6498" y="11832"/>
                  </a:lnTo>
                  <a:lnTo>
                    <a:pt x="6566" y="12926"/>
                  </a:lnTo>
                  <a:lnTo>
                    <a:pt x="6498" y="14021"/>
                  </a:lnTo>
                  <a:lnTo>
                    <a:pt x="6430" y="15046"/>
                  </a:lnTo>
                  <a:lnTo>
                    <a:pt x="6293" y="16004"/>
                  </a:lnTo>
                  <a:lnTo>
                    <a:pt x="6019" y="16893"/>
                  </a:lnTo>
                  <a:lnTo>
                    <a:pt x="5814" y="17577"/>
                  </a:lnTo>
                  <a:lnTo>
                    <a:pt x="5540" y="18056"/>
                  </a:lnTo>
                  <a:lnTo>
                    <a:pt x="5199" y="18329"/>
                  </a:lnTo>
                  <a:lnTo>
                    <a:pt x="4993" y="18466"/>
                  </a:lnTo>
                  <a:lnTo>
                    <a:pt x="4788" y="18534"/>
                  </a:lnTo>
                  <a:lnTo>
                    <a:pt x="4583" y="18466"/>
                  </a:lnTo>
                  <a:lnTo>
                    <a:pt x="4378" y="18466"/>
                  </a:lnTo>
                  <a:lnTo>
                    <a:pt x="4173" y="18329"/>
                  </a:lnTo>
                  <a:lnTo>
                    <a:pt x="3967" y="18192"/>
                  </a:lnTo>
                  <a:lnTo>
                    <a:pt x="3626" y="17782"/>
                  </a:lnTo>
                  <a:lnTo>
                    <a:pt x="3215" y="17098"/>
                  </a:lnTo>
                  <a:lnTo>
                    <a:pt x="2394" y="15388"/>
                  </a:lnTo>
                  <a:lnTo>
                    <a:pt x="1711" y="13542"/>
                  </a:lnTo>
                  <a:lnTo>
                    <a:pt x="1163" y="11695"/>
                  </a:lnTo>
                  <a:lnTo>
                    <a:pt x="753" y="9712"/>
                  </a:lnTo>
                  <a:lnTo>
                    <a:pt x="685" y="9302"/>
                  </a:lnTo>
                  <a:lnTo>
                    <a:pt x="411" y="7592"/>
                  </a:lnTo>
                  <a:lnTo>
                    <a:pt x="274" y="6703"/>
                  </a:lnTo>
                  <a:lnTo>
                    <a:pt x="274" y="5745"/>
                  </a:lnTo>
                  <a:lnTo>
                    <a:pt x="274" y="4856"/>
                  </a:lnTo>
                  <a:lnTo>
                    <a:pt x="411" y="4036"/>
                  </a:lnTo>
                  <a:lnTo>
                    <a:pt x="548" y="3625"/>
                  </a:lnTo>
                  <a:lnTo>
                    <a:pt x="685" y="3283"/>
                  </a:lnTo>
                  <a:lnTo>
                    <a:pt x="890" y="2941"/>
                  </a:lnTo>
                  <a:lnTo>
                    <a:pt x="1163" y="2599"/>
                  </a:lnTo>
                  <a:lnTo>
                    <a:pt x="1369" y="2394"/>
                  </a:lnTo>
                  <a:lnTo>
                    <a:pt x="1642" y="2257"/>
                  </a:lnTo>
                  <a:lnTo>
                    <a:pt x="1916" y="2257"/>
                  </a:lnTo>
                  <a:lnTo>
                    <a:pt x="2258" y="2326"/>
                  </a:lnTo>
                  <a:lnTo>
                    <a:pt x="2531" y="2531"/>
                  </a:lnTo>
                  <a:lnTo>
                    <a:pt x="2805" y="2804"/>
                  </a:lnTo>
                  <a:lnTo>
                    <a:pt x="3078" y="3352"/>
                  </a:lnTo>
                  <a:lnTo>
                    <a:pt x="3420" y="3899"/>
                  </a:lnTo>
                  <a:lnTo>
                    <a:pt x="3899" y="5061"/>
                  </a:lnTo>
                  <a:lnTo>
                    <a:pt x="4309" y="6292"/>
                  </a:lnTo>
                  <a:lnTo>
                    <a:pt x="4651" y="7523"/>
                  </a:lnTo>
                  <a:lnTo>
                    <a:pt x="4993" y="9028"/>
                  </a:lnTo>
                  <a:lnTo>
                    <a:pt x="5130" y="9849"/>
                  </a:lnTo>
                  <a:lnTo>
                    <a:pt x="5267" y="10738"/>
                  </a:lnTo>
                  <a:lnTo>
                    <a:pt x="5335" y="11627"/>
                  </a:lnTo>
                  <a:lnTo>
                    <a:pt x="5335" y="12516"/>
                  </a:lnTo>
                  <a:lnTo>
                    <a:pt x="5267" y="13405"/>
                  </a:lnTo>
                  <a:lnTo>
                    <a:pt x="5062" y="14294"/>
                  </a:lnTo>
                  <a:lnTo>
                    <a:pt x="4993" y="14568"/>
                  </a:lnTo>
                  <a:lnTo>
                    <a:pt x="4857" y="14910"/>
                  </a:lnTo>
                  <a:lnTo>
                    <a:pt x="4651" y="15115"/>
                  </a:lnTo>
                  <a:lnTo>
                    <a:pt x="4515" y="15183"/>
                  </a:lnTo>
                  <a:lnTo>
                    <a:pt x="4378" y="15252"/>
                  </a:lnTo>
                  <a:lnTo>
                    <a:pt x="4173" y="15252"/>
                  </a:lnTo>
                  <a:lnTo>
                    <a:pt x="3967" y="15115"/>
                  </a:lnTo>
                  <a:lnTo>
                    <a:pt x="3762" y="14910"/>
                  </a:lnTo>
                  <a:lnTo>
                    <a:pt x="3557" y="14705"/>
                  </a:lnTo>
                  <a:lnTo>
                    <a:pt x="3352" y="14226"/>
                  </a:lnTo>
                  <a:lnTo>
                    <a:pt x="2942" y="12790"/>
                  </a:lnTo>
                  <a:lnTo>
                    <a:pt x="2668" y="11353"/>
                  </a:lnTo>
                  <a:lnTo>
                    <a:pt x="2463" y="9917"/>
                  </a:lnTo>
                  <a:lnTo>
                    <a:pt x="2463" y="8481"/>
                  </a:lnTo>
                  <a:lnTo>
                    <a:pt x="2531" y="8139"/>
                  </a:lnTo>
                  <a:lnTo>
                    <a:pt x="2600" y="7797"/>
                  </a:lnTo>
                  <a:lnTo>
                    <a:pt x="2805" y="7387"/>
                  </a:lnTo>
                  <a:lnTo>
                    <a:pt x="2942" y="7318"/>
                  </a:lnTo>
                  <a:lnTo>
                    <a:pt x="3078" y="7250"/>
                  </a:lnTo>
                  <a:lnTo>
                    <a:pt x="3284" y="7181"/>
                  </a:lnTo>
                  <a:lnTo>
                    <a:pt x="3489" y="7250"/>
                  </a:lnTo>
                  <a:lnTo>
                    <a:pt x="3626" y="7318"/>
                  </a:lnTo>
                  <a:lnTo>
                    <a:pt x="3762" y="7455"/>
                  </a:lnTo>
                  <a:lnTo>
                    <a:pt x="3967" y="7865"/>
                  </a:lnTo>
                  <a:lnTo>
                    <a:pt x="4104" y="8344"/>
                  </a:lnTo>
                  <a:lnTo>
                    <a:pt x="4309" y="8754"/>
                  </a:lnTo>
                  <a:lnTo>
                    <a:pt x="4378" y="8823"/>
                  </a:lnTo>
                  <a:lnTo>
                    <a:pt x="4515" y="8823"/>
                  </a:lnTo>
                  <a:lnTo>
                    <a:pt x="4583" y="8754"/>
                  </a:lnTo>
                  <a:lnTo>
                    <a:pt x="4583" y="8618"/>
                  </a:lnTo>
                  <a:lnTo>
                    <a:pt x="4378" y="8207"/>
                  </a:lnTo>
                  <a:lnTo>
                    <a:pt x="4173" y="7729"/>
                  </a:lnTo>
                  <a:lnTo>
                    <a:pt x="3967" y="7318"/>
                  </a:lnTo>
                  <a:lnTo>
                    <a:pt x="3762" y="7113"/>
                  </a:lnTo>
                  <a:lnTo>
                    <a:pt x="3557" y="6976"/>
                  </a:lnTo>
                  <a:lnTo>
                    <a:pt x="3352" y="6908"/>
                  </a:lnTo>
                  <a:lnTo>
                    <a:pt x="3010" y="6976"/>
                  </a:lnTo>
                  <a:lnTo>
                    <a:pt x="2805" y="7045"/>
                  </a:lnTo>
                  <a:lnTo>
                    <a:pt x="2600" y="7181"/>
                  </a:lnTo>
                  <a:lnTo>
                    <a:pt x="2463" y="7387"/>
                  </a:lnTo>
                  <a:lnTo>
                    <a:pt x="2394" y="7592"/>
                  </a:lnTo>
                  <a:lnTo>
                    <a:pt x="2258" y="8002"/>
                  </a:lnTo>
                  <a:lnTo>
                    <a:pt x="2189" y="8481"/>
                  </a:lnTo>
                  <a:lnTo>
                    <a:pt x="2189" y="9917"/>
                  </a:lnTo>
                  <a:lnTo>
                    <a:pt x="2394" y="11422"/>
                  </a:lnTo>
                  <a:lnTo>
                    <a:pt x="2668" y="12858"/>
                  </a:lnTo>
                  <a:lnTo>
                    <a:pt x="3078" y="14294"/>
                  </a:lnTo>
                  <a:lnTo>
                    <a:pt x="3352" y="14841"/>
                  </a:lnTo>
                  <a:lnTo>
                    <a:pt x="3557" y="15115"/>
                  </a:lnTo>
                  <a:lnTo>
                    <a:pt x="3762" y="15320"/>
                  </a:lnTo>
                  <a:lnTo>
                    <a:pt x="4104" y="15457"/>
                  </a:lnTo>
                  <a:lnTo>
                    <a:pt x="4446" y="15525"/>
                  </a:lnTo>
                  <a:lnTo>
                    <a:pt x="4720" y="15388"/>
                  </a:lnTo>
                  <a:lnTo>
                    <a:pt x="4993" y="15183"/>
                  </a:lnTo>
                  <a:lnTo>
                    <a:pt x="5199" y="14841"/>
                  </a:lnTo>
                  <a:lnTo>
                    <a:pt x="5335" y="14363"/>
                  </a:lnTo>
                  <a:lnTo>
                    <a:pt x="5540" y="13473"/>
                  </a:lnTo>
                  <a:lnTo>
                    <a:pt x="5609" y="12516"/>
                  </a:lnTo>
                  <a:lnTo>
                    <a:pt x="5609" y="11627"/>
                  </a:lnTo>
                  <a:lnTo>
                    <a:pt x="5540" y="10738"/>
                  </a:lnTo>
                  <a:lnTo>
                    <a:pt x="5404" y="9849"/>
                  </a:lnTo>
                  <a:lnTo>
                    <a:pt x="5267" y="8960"/>
                  </a:lnTo>
                  <a:lnTo>
                    <a:pt x="4925" y="7455"/>
                  </a:lnTo>
                  <a:lnTo>
                    <a:pt x="4583" y="6224"/>
                  </a:lnTo>
                  <a:lnTo>
                    <a:pt x="4173" y="4925"/>
                  </a:lnTo>
                  <a:lnTo>
                    <a:pt x="3626" y="3762"/>
                  </a:lnTo>
                  <a:lnTo>
                    <a:pt x="3352" y="3146"/>
                  </a:lnTo>
                  <a:lnTo>
                    <a:pt x="3010" y="2668"/>
                  </a:lnTo>
                  <a:lnTo>
                    <a:pt x="2736" y="2326"/>
                  </a:lnTo>
                  <a:lnTo>
                    <a:pt x="2326" y="2121"/>
                  </a:lnTo>
                  <a:lnTo>
                    <a:pt x="1984" y="1984"/>
                  </a:lnTo>
                  <a:lnTo>
                    <a:pt x="1505" y="1984"/>
                  </a:lnTo>
                  <a:lnTo>
                    <a:pt x="1232" y="2189"/>
                  </a:lnTo>
                  <a:lnTo>
                    <a:pt x="958" y="2394"/>
                  </a:lnTo>
                  <a:lnTo>
                    <a:pt x="685" y="2736"/>
                  </a:lnTo>
                  <a:lnTo>
                    <a:pt x="480" y="3078"/>
                  </a:lnTo>
                  <a:lnTo>
                    <a:pt x="343" y="3488"/>
                  </a:lnTo>
                  <a:lnTo>
                    <a:pt x="206" y="3899"/>
                  </a:lnTo>
                  <a:lnTo>
                    <a:pt x="1" y="4788"/>
                  </a:lnTo>
                  <a:lnTo>
                    <a:pt x="1" y="5745"/>
                  </a:lnTo>
                  <a:lnTo>
                    <a:pt x="1" y="6634"/>
                  </a:lnTo>
                  <a:lnTo>
                    <a:pt x="138" y="7592"/>
                  </a:lnTo>
                  <a:lnTo>
                    <a:pt x="411" y="9302"/>
                  </a:lnTo>
                  <a:lnTo>
                    <a:pt x="480" y="9780"/>
                  </a:lnTo>
                  <a:lnTo>
                    <a:pt x="890" y="11764"/>
                  </a:lnTo>
                  <a:lnTo>
                    <a:pt x="1437" y="13610"/>
                  </a:lnTo>
                  <a:lnTo>
                    <a:pt x="2121" y="15457"/>
                  </a:lnTo>
                  <a:lnTo>
                    <a:pt x="3010" y="17235"/>
                  </a:lnTo>
                  <a:lnTo>
                    <a:pt x="3352" y="17919"/>
                  </a:lnTo>
                  <a:lnTo>
                    <a:pt x="3831" y="18398"/>
                  </a:lnTo>
                  <a:lnTo>
                    <a:pt x="4036" y="18534"/>
                  </a:lnTo>
                  <a:lnTo>
                    <a:pt x="4241" y="18671"/>
                  </a:lnTo>
                  <a:lnTo>
                    <a:pt x="4446" y="18740"/>
                  </a:lnTo>
                  <a:lnTo>
                    <a:pt x="4720" y="18808"/>
                  </a:lnTo>
                  <a:lnTo>
                    <a:pt x="4857" y="18740"/>
                  </a:lnTo>
                  <a:lnTo>
                    <a:pt x="5199" y="18671"/>
                  </a:lnTo>
                  <a:lnTo>
                    <a:pt x="5472" y="18466"/>
                  </a:lnTo>
                  <a:lnTo>
                    <a:pt x="5677" y="18261"/>
                  </a:lnTo>
                  <a:lnTo>
                    <a:pt x="5882" y="17987"/>
                  </a:lnTo>
                  <a:lnTo>
                    <a:pt x="6156" y="17372"/>
                  </a:lnTo>
                  <a:lnTo>
                    <a:pt x="6293" y="16961"/>
                  </a:lnTo>
                  <a:lnTo>
                    <a:pt x="6566" y="16004"/>
                  </a:lnTo>
                  <a:lnTo>
                    <a:pt x="6703" y="15046"/>
                  </a:lnTo>
                  <a:lnTo>
                    <a:pt x="6772" y="14021"/>
                  </a:lnTo>
                  <a:lnTo>
                    <a:pt x="6840" y="12995"/>
                  </a:lnTo>
                  <a:lnTo>
                    <a:pt x="6772" y="11832"/>
                  </a:lnTo>
                  <a:lnTo>
                    <a:pt x="6703" y="10669"/>
                  </a:lnTo>
                  <a:lnTo>
                    <a:pt x="6566" y="9438"/>
                  </a:lnTo>
                  <a:lnTo>
                    <a:pt x="6293" y="8139"/>
                  </a:lnTo>
                  <a:lnTo>
                    <a:pt x="6088" y="7045"/>
                  </a:lnTo>
                  <a:lnTo>
                    <a:pt x="5746" y="5950"/>
                  </a:lnTo>
                  <a:lnTo>
                    <a:pt x="5404" y="4856"/>
                  </a:lnTo>
                  <a:lnTo>
                    <a:pt x="5062" y="3830"/>
                  </a:lnTo>
                  <a:lnTo>
                    <a:pt x="4583" y="2804"/>
                  </a:lnTo>
                  <a:lnTo>
                    <a:pt x="4104" y="1847"/>
                  </a:lnTo>
                  <a:lnTo>
                    <a:pt x="3557" y="958"/>
                  </a:lnTo>
                  <a:lnTo>
                    <a:pt x="3010" y="69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 rot="-6964541" flipH="1">
              <a:off x="8637543" y="4289920"/>
              <a:ext cx="348858" cy="268476"/>
            </a:xfrm>
            <a:custGeom>
              <a:avLst/>
              <a:gdLst/>
              <a:ahLst/>
              <a:cxnLst/>
              <a:rect l="l" t="t" r="r" b="b"/>
              <a:pathLst>
                <a:path w="13953" h="10738" extrusionOk="0">
                  <a:moveTo>
                    <a:pt x="958" y="0"/>
                  </a:moveTo>
                  <a:lnTo>
                    <a:pt x="822" y="206"/>
                  </a:lnTo>
                  <a:lnTo>
                    <a:pt x="753" y="479"/>
                  </a:lnTo>
                  <a:lnTo>
                    <a:pt x="685" y="821"/>
                  </a:lnTo>
                  <a:lnTo>
                    <a:pt x="753" y="1026"/>
                  </a:lnTo>
                  <a:lnTo>
                    <a:pt x="822" y="1163"/>
                  </a:lnTo>
                  <a:lnTo>
                    <a:pt x="1095" y="1505"/>
                  </a:lnTo>
                  <a:lnTo>
                    <a:pt x="1369" y="1779"/>
                  </a:lnTo>
                  <a:lnTo>
                    <a:pt x="1437" y="1984"/>
                  </a:lnTo>
                  <a:lnTo>
                    <a:pt x="1505" y="2189"/>
                  </a:lnTo>
                  <a:lnTo>
                    <a:pt x="1505" y="2462"/>
                  </a:lnTo>
                  <a:lnTo>
                    <a:pt x="1437" y="2736"/>
                  </a:lnTo>
                  <a:lnTo>
                    <a:pt x="1369" y="3078"/>
                  </a:lnTo>
                  <a:lnTo>
                    <a:pt x="1300" y="3352"/>
                  </a:lnTo>
                  <a:lnTo>
                    <a:pt x="1369" y="3625"/>
                  </a:lnTo>
                  <a:lnTo>
                    <a:pt x="1437" y="3899"/>
                  </a:lnTo>
                  <a:lnTo>
                    <a:pt x="1437" y="4172"/>
                  </a:lnTo>
                  <a:lnTo>
                    <a:pt x="1369" y="4446"/>
                  </a:lnTo>
                  <a:lnTo>
                    <a:pt x="1232" y="4993"/>
                  </a:lnTo>
                  <a:lnTo>
                    <a:pt x="753" y="5950"/>
                  </a:lnTo>
                  <a:lnTo>
                    <a:pt x="411" y="6634"/>
                  </a:lnTo>
                  <a:lnTo>
                    <a:pt x="206" y="7387"/>
                  </a:lnTo>
                  <a:lnTo>
                    <a:pt x="1" y="8207"/>
                  </a:lnTo>
                  <a:lnTo>
                    <a:pt x="1" y="8960"/>
                  </a:lnTo>
                  <a:lnTo>
                    <a:pt x="1" y="9507"/>
                  </a:lnTo>
                  <a:lnTo>
                    <a:pt x="138" y="9985"/>
                  </a:lnTo>
                  <a:lnTo>
                    <a:pt x="274" y="10259"/>
                  </a:lnTo>
                  <a:lnTo>
                    <a:pt x="411" y="10464"/>
                  </a:lnTo>
                  <a:lnTo>
                    <a:pt x="616" y="10601"/>
                  </a:lnTo>
                  <a:lnTo>
                    <a:pt x="822" y="10738"/>
                  </a:lnTo>
                  <a:lnTo>
                    <a:pt x="1232" y="10738"/>
                  </a:lnTo>
                  <a:lnTo>
                    <a:pt x="1642" y="10601"/>
                  </a:lnTo>
                  <a:lnTo>
                    <a:pt x="2053" y="10396"/>
                  </a:lnTo>
                  <a:lnTo>
                    <a:pt x="2395" y="10054"/>
                  </a:lnTo>
                  <a:lnTo>
                    <a:pt x="2600" y="9643"/>
                  </a:lnTo>
                  <a:lnTo>
                    <a:pt x="2805" y="9302"/>
                  </a:lnTo>
                  <a:lnTo>
                    <a:pt x="3078" y="8891"/>
                  </a:lnTo>
                  <a:lnTo>
                    <a:pt x="3352" y="8549"/>
                  </a:lnTo>
                  <a:lnTo>
                    <a:pt x="3420" y="8481"/>
                  </a:lnTo>
                  <a:lnTo>
                    <a:pt x="3489" y="8412"/>
                  </a:lnTo>
                  <a:lnTo>
                    <a:pt x="3626" y="8412"/>
                  </a:lnTo>
                  <a:lnTo>
                    <a:pt x="3694" y="8481"/>
                  </a:lnTo>
                  <a:lnTo>
                    <a:pt x="4104" y="8891"/>
                  </a:lnTo>
                  <a:lnTo>
                    <a:pt x="4446" y="9233"/>
                  </a:lnTo>
                  <a:lnTo>
                    <a:pt x="4788" y="9712"/>
                  </a:lnTo>
                  <a:lnTo>
                    <a:pt x="4993" y="10191"/>
                  </a:lnTo>
                  <a:lnTo>
                    <a:pt x="5062" y="10327"/>
                  </a:lnTo>
                  <a:lnTo>
                    <a:pt x="5199" y="10464"/>
                  </a:lnTo>
                  <a:lnTo>
                    <a:pt x="5335" y="10533"/>
                  </a:lnTo>
                  <a:lnTo>
                    <a:pt x="5472" y="10464"/>
                  </a:lnTo>
                  <a:lnTo>
                    <a:pt x="5609" y="10396"/>
                  </a:lnTo>
                  <a:lnTo>
                    <a:pt x="5746" y="10259"/>
                  </a:lnTo>
                  <a:lnTo>
                    <a:pt x="5882" y="9985"/>
                  </a:lnTo>
                  <a:lnTo>
                    <a:pt x="6019" y="9712"/>
                  </a:lnTo>
                  <a:lnTo>
                    <a:pt x="6156" y="9643"/>
                  </a:lnTo>
                  <a:lnTo>
                    <a:pt x="6293" y="9575"/>
                  </a:lnTo>
                  <a:lnTo>
                    <a:pt x="6430" y="9643"/>
                  </a:lnTo>
                  <a:lnTo>
                    <a:pt x="6566" y="9712"/>
                  </a:lnTo>
                  <a:lnTo>
                    <a:pt x="6840" y="9438"/>
                  </a:lnTo>
                  <a:lnTo>
                    <a:pt x="7114" y="9096"/>
                  </a:lnTo>
                  <a:lnTo>
                    <a:pt x="7250" y="8686"/>
                  </a:lnTo>
                  <a:lnTo>
                    <a:pt x="7319" y="8276"/>
                  </a:lnTo>
                  <a:lnTo>
                    <a:pt x="7319" y="7797"/>
                  </a:lnTo>
                  <a:lnTo>
                    <a:pt x="7387" y="7387"/>
                  </a:lnTo>
                  <a:lnTo>
                    <a:pt x="7524" y="7045"/>
                  </a:lnTo>
                  <a:lnTo>
                    <a:pt x="7797" y="6703"/>
                  </a:lnTo>
                  <a:lnTo>
                    <a:pt x="8071" y="6361"/>
                  </a:lnTo>
                  <a:lnTo>
                    <a:pt x="8413" y="6087"/>
                  </a:lnTo>
                  <a:lnTo>
                    <a:pt x="8208" y="5677"/>
                  </a:lnTo>
                  <a:lnTo>
                    <a:pt x="8208" y="5266"/>
                  </a:lnTo>
                  <a:lnTo>
                    <a:pt x="8276" y="4788"/>
                  </a:lnTo>
                  <a:lnTo>
                    <a:pt x="8413" y="4377"/>
                  </a:lnTo>
                  <a:lnTo>
                    <a:pt x="8550" y="4241"/>
                  </a:lnTo>
                  <a:lnTo>
                    <a:pt x="8755" y="4104"/>
                  </a:lnTo>
                  <a:lnTo>
                    <a:pt x="9165" y="3899"/>
                  </a:lnTo>
                  <a:lnTo>
                    <a:pt x="9370" y="3830"/>
                  </a:lnTo>
                  <a:lnTo>
                    <a:pt x="9576" y="3830"/>
                  </a:lnTo>
                  <a:lnTo>
                    <a:pt x="9781" y="3899"/>
                  </a:lnTo>
                  <a:lnTo>
                    <a:pt x="9986" y="3967"/>
                  </a:lnTo>
                  <a:lnTo>
                    <a:pt x="10259" y="4172"/>
                  </a:lnTo>
                  <a:lnTo>
                    <a:pt x="10465" y="4377"/>
                  </a:lnTo>
                  <a:lnTo>
                    <a:pt x="10738" y="4514"/>
                  </a:lnTo>
                  <a:lnTo>
                    <a:pt x="11012" y="4651"/>
                  </a:lnTo>
                  <a:lnTo>
                    <a:pt x="11149" y="4651"/>
                  </a:lnTo>
                  <a:lnTo>
                    <a:pt x="11354" y="4583"/>
                  </a:lnTo>
                  <a:lnTo>
                    <a:pt x="11696" y="4514"/>
                  </a:lnTo>
                  <a:lnTo>
                    <a:pt x="12038" y="4514"/>
                  </a:lnTo>
                  <a:lnTo>
                    <a:pt x="12448" y="4583"/>
                  </a:lnTo>
                  <a:lnTo>
                    <a:pt x="12790" y="4651"/>
                  </a:lnTo>
                  <a:lnTo>
                    <a:pt x="13132" y="4651"/>
                  </a:lnTo>
                  <a:lnTo>
                    <a:pt x="13337" y="4583"/>
                  </a:lnTo>
                  <a:lnTo>
                    <a:pt x="13611" y="4514"/>
                  </a:lnTo>
                  <a:lnTo>
                    <a:pt x="13816" y="4309"/>
                  </a:lnTo>
                  <a:lnTo>
                    <a:pt x="13953" y="410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 rot="-6964541" flipH="1">
              <a:off x="8901097" y="4586955"/>
              <a:ext cx="116311" cy="97509"/>
            </a:xfrm>
            <a:custGeom>
              <a:avLst/>
              <a:gdLst/>
              <a:ahLst/>
              <a:cxnLst/>
              <a:rect l="l" t="t" r="r" b="b"/>
              <a:pathLst>
                <a:path w="4652" h="3900" extrusionOk="0">
                  <a:moveTo>
                    <a:pt x="1984" y="1"/>
                  </a:moveTo>
                  <a:lnTo>
                    <a:pt x="1437" y="274"/>
                  </a:lnTo>
                  <a:lnTo>
                    <a:pt x="1232" y="480"/>
                  </a:lnTo>
                  <a:lnTo>
                    <a:pt x="1095" y="685"/>
                  </a:lnTo>
                  <a:lnTo>
                    <a:pt x="1027" y="958"/>
                  </a:lnTo>
                  <a:lnTo>
                    <a:pt x="958" y="1232"/>
                  </a:lnTo>
                  <a:lnTo>
                    <a:pt x="890" y="1505"/>
                  </a:lnTo>
                  <a:lnTo>
                    <a:pt x="821" y="1779"/>
                  </a:lnTo>
                  <a:lnTo>
                    <a:pt x="479" y="2121"/>
                  </a:lnTo>
                  <a:lnTo>
                    <a:pt x="206" y="2395"/>
                  </a:lnTo>
                  <a:lnTo>
                    <a:pt x="69" y="2600"/>
                  </a:lnTo>
                  <a:lnTo>
                    <a:pt x="1" y="2737"/>
                  </a:lnTo>
                  <a:lnTo>
                    <a:pt x="1" y="3147"/>
                  </a:lnTo>
                  <a:lnTo>
                    <a:pt x="1" y="3352"/>
                  </a:lnTo>
                  <a:lnTo>
                    <a:pt x="69" y="3557"/>
                  </a:lnTo>
                  <a:lnTo>
                    <a:pt x="206" y="3694"/>
                  </a:lnTo>
                  <a:lnTo>
                    <a:pt x="411" y="3831"/>
                  </a:lnTo>
                  <a:lnTo>
                    <a:pt x="685" y="3899"/>
                  </a:lnTo>
                  <a:lnTo>
                    <a:pt x="1027" y="3831"/>
                  </a:lnTo>
                  <a:lnTo>
                    <a:pt x="1369" y="3694"/>
                  </a:lnTo>
                  <a:lnTo>
                    <a:pt x="1642" y="3489"/>
                  </a:lnTo>
                  <a:lnTo>
                    <a:pt x="1984" y="3147"/>
                  </a:lnTo>
                  <a:lnTo>
                    <a:pt x="2326" y="2805"/>
                  </a:lnTo>
                  <a:lnTo>
                    <a:pt x="2600" y="2463"/>
                  </a:lnTo>
                  <a:lnTo>
                    <a:pt x="2873" y="2053"/>
                  </a:lnTo>
                  <a:lnTo>
                    <a:pt x="3078" y="1779"/>
                  </a:lnTo>
                  <a:lnTo>
                    <a:pt x="3352" y="1505"/>
                  </a:lnTo>
                  <a:lnTo>
                    <a:pt x="3625" y="1232"/>
                  </a:lnTo>
                  <a:lnTo>
                    <a:pt x="3967" y="1095"/>
                  </a:lnTo>
                  <a:lnTo>
                    <a:pt x="4309" y="958"/>
                  </a:lnTo>
                  <a:lnTo>
                    <a:pt x="4651" y="822"/>
                  </a:lnTo>
                  <a:lnTo>
                    <a:pt x="1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 rot="-6964541" flipH="1">
              <a:off x="8933454" y="4317486"/>
              <a:ext cx="360834" cy="338582"/>
            </a:xfrm>
            <a:custGeom>
              <a:avLst/>
              <a:gdLst/>
              <a:ahLst/>
              <a:cxnLst/>
              <a:rect l="l" t="t" r="r" b="b"/>
              <a:pathLst>
                <a:path w="14432" h="13542" extrusionOk="0">
                  <a:moveTo>
                    <a:pt x="1437" y="0"/>
                  </a:moveTo>
                  <a:lnTo>
                    <a:pt x="1368" y="137"/>
                  </a:lnTo>
                  <a:lnTo>
                    <a:pt x="1368" y="342"/>
                  </a:lnTo>
                  <a:lnTo>
                    <a:pt x="1574" y="1847"/>
                  </a:lnTo>
                  <a:lnTo>
                    <a:pt x="1642" y="2120"/>
                  </a:lnTo>
                  <a:lnTo>
                    <a:pt x="1710" y="2189"/>
                  </a:lnTo>
                  <a:lnTo>
                    <a:pt x="1779" y="2257"/>
                  </a:lnTo>
                  <a:lnTo>
                    <a:pt x="1984" y="2257"/>
                  </a:lnTo>
                  <a:lnTo>
                    <a:pt x="2121" y="2325"/>
                  </a:lnTo>
                  <a:lnTo>
                    <a:pt x="2189" y="2462"/>
                  </a:lnTo>
                  <a:lnTo>
                    <a:pt x="2736" y="5745"/>
                  </a:lnTo>
                  <a:lnTo>
                    <a:pt x="2805" y="6429"/>
                  </a:lnTo>
                  <a:lnTo>
                    <a:pt x="2736" y="6771"/>
                  </a:lnTo>
                  <a:lnTo>
                    <a:pt x="2600" y="7044"/>
                  </a:lnTo>
                  <a:lnTo>
                    <a:pt x="2394" y="7386"/>
                  </a:lnTo>
                  <a:lnTo>
                    <a:pt x="2121" y="7591"/>
                  </a:lnTo>
                  <a:lnTo>
                    <a:pt x="1779" y="7797"/>
                  </a:lnTo>
                  <a:lnTo>
                    <a:pt x="1574" y="8139"/>
                  </a:lnTo>
                  <a:lnTo>
                    <a:pt x="1437" y="8412"/>
                  </a:lnTo>
                  <a:lnTo>
                    <a:pt x="1368" y="8686"/>
                  </a:lnTo>
                  <a:lnTo>
                    <a:pt x="1300" y="9028"/>
                  </a:lnTo>
                  <a:lnTo>
                    <a:pt x="1095" y="9233"/>
                  </a:lnTo>
                  <a:lnTo>
                    <a:pt x="821" y="9438"/>
                  </a:lnTo>
                  <a:lnTo>
                    <a:pt x="548" y="9575"/>
                  </a:lnTo>
                  <a:lnTo>
                    <a:pt x="274" y="9712"/>
                  </a:lnTo>
                  <a:lnTo>
                    <a:pt x="69" y="9917"/>
                  </a:lnTo>
                  <a:lnTo>
                    <a:pt x="1" y="9985"/>
                  </a:lnTo>
                  <a:lnTo>
                    <a:pt x="5951" y="11421"/>
                  </a:lnTo>
                  <a:lnTo>
                    <a:pt x="10259" y="12652"/>
                  </a:lnTo>
                  <a:lnTo>
                    <a:pt x="12653" y="13541"/>
                  </a:lnTo>
                  <a:lnTo>
                    <a:pt x="12721" y="13473"/>
                  </a:lnTo>
                  <a:lnTo>
                    <a:pt x="12927" y="13131"/>
                  </a:lnTo>
                  <a:lnTo>
                    <a:pt x="13132" y="12721"/>
                  </a:lnTo>
                  <a:lnTo>
                    <a:pt x="13542" y="11421"/>
                  </a:lnTo>
                  <a:lnTo>
                    <a:pt x="13952" y="10122"/>
                  </a:lnTo>
                  <a:lnTo>
                    <a:pt x="14226" y="8754"/>
                  </a:lnTo>
                  <a:lnTo>
                    <a:pt x="14431" y="7386"/>
                  </a:lnTo>
                  <a:lnTo>
                    <a:pt x="14431" y="6771"/>
                  </a:lnTo>
                  <a:lnTo>
                    <a:pt x="14363" y="6429"/>
                  </a:lnTo>
                  <a:lnTo>
                    <a:pt x="14226" y="6155"/>
                  </a:lnTo>
                  <a:lnTo>
                    <a:pt x="13952" y="5882"/>
                  </a:lnTo>
                  <a:lnTo>
                    <a:pt x="13679" y="5608"/>
                  </a:lnTo>
                  <a:lnTo>
                    <a:pt x="13474" y="5403"/>
                  </a:lnTo>
                  <a:lnTo>
                    <a:pt x="13405" y="5198"/>
                  </a:lnTo>
                  <a:lnTo>
                    <a:pt x="13337" y="5061"/>
                  </a:lnTo>
                  <a:lnTo>
                    <a:pt x="13474" y="4582"/>
                  </a:lnTo>
                  <a:lnTo>
                    <a:pt x="13474" y="4377"/>
                  </a:lnTo>
                  <a:lnTo>
                    <a:pt x="13405" y="4240"/>
                  </a:lnTo>
                  <a:lnTo>
                    <a:pt x="13337" y="4172"/>
                  </a:lnTo>
                  <a:lnTo>
                    <a:pt x="13063" y="4172"/>
                  </a:lnTo>
                  <a:lnTo>
                    <a:pt x="12448" y="4240"/>
                  </a:lnTo>
                  <a:lnTo>
                    <a:pt x="11832" y="4445"/>
                  </a:lnTo>
                  <a:lnTo>
                    <a:pt x="11285" y="4719"/>
                  </a:lnTo>
                  <a:lnTo>
                    <a:pt x="10738" y="5061"/>
                  </a:lnTo>
                  <a:lnTo>
                    <a:pt x="10465" y="5266"/>
                  </a:lnTo>
                  <a:lnTo>
                    <a:pt x="10259" y="5403"/>
                  </a:lnTo>
                  <a:lnTo>
                    <a:pt x="9917" y="5403"/>
                  </a:lnTo>
                  <a:lnTo>
                    <a:pt x="9781" y="5335"/>
                  </a:lnTo>
                  <a:lnTo>
                    <a:pt x="9712" y="5198"/>
                  </a:lnTo>
                  <a:lnTo>
                    <a:pt x="9575" y="4924"/>
                  </a:lnTo>
                  <a:lnTo>
                    <a:pt x="9439" y="4787"/>
                  </a:lnTo>
                  <a:lnTo>
                    <a:pt x="9302" y="4719"/>
                  </a:lnTo>
                  <a:lnTo>
                    <a:pt x="8892" y="4787"/>
                  </a:lnTo>
                  <a:lnTo>
                    <a:pt x="8413" y="4856"/>
                  </a:lnTo>
                  <a:lnTo>
                    <a:pt x="8139" y="4993"/>
                  </a:lnTo>
                  <a:lnTo>
                    <a:pt x="7934" y="5129"/>
                  </a:lnTo>
                  <a:lnTo>
                    <a:pt x="7797" y="5403"/>
                  </a:lnTo>
                  <a:lnTo>
                    <a:pt x="7660" y="5676"/>
                  </a:lnTo>
                  <a:lnTo>
                    <a:pt x="7592" y="6429"/>
                  </a:lnTo>
                  <a:lnTo>
                    <a:pt x="7592" y="6771"/>
                  </a:lnTo>
                  <a:lnTo>
                    <a:pt x="7524" y="7113"/>
                  </a:lnTo>
                  <a:lnTo>
                    <a:pt x="7387" y="7386"/>
                  </a:lnTo>
                  <a:lnTo>
                    <a:pt x="7182" y="7591"/>
                  </a:lnTo>
                  <a:lnTo>
                    <a:pt x="6977" y="7728"/>
                  </a:lnTo>
                  <a:lnTo>
                    <a:pt x="6156" y="7728"/>
                  </a:lnTo>
                  <a:lnTo>
                    <a:pt x="5951" y="7660"/>
                  </a:lnTo>
                  <a:lnTo>
                    <a:pt x="5746" y="7523"/>
                  </a:lnTo>
                  <a:lnTo>
                    <a:pt x="5609" y="7318"/>
                  </a:lnTo>
                  <a:lnTo>
                    <a:pt x="5472" y="7044"/>
                  </a:lnTo>
                  <a:lnTo>
                    <a:pt x="5335" y="6908"/>
                  </a:lnTo>
                  <a:lnTo>
                    <a:pt x="5198" y="6771"/>
                  </a:lnTo>
                  <a:lnTo>
                    <a:pt x="4720" y="6634"/>
                  </a:lnTo>
                  <a:lnTo>
                    <a:pt x="4309" y="6497"/>
                  </a:lnTo>
                  <a:lnTo>
                    <a:pt x="4104" y="6360"/>
                  </a:lnTo>
                  <a:lnTo>
                    <a:pt x="3967" y="6224"/>
                  </a:lnTo>
                  <a:lnTo>
                    <a:pt x="3899" y="6018"/>
                  </a:lnTo>
                  <a:lnTo>
                    <a:pt x="3899" y="5813"/>
                  </a:lnTo>
                  <a:lnTo>
                    <a:pt x="3625" y="3898"/>
                  </a:lnTo>
                  <a:lnTo>
                    <a:pt x="3557" y="3351"/>
                  </a:lnTo>
                  <a:lnTo>
                    <a:pt x="3489" y="2872"/>
                  </a:lnTo>
                  <a:lnTo>
                    <a:pt x="3147" y="2257"/>
                  </a:lnTo>
                  <a:lnTo>
                    <a:pt x="2805" y="1641"/>
                  </a:lnTo>
                  <a:lnTo>
                    <a:pt x="2668" y="1094"/>
                  </a:lnTo>
                  <a:lnTo>
                    <a:pt x="2463" y="547"/>
                  </a:lnTo>
                  <a:lnTo>
                    <a:pt x="2326" y="342"/>
                  </a:lnTo>
                  <a:lnTo>
                    <a:pt x="2121" y="13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23"/>
          <p:cNvGrpSpPr/>
          <p:nvPr/>
        </p:nvGrpSpPr>
        <p:grpSpPr>
          <a:xfrm>
            <a:off x="-672835" y="-1922407"/>
            <a:ext cx="13189410" cy="7745797"/>
            <a:chOff x="-672835" y="-1922407"/>
            <a:chExt cx="13189410" cy="7745797"/>
          </a:xfrm>
        </p:grpSpPr>
        <p:sp>
          <p:nvSpPr>
            <p:cNvPr id="577" name="Google Shape;577;p23"/>
            <p:cNvSpPr/>
            <p:nvPr/>
          </p:nvSpPr>
          <p:spPr>
            <a:xfrm rot="-6353797">
              <a:off x="-1815596" y="1593446"/>
              <a:ext cx="5972201" cy="213233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 rot="1619721">
              <a:off x="6385373" y="-683150"/>
              <a:ext cx="5972465" cy="2132272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9" name="Google Shape;579;p23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23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1" name="Google Shape;581;p23"/>
          <p:cNvSpPr txBox="1">
            <a:spLocks noGrp="1"/>
          </p:cNvSpPr>
          <p:nvPr>
            <p:ph type="title"/>
          </p:nvPr>
        </p:nvSpPr>
        <p:spPr>
          <a:xfrm>
            <a:off x="4018200" y="1719413"/>
            <a:ext cx="3593400" cy="74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subTitle" idx="1"/>
          </p:nvPr>
        </p:nvSpPr>
        <p:spPr>
          <a:xfrm>
            <a:off x="4018375" y="2466188"/>
            <a:ext cx="35934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23"/>
          <p:cNvGrpSpPr/>
          <p:nvPr/>
        </p:nvGrpSpPr>
        <p:grpSpPr>
          <a:xfrm>
            <a:off x="8119588" y="-617788"/>
            <a:ext cx="1568243" cy="1568876"/>
            <a:chOff x="238125" y="1223425"/>
            <a:chExt cx="1795150" cy="1795875"/>
          </a:xfrm>
        </p:grpSpPr>
        <p:sp>
          <p:nvSpPr>
            <p:cNvPr id="584" name="Google Shape;584;p23"/>
            <p:cNvSpPr/>
            <p:nvPr/>
          </p:nvSpPr>
          <p:spPr>
            <a:xfrm>
              <a:off x="942625" y="2679525"/>
              <a:ext cx="108150" cy="261100"/>
            </a:xfrm>
            <a:custGeom>
              <a:avLst/>
              <a:gdLst/>
              <a:ahLst/>
              <a:cxnLst/>
              <a:rect l="l" t="t" r="r" b="b"/>
              <a:pathLst>
                <a:path w="4326" h="10444" extrusionOk="0">
                  <a:moveTo>
                    <a:pt x="2031" y="0"/>
                  </a:moveTo>
                  <a:lnTo>
                    <a:pt x="1" y="10002"/>
                  </a:lnTo>
                  <a:lnTo>
                    <a:pt x="2325" y="10443"/>
                  </a:lnTo>
                  <a:lnTo>
                    <a:pt x="4325" y="47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1227225" y="1289600"/>
              <a:ext cx="103725" cy="240500"/>
            </a:xfrm>
            <a:custGeom>
              <a:avLst/>
              <a:gdLst/>
              <a:ahLst/>
              <a:cxnLst/>
              <a:rect l="l" t="t" r="r" b="b"/>
              <a:pathLst>
                <a:path w="4149" h="9620" extrusionOk="0">
                  <a:moveTo>
                    <a:pt x="1825" y="1"/>
                  </a:moveTo>
                  <a:lnTo>
                    <a:pt x="1" y="9149"/>
                  </a:lnTo>
                  <a:lnTo>
                    <a:pt x="2295" y="9620"/>
                  </a:lnTo>
                  <a:lnTo>
                    <a:pt x="4149" y="471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310925" y="1921325"/>
              <a:ext cx="253725" cy="106650"/>
            </a:xfrm>
            <a:custGeom>
              <a:avLst/>
              <a:gdLst/>
              <a:ahLst/>
              <a:cxnLst/>
              <a:rect l="l" t="t" r="r" b="b"/>
              <a:pathLst>
                <a:path w="10149" h="4266" extrusionOk="0">
                  <a:moveTo>
                    <a:pt x="471" y="0"/>
                  </a:moveTo>
                  <a:lnTo>
                    <a:pt x="0" y="2324"/>
                  </a:lnTo>
                  <a:lnTo>
                    <a:pt x="9678" y="4265"/>
                  </a:lnTo>
                  <a:lnTo>
                    <a:pt x="10149" y="1942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1680975" y="2197100"/>
              <a:ext cx="281700" cy="111800"/>
            </a:xfrm>
            <a:custGeom>
              <a:avLst/>
              <a:gdLst/>
              <a:ahLst/>
              <a:cxnLst/>
              <a:rect l="l" t="t" r="r" b="b"/>
              <a:pathLst>
                <a:path w="11268" h="4472" extrusionOk="0">
                  <a:moveTo>
                    <a:pt x="471" y="0"/>
                  </a:moveTo>
                  <a:lnTo>
                    <a:pt x="1" y="2324"/>
                  </a:lnTo>
                  <a:lnTo>
                    <a:pt x="10797" y="4471"/>
                  </a:lnTo>
                  <a:lnTo>
                    <a:pt x="11267" y="217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649200" y="1402850"/>
              <a:ext cx="210350" cy="271400"/>
            </a:xfrm>
            <a:custGeom>
              <a:avLst/>
              <a:gdLst/>
              <a:ahLst/>
              <a:cxnLst/>
              <a:rect l="l" t="t" r="r" b="b"/>
              <a:pathLst>
                <a:path w="8414" h="10856" extrusionOk="0">
                  <a:moveTo>
                    <a:pt x="1972" y="1"/>
                  </a:moveTo>
                  <a:lnTo>
                    <a:pt x="1" y="1295"/>
                  </a:lnTo>
                  <a:lnTo>
                    <a:pt x="6355" y="10855"/>
                  </a:lnTo>
                  <a:lnTo>
                    <a:pt x="7296" y="10296"/>
                  </a:lnTo>
                  <a:lnTo>
                    <a:pt x="8414" y="9679"/>
                  </a:lnTo>
                  <a:lnTo>
                    <a:pt x="1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1428750" y="2576575"/>
              <a:ext cx="195625" cy="251525"/>
            </a:xfrm>
            <a:custGeom>
              <a:avLst/>
              <a:gdLst/>
              <a:ahLst/>
              <a:cxnLst/>
              <a:rect l="l" t="t" r="r" b="b"/>
              <a:pathLst>
                <a:path w="7825" h="10061" extrusionOk="0">
                  <a:moveTo>
                    <a:pt x="2030" y="0"/>
                  </a:moveTo>
                  <a:lnTo>
                    <a:pt x="1030" y="647"/>
                  </a:lnTo>
                  <a:lnTo>
                    <a:pt x="0" y="1235"/>
                  </a:lnTo>
                  <a:lnTo>
                    <a:pt x="5854" y="10060"/>
                  </a:lnTo>
                  <a:lnTo>
                    <a:pt x="7825" y="8737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1608175" y="1627900"/>
              <a:ext cx="241250" cy="191225"/>
            </a:xfrm>
            <a:custGeom>
              <a:avLst/>
              <a:gdLst/>
              <a:ahLst/>
              <a:cxnLst/>
              <a:rect l="l" t="t" r="r" b="b"/>
              <a:pathLst>
                <a:path w="9650" h="7649" extrusionOk="0">
                  <a:moveTo>
                    <a:pt x="8355" y="0"/>
                  </a:moveTo>
                  <a:lnTo>
                    <a:pt x="1" y="5560"/>
                  </a:lnTo>
                  <a:lnTo>
                    <a:pt x="442" y="6325"/>
                  </a:lnTo>
                  <a:lnTo>
                    <a:pt x="765" y="7001"/>
                  </a:lnTo>
                  <a:lnTo>
                    <a:pt x="1060" y="7648"/>
                  </a:lnTo>
                  <a:lnTo>
                    <a:pt x="9649" y="1942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424175" y="2414775"/>
              <a:ext cx="247850" cy="188275"/>
            </a:xfrm>
            <a:custGeom>
              <a:avLst/>
              <a:gdLst/>
              <a:ahLst/>
              <a:cxnLst/>
              <a:rect l="l" t="t" r="r" b="b"/>
              <a:pathLst>
                <a:path w="9914" h="7531" extrusionOk="0">
                  <a:moveTo>
                    <a:pt x="8325" y="0"/>
                  </a:moveTo>
                  <a:lnTo>
                    <a:pt x="0" y="5560"/>
                  </a:lnTo>
                  <a:lnTo>
                    <a:pt x="1295" y="7531"/>
                  </a:lnTo>
                  <a:lnTo>
                    <a:pt x="9914" y="1795"/>
                  </a:lnTo>
                  <a:lnTo>
                    <a:pt x="9355" y="1206"/>
                  </a:lnTo>
                  <a:lnTo>
                    <a:pt x="8825" y="618"/>
                  </a:lnTo>
                  <a:lnTo>
                    <a:pt x="8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1226500" y="1223425"/>
              <a:ext cx="147850" cy="188275"/>
            </a:xfrm>
            <a:custGeom>
              <a:avLst/>
              <a:gdLst/>
              <a:ahLst/>
              <a:cxnLst/>
              <a:rect l="l" t="t" r="r" b="b"/>
              <a:pathLst>
                <a:path w="5914" h="7531" extrusionOk="0">
                  <a:moveTo>
                    <a:pt x="2972" y="0"/>
                  </a:moveTo>
                  <a:lnTo>
                    <a:pt x="2648" y="30"/>
                  </a:lnTo>
                  <a:lnTo>
                    <a:pt x="2354" y="88"/>
                  </a:lnTo>
                  <a:lnTo>
                    <a:pt x="2089" y="147"/>
                  </a:lnTo>
                  <a:lnTo>
                    <a:pt x="1824" y="265"/>
                  </a:lnTo>
                  <a:lnTo>
                    <a:pt x="1560" y="383"/>
                  </a:lnTo>
                  <a:lnTo>
                    <a:pt x="1324" y="559"/>
                  </a:lnTo>
                  <a:lnTo>
                    <a:pt x="1089" y="736"/>
                  </a:lnTo>
                  <a:lnTo>
                    <a:pt x="883" y="941"/>
                  </a:lnTo>
                  <a:lnTo>
                    <a:pt x="707" y="1147"/>
                  </a:lnTo>
                  <a:lnTo>
                    <a:pt x="530" y="1383"/>
                  </a:lnTo>
                  <a:lnTo>
                    <a:pt x="383" y="1647"/>
                  </a:lnTo>
                  <a:lnTo>
                    <a:pt x="265" y="1942"/>
                  </a:lnTo>
                  <a:lnTo>
                    <a:pt x="148" y="2236"/>
                  </a:lnTo>
                  <a:lnTo>
                    <a:pt x="89" y="2530"/>
                  </a:lnTo>
                  <a:lnTo>
                    <a:pt x="30" y="2883"/>
                  </a:lnTo>
                  <a:lnTo>
                    <a:pt x="1" y="3236"/>
                  </a:lnTo>
                  <a:lnTo>
                    <a:pt x="1" y="3589"/>
                  </a:lnTo>
                  <a:lnTo>
                    <a:pt x="1" y="3971"/>
                  </a:lnTo>
                  <a:lnTo>
                    <a:pt x="59" y="4383"/>
                  </a:lnTo>
                  <a:lnTo>
                    <a:pt x="118" y="4766"/>
                  </a:lnTo>
                  <a:lnTo>
                    <a:pt x="206" y="5148"/>
                  </a:lnTo>
                  <a:lnTo>
                    <a:pt x="324" y="5530"/>
                  </a:lnTo>
                  <a:lnTo>
                    <a:pt x="471" y="5883"/>
                  </a:lnTo>
                  <a:lnTo>
                    <a:pt x="618" y="6236"/>
                  </a:lnTo>
                  <a:lnTo>
                    <a:pt x="795" y="6531"/>
                  </a:lnTo>
                  <a:lnTo>
                    <a:pt x="1001" y="6825"/>
                  </a:lnTo>
                  <a:lnTo>
                    <a:pt x="1236" y="7060"/>
                  </a:lnTo>
                  <a:lnTo>
                    <a:pt x="1501" y="7266"/>
                  </a:lnTo>
                  <a:lnTo>
                    <a:pt x="1795" y="7413"/>
                  </a:lnTo>
                  <a:lnTo>
                    <a:pt x="2089" y="7501"/>
                  </a:lnTo>
                  <a:lnTo>
                    <a:pt x="2413" y="7531"/>
                  </a:lnTo>
                  <a:lnTo>
                    <a:pt x="2707" y="7501"/>
                  </a:lnTo>
                  <a:lnTo>
                    <a:pt x="3030" y="7413"/>
                  </a:lnTo>
                  <a:lnTo>
                    <a:pt x="3325" y="7295"/>
                  </a:lnTo>
                  <a:lnTo>
                    <a:pt x="3648" y="7119"/>
                  </a:lnTo>
                  <a:lnTo>
                    <a:pt x="3942" y="6884"/>
                  </a:lnTo>
                  <a:lnTo>
                    <a:pt x="4207" y="6648"/>
                  </a:lnTo>
                  <a:lnTo>
                    <a:pt x="4472" y="6354"/>
                  </a:lnTo>
                  <a:lnTo>
                    <a:pt x="4737" y="6060"/>
                  </a:lnTo>
                  <a:lnTo>
                    <a:pt x="4942" y="5736"/>
                  </a:lnTo>
                  <a:lnTo>
                    <a:pt x="5178" y="5413"/>
                  </a:lnTo>
                  <a:lnTo>
                    <a:pt x="5354" y="5060"/>
                  </a:lnTo>
                  <a:lnTo>
                    <a:pt x="5531" y="4707"/>
                  </a:lnTo>
                  <a:lnTo>
                    <a:pt x="5678" y="4354"/>
                  </a:lnTo>
                  <a:lnTo>
                    <a:pt x="5766" y="4030"/>
                  </a:lnTo>
                  <a:lnTo>
                    <a:pt x="5854" y="3707"/>
                  </a:lnTo>
                  <a:lnTo>
                    <a:pt x="5913" y="3383"/>
                  </a:lnTo>
                  <a:lnTo>
                    <a:pt x="5913" y="3089"/>
                  </a:lnTo>
                  <a:lnTo>
                    <a:pt x="5913" y="2765"/>
                  </a:lnTo>
                  <a:lnTo>
                    <a:pt x="5884" y="2471"/>
                  </a:lnTo>
                  <a:lnTo>
                    <a:pt x="5825" y="2177"/>
                  </a:lnTo>
                  <a:lnTo>
                    <a:pt x="5737" y="1912"/>
                  </a:lnTo>
                  <a:lnTo>
                    <a:pt x="5619" y="1647"/>
                  </a:lnTo>
                  <a:lnTo>
                    <a:pt x="5472" y="1383"/>
                  </a:lnTo>
                  <a:lnTo>
                    <a:pt x="5325" y="1147"/>
                  </a:lnTo>
                  <a:lnTo>
                    <a:pt x="5119" y="912"/>
                  </a:lnTo>
                  <a:lnTo>
                    <a:pt x="4913" y="736"/>
                  </a:lnTo>
                  <a:lnTo>
                    <a:pt x="4707" y="530"/>
                  </a:lnTo>
                  <a:lnTo>
                    <a:pt x="4442" y="383"/>
                  </a:lnTo>
                  <a:lnTo>
                    <a:pt x="4178" y="265"/>
                  </a:lnTo>
                  <a:lnTo>
                    <a:pt x="3883" y="147"/>
                  </a:lnTo>
                  <a:lnTo>
                    <a:pt x="3589" y="59"/>
                  </a:lnTo>
                  <a:lnTo>
                    <a:pt x="3266" y="3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1177975" y="1469050"/>
              <a:ext cx="156650" cy="102250"/>
            </a:xfrm>
            <a:custGeom>
              <a:avLst/>
              <a:gdLst/>
              <a:ahLst/>
              <a:cxnLst/>
              <a:rect l="l" t="t" r="r" b="b"/>
              <a:pathLst>
                <a:path w="6266" h="4090" extrusionOk="0">
                  <a:moveTo>
                    <a:pt x="824" y="0"/>
                  </a:moveTo>
                  <a:lnTo>
                    <a:pt x="735" y="30"/>
                  </a:lnTo>
                  <a:lnTo>
                    <a:pt x="677" y="59"/>
                  </a:lnTo>
                  <a:lnTo>
                    <a:pt x="588" y="118"/>
                  </a:lnTo>
                  <a:lnTo>
                    <a:pt x="530" y="206"/>
                  </a:lnTo>
                  <a:lnTo>
                    <a:pt x="500" y="265"/>
                  </a:lnTo>
                  <a:lnTo>
                    <a:pt x="471" y="383"/>
                  </a:lnTo>
                  <a:lnTo>
                    <a:pt x="29" y="2559"/>
                  </a:lnTo>
                  <a:lnTo>
                    <a:pt x="0" y="2648"/>
                  </a:lnTo>
                  <a:lnTo>
                    <a:pt x="29" y="2736"/>
                  </a:lnTo>
                  <a:lnTo>
                    <a:pt x="59" y="2824"/>
                  </a:lnTo>
                  <a:lnTo>
                    <a:pt x="88" y="2912"/>
                  </a:lnTo>
                  <a:lnTo>
                    <a:pt x="147" y="2971"/>
                  </a:lnTo>
                  <a:lnTo>
                    <a:pt x="235" y="3030"/>
                  </a:lnTo>
                  <a:lnTo>
                    <a:pt x="294" y="3089"/>
                  </a:lnTo>
                  <a:lnTo>
                    <a:pt x="382" y="3118"/>
                  </a:lnTo>
                  <a:lnTo>
                    <a:pt x="5266" y="4089"/>
                  </a:lnTo>
                  <a:lnTo>
                    <a:pt x="5442" y="4089"/>
                  </a:lnTo>
                  <a:lnTo>
                    <a:pt x="5530" y="4060"/>
                  </a:lnTo>
                  <a:lnTo>
                    <a:pt x="5619" y="4030"/>
                  </a:lnTo>
                  <a:lnTo>
                    <a:pt x="5677" y="3971"/>
                  </a:lnTo>
                  <a:lnTo>
                    <a:pt x="5736" y="3883"/>
                  </a:lnTo>
                  <a:lnTo>
                    <a:pt x="5795" y="3824"/>
                  </a:lnTo>
                  <a:lnTo>
                    <a:pt x="5824" y="3707"/>
                  </a:lnTo>
                  <a:lnTo>
                    <a:pt x="6266" y="1530"/>
                  </a:lnTo>
                  <a:lnTo>
                    <a:pt x="6266" y="1442"/>
                  </a:lnTo>
                  <a:lnTo>
                    <a:pt x="6266" y="1353"/>
                  </a:lnTo>
                  <a:lnTo>
                    <a:pt x="6236" y="1265"/>
                  </a:lnTo>
                  <a:lnTo>
                    <a:pt x="6177" y="1177"/>
                  </a:lnTo>
                  <a:lnTo>
                    <a:pt x="6119" y="1118"/>
                  </a:lnTo>
                  <a:lnTo>
                    <a:pt x="6060" y="1059"/>
                  </a:lnTo>
                  <a:lnTo>
                    <a:pt x="5972" y="1000"/>
                  </a:lnTo>
                  <a:lnTo>
                    <a:pt x="5883" y="97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206650" y="1428600"/>
              <a:ext cx="116950" cy="94875"/>
            </a:xfrm>
            <a:custGeom>
              <a:avLst/>
              <a:gdLst/>
              <a:ahLst/>
              <a:cxnLst/>
              <a:rect l="l" t="t" r="r" b="b"/>
              <a:pathLst>
                <a:path w="4678" h="3795" extrusionOk="0">
                  <a:moveTo>
                    <a:pt x="912" y="0"/>
                  </a:moveTo>
                  <a:lnTo>
                    <a:pt x="824" y="30"/>
                  </a:lnTo>
                  <a:lnTo>
                    <a:pt x="736" y="59"/>
                  </a:lnTo>
                  <a:lnTo>
                    <a:pt x="677" y="89"/>
                  </a:lnTo>
                  <a:lnTo>
                    <a:pt x="589" y="147"/>
                  </a:lnTo>
                  <a:lnTo>
                    <a:pt x="530" y="206"/>
                  </a:lnTo>
                  <a:lnTo>
                    <a:pt x="500" y="294"/>
                  </a:lnTo>
                  <a:lnTo>
                    <a:pt x="471" y="383"/>
                  </a:lnTo>
                  <a:lnTo>
                    <a:pt x="30" y="2559"/>
                  </a:lnTo>
                  <a:lnTo>
                    <a:pt x="0" y="2677"/>
                  </a:lnTo>
                  <a:lnTo>
                    <a:pt x="30" y="2765"/>
                  </a:lnTo>
                  <a:lnTo>
                    <a:pt x="59" y="2854"/>
                  </a:lnTo>
                  <a:lnTo>
                    <a:pt x="89" y="2942"/>
                  </a:lnTo>
                  <a:lnTo>
                    <a:pt x="147" y="3001"/>
                  </a:lnTo>
                  <a:lnTo>
                    <a:pt x="236" y="3060"/>
                  </a:lnTo>
                  <a:lnTo>
                    <a:pt x="294" y="3089"/>
                  </a:lnTo>
                  <a:lnTo>
                    <a:pt x="383" y="3118"/>
                  </a:lnTo>
                  <a:lnTo>
                    <a:pt x="3677" y="3795"/>
                  </a:lnTo>
                  <a:lnTo>
                    <a:pt x="3854" y="3795"/>
                  </a:lnTo>
                  <a:lnTo>
                    <a:pt x="3942" y="3766"/>
                  </a:lnTo>
                  <a:lnTo>
                    <a:pt x="4030" y="3707"/>
                  </a:lnTo>
                  <a:lnTo>
                    <a:pt x="4089" y="3677"/>
                  </a:lnTo>
                  <a:lnTo>
                    <a:pt x="4148" y="3589"/>
                  </a:lnTo>
                  <a:lnTo>
                    <a:pt x="4207" y="3501"/>
                  </a:lnTo>
                  <a:lnTo>
                    <a:pt x="4236" y="3413"/>
                  </a:lnTo>
                  <a:lnTo>
                    <a:pt x="4677" y="1236"/>
                  </a:lnTo>
                  <a:lnTo>
                    <a:pt x="4677" y="1148"/>
                  </a:lnTo>
                  <a:lnTo>
                    <a:pt x="4677" y="1059"/>
                  </a:lnTo>
                  <a:lnTo>
                    <a:pt x="4648" y="971"/>
                  </a:lnTo>
                  <a:lnTo>
                    <a:pt x="4589" y="883"/>
                  </a:lnTo>
                  <a:lnTo>
                    <a:pt x="4530" y="795"/>
                  </a:lnTo>
                  <a:lnTo>
                    <a:pt x="4472" y="765"/>
                  </a:lnTo>
                  <a:lnTo>
                    <a:pt x="4383" y="706"/>
                  </a:lnTo>
                  <a:lnTo>
                    <a:pt x="4295" y="677"/>
                  </a:lnTo>
                  <a:lnTo>
                    <a:pt x="1030" y="3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896300" y="2831750"/>
              <a:ext cx="148575" cy="187550"/>
            </a:xfrm>
            <a:custGeom>
              <a:avLst/>
              <a:gdLst/>
              <a:ahLst/>
              <a:cxnLst/>
              <a:rect l="l" t="t" r="r" b="b"/>
              <a:pathLst>
                <a:path w="5943" h="7502" extrusionOk="0">
                  <a:moveTo>
                    <a:pt x="3531" y="0"/>
                  </a:moveTo>
                  <a:lnTo>
                    <a:pt x="3207" y="30"/>
                  </a:lnTo>
                  <a:lnTo>
                    <a:pt x="2913" y="89"/>
                  </a:lnTo>
                  <a:lnTo>
                    <a:pt x="2589" y="236"/>
                  </a:lnTo>
                  <a:lnTo>
                    <a:pt x="2295" y="412"/>
                  </a:lnTo>
                  <a:lnTo>
                    <a:pt x="2001" y="618"/>
                  </a:lnTo>
                  <a:lnTo>
                    <a:pt x="1736" y="883"/>
                  </a:lnTo>
                  <a:lnTo>
                    <a:pt x="1471" y="1148"/>
                  </a:lnTo>
                  <a:lnTo>
                    <a:pt x="1207" y="1471"/>
                  </a:lnTo>
                  <a:lnTo>
                    <a:pt x="971" y="1765"/>
                  </a:lnTo>
                  <a:lnTo>
                    <a:pt x="765" y="2118"/>
                  </a:lnTo>
                  <a:lnTo>
                    <a:pt x="589" y="2442"/>
                  </a:lnTo>
                  <a:lnTo>
                    <a:pt x="412" y="2795"/>
                  </a:lnTo>
                  <a:lnTo>
                    <a:pt x="265" y="3148"/>
                  </a:lnTo>
                  <a:lnTo>
                    <a:pt x="148" y="3472"/>
                  </a:lnTo>
                  <a:lnTo>
                    <a:pt x="89" y="3795"/>
                  </a:lnTo>
                  <a:lnTo>
                    <a:pt x="30" y="4119"/>
                  </a:lnTo>
                  <a:lnTo>
                    <a:pt x="1" y="4442"/>
                  </a:lnTo>
                  <a:lnTo>
                    <a:pt x="30" y="4736"/>
                  </a:lnTo>
                  <a:lnTo>
                    <a:pt x="59" y="5031"/>
                  </a:lnTo>
                  <a:lnTo>
                    <a:pt x="118" y="5325"/>
                  </a:lnTo>
                  <a:lnTo>
                    <a:pt x="207" y="5619"/>
                  </a:lnTo>
                  <a:lnTo>
                    <a:pt x="324" y="5884"/>
                  </a:lnTo>
                  <a:lnTo>
                    <a:pt x="471" y="6119"/>
                  </a:lnTo>
                  <a:lnTo>
                    <a:pt x="618" y="6354"/>
                  </a:lnTo>
                  <a:lnTo>
                    <a:pt x="795" y="6590"/>
                  </a:lnTo>
                  <a:lnTo>
                    <a:pt x="1001" y="6796"/>
                  </a:lnTo>
                  <a:lnTo>
                    <a:pt x="1236" y="6972"/>
                  </a:lnTo>
                  <a:lnTo>
                    <a:pt x="1501" y="7119"/>
                  </a:lnTo>
                  <a:lnTo>
                    <a:pt x="1766" y="7266"/>
                  </a:lnTo>
                  <a:lnTo>
                    <a:pt x="2060" y="7354"/>
                  </a:lnTo>
                  <a:lnTo>
                    <a:pt x="2354" y="7443"/>
                  </a:lnTo>
                  <a:lnTo>
                    <a:pt x="2677" y="7502"/>
                  </a:lnTo>
                  <a:lnTo>
                    <a:pt x="2972" y="7502"/>
                  </a:lnTo>
                  <a:lnTo>
                    <a:pt x="3266" y="7472"/>
                  </a:lnTo>
                  <a:lnTo>
                    <a:pt x="3560" y="7443"/>
                  </a:lnTo>
                  <a:lnTo>
                    <a:pt x="3854" y="7354"/>
                  </a:lnTo>
                  <a:lnTo>
                    <a:pt x="4119" y="7266"/>
                  </a:lnTo>
                  <a:lnTo>
                    <a:pt x="4384" y="7119"/>
                  </a:lnTo>
                  <a:lnTo>
                    <a:pt x="4619" y="6972"/>
                  </a:lnTo>
                  <a:lnTo>
                    <a:pt x="4854" y="6796"/>
                  </a:lnTo>
                  <a:lnTo>
                    <a:pt x="5060" y="6590"/>
                  </a:lnTo>
                  <a:lnTo>
                    <a:pt x="5237" y="6354"/>
                  </a:lnTo>
                  <a:lnTo>
                    <a:pt x="5413" y="6119"/>
                  </a:lnTo>
                  <a:lnTo>
                    <a:pt x="5560" y="5854"/>
                  </a:lnTo>
                  <a:lnTo>
                    <a:pt x="5678" y="5590"/>
                  </a:lnTo>
                  <a:lnTo>
                    <a:pt x="5796" y="5266"/>
                  </a:lnTo>
                  <a:lnTo>
                    <a:pt x="5854" y="4972"/>
                  </a:lnTo>
                  <a:lnTo>
                    <a:pt x="5913" y="4648"/>
                  </a:lnTo>
                  <a:lnTo>
                    <a:pt x="5943" y="4295"/>
                  </a:lnTo>
                  <a:lnTo>
                    <a:pt x="5943" y="3913"/>
                  </a:lnTo>
                  <a:lnTo>
                    <a:pt x="5913" y="3530"/>
                  </a:lnTo>
                  <a:lnTo>
                    <a:pt x="5884" y="3148"/>
                  </a:lnTo>
                  <a:lnTo>
                    <a:pt x="5825" y="2766"/>
                  </a:lnTo>
                  <a:lnTo>
                    <a:pt x="5737" y="2354"/>
                  </a:lnTo>
                  <a:lnTo>
                    <a:pt x="5619" y="2001"/>
                  </a:lnTo>
                  <a:lnTo>
                    <a:pt x="5472" y="1618"/>
                  </a:lnTo>
                  <a:lnTo>
                    <a:pt x="5325" y="1295"/>
                  </a:lnTo>
                  <a:lnTo>
                    <a:pt x="5119" y="971"/>
                  </a:lnTo>
                  <a:lnTo>
                    <a:pt x="4913" y="706"/>
                  </a:lnTo>
                  <a:lnTo>
                    <a:pt x="4678" y="471"/>
                  </a:lnTo>
                  <a:lnTo>
                    <a:pt x="4442" y="265"/>
                  </a:lnTo>
                  <a:lnTo>
                    <a:pt x="4148" y="118"/>
                  </a:lnTo>
                  <a:lnTo>
                    <a:pt x="3854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936750" y="2671425"/>
              <a:ext cx="155925" cy="102975"/>
            </a:xfrm>
            <a:custGeom>
              <a:avLst/>
              <a:gdLst/>
              <a:ahLst/>
              <a:cxnLst/>
              <a:rect l="l" t="t" r="r" b="b"/>
              <a:pathLst>
                <a:path w="6237" h="4119" extrusionOk="0">
                  <a:moveTo>
                    <a:pt x="824" y="1"/>
                  </a:moveTo>
                  <a:lnTo>
                    <a:pt x="736" y="30"/>
                  </a:lnTo>
                  <a:lnTo>
                    <a:pt x="648" y="89"/>
                  </a:lnTo>
                  <a:lnTo>
                    <a:pt x="589" y="148"/>
                  </a:lnTo>
                  <a:lnTo>
                    <a:pt x="530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0" y="2560"/>
                  </a:lnTo>
                  <a:lnTo>
                    <a:pt x="0" y="2648"/>
                  </a:lnTo>
                  <a:lnTo>
                    <a:pt x="0" y="2766"/>
                  </a:lnTo>
                  <a:lnTo>
                    <a:pt x="30" y="2854"/>
                  </a:lnTo>
                  <a:lnTo>
                    <a:pt x="89" y="2913"/>
                  </a:lnTo>
                  <a:lnTo>
                    <a:pt x="118" y="3001"/>
                  </a:lnTo>
                  <a:lnTo>
                    <a:pt x="206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5237" y="4090"/>
                  </a:lnTo>
                  <a:lnTo>
                    <a:pt x="5325" y="4119"/>
                  </a:lnTo>
                  <a:lnTo>
                    <a:pt x="5413" y="4090"/>
                  </a:lnTo>
                  <a:lnTo>
                    <a:pt x="5501" y="4060"/>
                  </a:lnTo>
                  <a:lnTo>
                    <a:pt x="5590" y="4031"/>
                  </a:lnTo>
                  <a:lnTo>
                    <a:pt x="5678" y="3972"/>
                  </a:lnTo>
                  <a:lnTo>
                    <a:pt x="5737" y="3913"/>
                  </a:lnTo>
                  <a:lnTo>
                    <a:pt x="5766" y="3825"/>
                  </a:lnTo>
                  <a:lnTo>
                    <a:pt x="5796" y="3737"/>
                  </a:lnTo>
                  <a:lnTo>
                    <a:pt x="6237" y="1560"/>
                  </a:lnTo>
                  <a:lnTo>
                    <a:pt x="6237" y="1442"/>
                  </a:lnTo>
                  <a:lnTo>
                    <a:pt x="6237" y="1354"/>
                  </a:lnTo>
                  <a:lnTo>
                    <a:pt x="6207" y="1266"/>
                  </a:lnTo>
                  <a:lnTo>
                    <a:pt x="6178" y="1177"/>
                  </a:lnTo>
                  <a:lnTo>
                    <a:pt x="6119" y="1119"/>
                  </a:lnTo>
                  <a:lnTo>
                    <a:pt x="6031" y="1060"/>
                  </a:lnTo>
                  <a:lnTo>
                    <a:pt x="5943" y="1030"/>
                  </a:lnTo>
                  <a:lnTo>
                    <a:pt x="5854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947775" y="2719225"/>
              <a:ext cx="116225" cy="94900"/>
            </a:xfrm>
            <a:custGeom>
              <a:avLst/>
              <a:gdLst/>
              <a:ahLst/>
              <a:cxnLst/>
              <a:rect l="l" t="t" r="r" b="b"/>
              <a:pathLst>
                <a:path w="4649" h="3796" extrusionOk="0">
                  <a:moveTo>
                    <a:pt x="913" y="1"/>
                  </a:moveTo>
                  <a:lnTo>
                    <a:pt x="824" y="30"/>
                  </a:lnTo>
                  <a:lnTo>
                    <a:pt x="736" y="30"/>
                  </a:lnTo>
                  <a:lnTo>
                    <a:pt x="648" y="89"/>
                  </a:lnTo>
                  <a:lnTo>
                    <a:pt x="560" y="148"/>
                  </a:lnTo>
                  <a:lnTo>
                    <a:pt x="501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1" y="2560"/>
                  </a:lnTo>
                  <a:lnTo>
                    <a:pt x="1" y="2678"/>
                  </a:lnTo>
                  <a:lnTo>
                    <a:pt x="1" y="2766"/>
                  </a:lnTo>
                  <a:lnTo>
                    <a:pt x="30" y="2854"/>
                  </a:lnTo>
                  <a:lnTo>
                    <a:pt x="60" y="2913"/>
                  </a:lnTo>
                  <a:lnTo>
                    <a:pt x="118" y="3001"/>
                  </a:lnTo>
                  <a:lnTo>
                    <a:pt x="207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3648" y="3795"/>
                  </a:lnTo>
                  <a:lnTo>
                    <a:pt x="3825" y="3795"/>
                  </a:lnTo>
                  <a:lnTo>
                    <a:pt x="3913" y="3766"/>
                  </a:lnTo>
                  <a:lnTo>
                    <a:pt x="4001" y="3707"/>
                  </a:lnTo>
                  <a:lnTo>
                    <a:pt x="4090" y="3648"/>
                  </a:lnTo>
                  <a:lnTo>
                    <a:pt x="4148" y="3590"/>
                  </a:lnTo>
                  <a:lnTo>
                    <a:pt x="4178" y="3501"/>
                  </a:lnTo>
                  <a:lnTo>
                    <a:pt x="4207" y="3413"/>
                  </a:lnTo>
                  <a:lnTo>
                    <a:pt x="4649" y="1236"/>
                  </a:lnTo>
                  <a:lnTo>
                    <a:pt x="4649" y="1148"/>
                  </a:lnTo>
                  <a:lnTo>
                    <a:pt x="4649" y="1060"/>
                  </a:lnTo>
                  <a:lnTo>
                    <a:pt x="4619" y="971"/>
                  </a:lnTo>
                  <a:lnTo>
                    <a:pt x="4590" y="883"/>
                  </a:lnTo>
                  <a:lnTo>
                    <a:pt x="4531" y="795"/>
                  </a:lnTo>
                  <a:lnTo>
                    <a:pt x="4443" y="736"/>
                  </a:lnTo>
                  <a:lnTo>
                    <a:pt x="4354" y="707"/>
                  </a:lnTo>
                  <a:lnTo>
                    <a:pt x="4266" y="677"/>
                  </a:lnTo>
                  <a:lnTo>
                    <a:pt x="1001" y="30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238125" y="188235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059" y="0"/>
                  </a:moveTo>
                  <a:lnTo>
                    <a:pt x="2736" y="30"/>
                  </a:lnTo>
                  <a:lnTo>
                    <a:pt x="2442" y="59"/>
                  </a:lnTo>
                  <a:lnTo>
                    <a:pt x="2147" y="118"/>
                  </a:lnTo>
                  <a:lnTo>
                    <a:pt x="1883" y="206"/>
                  </a:lnTo>
                  <a:lnTo>
                    <a:pt x="1618" y="324"/>
                  </a:lnTo>
                  <a:lnTo>
                    <a:pt x="1353" y="441"/>
                  </a:lnTo>
                  <a:lnTo>
                    <a:pt x="1118" y="618"/>
                  </a:lnTo>
                  <a:lnTo>
                    <a:pt x="912" y="794"/>
                  </a:lnTo>
                  <a:lnTo>
                    <a:pt x="706" y="1000"/>
                  </a:lnTo>
                  <a:lnTo>
                    <a:pt x="529" y="1236"/>
                  </a:lnTo>
                  <a:lnTo>
                    <a:pt x="353" y="1471"/>
                  </a:lnTo>
                  <a:lnTo>
                    <a:pt x="235" y="1765"/>
                  </a:lnTo>
                  <a:lnTo>
                    <a:pt x="118" y="2030"/>
                  </a:lnTo>
                  <a:lnTo>
                    <a:pt x="59" y="2353"/>
                  </a:lnTo>
                  <a:lnTo>
                    <a:pt x="0" y="2677"/>
                  </a:lnTo>
                  <a:lnTo>
                    <a:pt x="0" y="2971"/>
                  </a:lnTo>
                  <a:lnTo>
                    <a:pt x="0" y="3265"/>
                  </a:lnTo>
                  <a:lnTo>
                    <a:pt x="59" y="3559"/>
                  </a:lnTo>
                  <a:lnTo>
                    <a:pt x="118" y="3854"/>
                  </a:lnTo>
                  <a:lnTo>
                    <a:pt x="235" y="4118"/>
                  </a:lnTo>
                  <a:lnTo>
                    <a:pt x="353" y="4354"/>
                  </a:lnTo>
                  <a:lnTo>
                    <a:pt x="529" y="4618"/>
                  </a:lnTo>
                  <a:lnTo>
                    <a:pt x="706" y="4824"/>
                  </a:lnTo>
                  <a:lnTo>
                    <a:pt x="912" y="5030"/>
                  </a:lnTo>
                  <a:lnTo>
                    <a:pt x="1118" y="5236"/>
                  </a:lnTo>
                  <a:lnTo>
                    <a:pt x="1383" y="5413"/>
                  </a:lnTo>
                  <a:lnTo>
                    <a:pt x="1647" y="5560"/>
                  </a:lnTo>
                  <a:lnTo>
                    <a:pt x="1912" y="5677"/>
                  </a:lnTo>
                  <a:lnTo>
                    <a:pt x="2206" y="5766"/>
                  </a:lnTo>
                  <a:lnTo>
                    <a:pt x="2530" y="5854"/>
                  </a:lnTo>
                  <a:lnTo>
                    <a:pt x="2853" y="5913"/>
                  </a:lnTo>
                  <a:lnTo>
                    <a:pt x="3206" y="5942"/>
                  </a:lnTo>
                  <a:lnTo>
                    <a:pt x="3559" y="5942"/>
                  </a:lnTo>
                  <a:lnTo>
                    <a:pt x="3942" y="5913"/>
                  </a:lnTo>
                  <a:lnTo>
                    <a:pt x="4354" y="5883"/>
                  </a:lnTo>
                  <a:lnTo>
                    <a:pt x="4736" y="5824"/>
                  </a:lnTo>
                  <a:lnTo>
                    <a:pt x="5118" y="5736"/>
                  </a:lnTo>
                  <a:lnTo>
                    <a:pt x="5501" y="5619"/>
                  </a:lnTo>
                  <a:lnTo>
                    <a:pt x="5854" y="5472"/>
                  </a:lnTo>
                  <a:lnTo>
                    <a:pt x="6207" y="5324"/>
                  </a:lnTo>
                  <a:lnTo>
                    <a:pt x="6501" y="5119"/>
                  </a:lnTo>
                  <a:lnTo>
                    <a:pt x="6795" y="4913"/>
                  </a:lnTo>
                  <a:lnTo>
                    <a:pt x="7030" y="4677"/>
                  </a:lnTo>
                  <a:lnTo>
                    <a:pt x="7236" y="4442"/>
                  </a:lnTo>
                  <a:lnTo>
                    <a:pt x="7383" y="4148"/>
                  </a:lnTo>
                  <a:lnTo>
                    <a:pt x="7472" y="3854"/>
                  </a:lnTo>
                  <a:lnTo>
                    <a:pt x="7501" y="3530"/>
                  </a:lnTo>
                  <a:lnTo>
                    <a:pt x="7472" y="3206"/>
                  </a:lnTo>
                  <a:lnTo>
                    <a:pt x="7383" y="2912"/>
                  </a:lnTo>
                  <a:lnTo>
                    <a:pt x="7266" y="2589"/>
                  </a:lnTo>
                  <a:lnTo>
                    <a:pt x="7089" y="2295"/>
                  </a:lnTo>
                  <a:lnTo>
                    <a:pt x="6854" y="2000"/>
                  </a:lnTo>
                  <a:lnTo>
                    <a:pt x="6619" y="1736"/>
                  </a:lnTo>
                  <a:lnTo>
                    <a:pt x="6325" y="1441"/>
                  </a:lnTo>
                  <a:lnTo>
                    <a:pt x="6030" y="1206"/>
                  </a:lnTo>
                  <a:lnTo>
                    <a:pt x="5707" y="971"/>
                  </a:lnTo>
                  <a:lnTo>
                    <a:pt x="5383" y="765"/>
                  </a:lnTo>
                  <a:lnTo>
                    <a:pt x="5030" y="559"/>
                  </a:lnTo>
                  <a:lnTo>
                    <a:pt x="4677" y="412"/>
                  </a:lnTo>
                  <a:lnTo>
                    <a:pt x="4354" y="265"/>
                  </a:lnTo>
                  <a:lnTo>
                    <a:pt x="4001" y="147"/>
                  </a:lnTo>
                  <a:lnTo>
                    <a:pt x="3677" y="88"/>
                  </a:lnTo>
                  <a:lnTo>
                    <a:pt x="3353" y="3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483000" y="1922775"/>
              <a:ext cx="102975" cy="155950"/>
            </a:xfrm>
            <a:custGeom>
              <a:avLst/>
              <a:gdLst/>
              <a:ahLst/>
              <a:cxnLst/>
              <a:rect l="l" t="t" r="r" b="b"/>
              <a:pathLst>
                <a:path w="4119" h="6238" extrusionOk="0">
                  <a:moveTo>
                    <a:pt x="1354" y="1"/>
                  </a:moveTo>
                  <a:lnTo>
                    <a:pt x="1266" y="30"/>
                  </a:lnTo>
                  <a:lnTo>
                    <a:pt x="1177" y="60"/>
                  </a:lnTo>
                  <a:lnTo>
                    <a:pt x="1118" y="119"/>
                  </a:lnTo>
                  <a:lnTo>
                    <a:pt x="1060" y="207"/>
                  </a:lnTo>
                  <a:lnTo>
                    <a:pt x="1001" y="266"/>
                  </a:lnTo>
                  <a:lnTo>
                    <a:pt x="971" y="383"/>
                  </a:lnTo>
                  <a:lnTo>
                    <a:pt x="1" y="5237"/>
                  </a:lnTo>
                  <a:lnTo>
                    <a:pt x="1" y="5325"/>
                  </a:lnTo>
                  <a:lnTo>
                    <a:pt x="1" y="5414"/>
                  </a:lnTo>
                  <a:lnTo>
                    <a:pt x="30" y="5502"/>
                  </a:lnTo>
                  <a:lnTo>
                    <a:pt x="89" y="5590"/>
                  </a:lnTo>
                  <a:lnTo>
                    <a:pt x="118" y="5649"/>
                  </a:lnTo>
                  <a:lnTo>
                    <a:pt x="207" y="5708"/>
                  </a:lnTo>
                  <a:lnTo>
                    <a:pt x="295" y="5767"/>
                  </a:lnTo>
                  <a:lnTo>
                    <a:pt x="383" y="5796"/>
                  </a:lnTo>
                  <a:lnTo>
                    <a:pt x="2560" y="6237"/>
                  </a:lnTo>
                  <a:lnTo>
                    <a:pt x="2736" y="6237"/>
                  </a:lnTo>
                  <a:lnTo>
                    <a:pt x="2825" y="6208"/>
                  </a:lnTo>
                  <a:lnTo>
                    <a:pt x="2913" y="6149"/>
                  </a:lnTo>
                  <a:lnTo>
                    <a:pt x="3001" y="6090"/>
                  </a:lnTo>
                  <a:lnTo>
                    <a:pt x="3060" y="6031"/>
                  </a:lnTo>
                  <a:lnTo>
                    <a:pt x="3089" y="5943"/>
                  </a:lnTo>
                  <a:lnTo>
                    <a:pt x="3119" y="5855"/>
                  </a:lnTo>
                  <a:lnTo>
                    <a:pt x="4089" y="1001"/>
                  </a:lnTo>
                  <a:lnTo>
                    <a:pt x="4119" y="913"/>
                  </a:lnTo>
                  <a:lnTo>
                    <a:pt x="4089" y="795"/>
                  </a:lnTo>
                  <a:lnTo>
                    <a:pt x="4060" y="707"/>
                  </a:lnTo>
                  <a:lnTo>
                    <a:pt x="4031" y="648"/>
                  </a:lnTo>
                  <a:lnTo>
                    <a:pt x="3972" y="560"/>
                  </a:lnTo>
                  <a:lnTo>
                    <a:pt x="3913" y="501"/>
                  </a:lnTo>
                  <a:lnTo>
                    <a:pt x="3825" y="472"/>
                  </a:lnTo>
                  <a:lnTo>
                    <a:pt x="3737" y="442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442550" y="1933825"/>
              <a:ext cx="94900" cy="116200"/>
            </a:xfrm>
            <a:custGeom>
              <a:avLst/>
              <a:gdLst/>
              <a:ahLst/>
              <a:cxnLst/>
              <a:rect l="l" t="t" r="r" b="b"/>
              <a:pathLst>
                <a:path w="3796" h="4648" extrusionOk="0">
                  <a:moveTo>
                    <a:pt x="1060" y="0"/>
                  </a:moveTo>
                  <a:lnTo>
                    <a:pt x="971" y="30"/>
                  </a:lnTo>
                  <a:lnTo>
                    <a:pt x="883" y="59"/>
                  </a:lnTo>
                  <a:lnTo>
                    <a:pt x="824" y="118"/>
                  </a:lnTo>
                  <a:lnTo>
                    <a:pt x="766" y="206"/>
                  </a:lnTo>
                  <a:lnTo>
                    <a:pt x="707" y="265"/>
                  </a:lnTo>
                  <a:lnTo>
                    <a:pt x="677" y="353"/>
                  </a:lnTo>
                  <a:lnTo>
                    <a:pt x="30" y="3648"/>
                  </a:lnTo>
                  <a:lnTo>
                    <a:pt x="1" y="3736"/>
                  </a:lnTo>
                  <a:lnTo>
                    <a:pt x="30" y="3824"/>
                  </a:lnTo>
                  <a:lnTo>
                    <a:pt x="60" y="3913"/>
                  </a:lnTo>
                  <a:lnTo>
                    <a:pt x="89" y="4001"/>
                  </a:lnTo>
                  <a:lnTo>
                    <a:pt x="148" y="4060"/>
                  </a:lnTo>
                  <a:lnTo>
                    <a:pt x="236" y="4118"/>
                  </a:lnTo>
                  <a:lnTo>
                    <a:pt x="295" y="4177"/>
                  </a:lnTo>
                  <a:lnTo>
                    <a:pt x="383" y="4207"/>
                  </a:lnTo>
                  <a:lnTo>
                    <a:pt x="2589" y="4648"/>
                  </a:lnTo>
                  <a:lnTo>
                    <a:pt x="2766" y="4648"/>
                  </a:lnTo>
                  <a:lnTo>
                    <a:pt x="2854" y="4619"/>
                  </a:lnTo>
                  <a:lnTo>
                    <a:pt x="2942" y="4560"/>
                  </a:lnTo>
                  <a:lnTo>
                    <a:pt x="3001" y="4501"/>
                  </a:lnTo>
                  <a:lnTo>
                    <a:pt x="3060" y="4442"/>
                  </a:lnTo>
                  <a:lnTo>
                    <a:pt x="3119" y="4354"/>
                  </a:lnTo>
                  <a:lnTo>
                    <a:pt x="3148" y="4266"/>
                  </a:lnTo>
                  <a:lnTo>
                    <a:pt x="3795" y="1000"/>
                  </a:lnTo>
                  <a:lnTo>
                    <a:pt x="3795" y="912"/>
                  </a:lnTo>
                  <a:lnTo>
                    <a:pt x="3795" y="794"/>
                  </a:lnTo>
                  <a:lnTo>
                    <a:pt x="3766" y="706"/>
                  </a:lnTo>
                  <a:lnTo>
                    <a:pt x="3737" y="647"/>
                  </a:lnTo>
                  <a:lnTo>
                    <a:pt x="3678" y="559"/>
                  </a:lnTo>
                  <a:lnTo>
                    <a:pt x="3590" y="500"/>
                  </a:lnTo>
                  <a:lnTo>
                    <a:pt x="3531" y="471"/>
                  </a:lnTo>
                  <a:lnTo>
                    <a:pt x="3413" y="441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1845725" y="221180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912" y="1"/>
                  </a:moveTo>
                  <a:lnTo>
                    <a:pt x="3530" y="30"/>
                  </a:lnTo>
                  <a:lnTo>
                    <a:pt x="3148" y="89"/>
                  </a:lnTo>
                  <a:lnTo>
                    <a:pt x="2765" y="148"/>
                  </a:lnTo>
                  <a:lnTo>
                    <a:pt x="2383" y="236"/>
                  </a:lnTo>
                  <a:lnTo>
                    <a:pt x="2000" y="354"/>
                  </a:lnTo>
                  <a:lnTo>
                    <a:pt x="1647" y="471"/>
                  </a:lnTo>
                  <a:lnTo>
                    <a:pt x="1294" y="648"/>
                  </a:lnTo>
                  <a:lnTo>
                    <a:pt x="971" y="824"/>
                  </a:lnTo>
                  <a:lnTo>
                    <a:pt x="706" y="1030"/>
                  </a:lnTo>
                  <a:lnTo>
                    <a:pt x="471" y="1265"/>
                  </a:lnTo>
                  <a:lnTo>
                    <a:pt x="265" y="1530"/>
                  </a:lnTo>
                  <a:lnTo>
                    <a:pt x="118" y="1795"/>
                  </a:lnTo>
                  <a:lnTo>
                    <a:pt x="29" y="2119"/>
                  </a:lnTo>
                  <a:lnTo>
                    <a:pt x="0" y="2413"/>
                  </a:lnTo>
                  <a:lnTo>
                    <a:pt x="29" y="2736"/>
                  </a:lnTo>
                  <a:lnTo>
                    <a:pt x="118" y="3060"/>
                  </a:lnTo>
                  <a:lnTo>
                    <a:pt x="235" y="3354"/>
                  </a:lnTo>
                  <a:lnTo>
                    <a:pt x="412" y="3648"/>
                  </a:lnTo>
                  <a:lnTo>
                    <a:pt x="618" y="3942"/>
                  </a:lnTo>
                  <a:lnTo>
                    <a:pt x="883" y="4236"/>
                  </a:lnTo>
                  <a:lnTo>
                    <a:pt x="1147" y="4501"/>
                  </a:lnTo>
                  <a:lnTo>
                    <a:pt x="1471" y="4737"/>
                  </a:lnTo>
                  <a:lnTo>
                    <a:pt x="1794" y="4972"/>
                  </a:lnTo>
                  <a:lnTo>
                    <a:pt x="2118" y="5207"/>
                  </a:lnTo>
                  <a:lnTo>
                    <a:pt x="2471" y="5384"/>
                  </a:lnTo>
                  <a:lnTo>
                    <a:pt x="2795" y="5560"/>
                  </a:lnTo>
                  <a:lnTo>
                    <a:pt x="3148" y="5678"/>
                  </a:lnTo>
                  <a:lnTo>
                    <a:pt x="3501" y="5796"/>
                  </a:lnTo>
                  <a:lnTo>
                    <a:pt x="3824" y="5884"/>
                  </a:lnTo>
                  <a:lnTo>
                    <a:pt x="4118" y="5913"/>
                  </a:lnTo>
                  <a:lnTo>
                    <a:pt x="4442" y="5943"/>
                  </a:lnTo>
                  <a:lnTo>
                    <a:pt x="4736" y="5943"/>
                  </a:lnTo>
                  <a:lnTo>
                    <a:pt x="5060" y="5913"/>
                  </a:lnTo>
                  <a:lnTo>
                    <a:pt x="5324" y="5854"/>
                  </a:lnTo>
                  <a:lnTo>
                    <a:pt x="5619" y="5766"/>
                  </a:lnTo>
                  <a:lnTo>
                    <a:pt x="5883" y="5648"/>
                  </a:lnTo>
                  <a:lnTo>
                    <a:pt x="6148" y="5501"/>
                  </a:lnTo>
                  <a:lnTo>
                    <a:pt x="6383" y="5325"/>
                  </a:lnTo>
                  <a:lnTo>
                    <a:pt x="6589" y="5148"/>
                  </a:lnTo>
                  <a:lnTo>
                    <a:pt x="6795" y="4942"/>
                  </a:lnTo>
                  <a:lnTo>
                    <a:pt x="6972" y="4707"/>
                  </a:lnTo>
                  <a:lnTo>
                    <a:pt x="7119" y="4472"/>
                  </a:lnTo>
                  <a:lnTo>
                    <a:pt x="7266" y="4207"/>
                  </a:lnTo>
                  <a:lnTo>
                    <a:pt x="7384" y="3913"/>
                  </a:lnTo>
                  <a:lnTo>
                    <a:pt x="7442" y="3589"/>
                  </a:lnTo>
                  <a:lnTo>
                    <a:pt x="7501" y="3295"/>
                  </a:lnTo>
                  <a:lnTo>
                    <a:pt x="7501" y="2972"/>
                  </a:lnTo>
                  <a:lnTo>
                    <a:pt x="7501" y="2677"/>
                  </a:lnTo>
                  <a:lnTo>
                    <a:pt x="7442" y="2383"/>
                  </a:lnTo>
                  <a:lnTo>
                    <a:pt x="7354" y="2119"/>
                  </a:lnTo>
                  <a:lnTo>
                    <a:pt x="7266" y="1854"/>
                  </a:lnTo>
                  <a:lnTo>
                    <a:pt x="7119" y="1589"/>
                  </a:lnTo>
                  <a:lnTo>
                    <a:pt x="6972" y="1354"/>
                  </a:lnTo>
                  <a:lnTo>
                    <a:pt x="6795" y="1118"/>
                  </a:lnTo>
                  <a:lnTo>
                    <a:pt x="6589" y="912"/>
                  </a:lnTo>
                  <a:lnTo>
                    <a:pt x="6354" y="736"/>
                  </a:lnTo>
                  <a:lnTo>
                    <a:pt x="6119" y="559"/>
                  </a:lnTo>
                  <a:lnTo>
                    <a:pt x="5854" y="412"/>
                  </a:lnTo>
                  <a:lnTo>
                    <a:pt x="5589" y="265"/>
                  </a:lnTo>
                  <a:lnTo>
                    <a:pt x="5295" y="177"/>
                  </a:lnTo>
                  <a:lnTo>
                    <a:pt x="4971" y="89"/>
                  </a:lnTo>
                  <a:lnTo>
                    <a:pt x="4648" y="59"/>
                  </a:lnTo>
                  <a:lnTo>
                    <a:pt x="4295" y="30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1685400" y="2164000"/>
              <a:ext cx="102975" cy="156675"/>
            </a:xfrm>
            <a:custGeom>
              <a:avLst/>
              <a:gdLst/>
              <a:ahLst/>
              <a:cxnLst/>
              <a:rect l="l" t="t" r="r" b="b"/>
              <a:pathLst>
                <a:path w="4119" h="6267" extrusionOk="0">
                  <a:moveTo>
                    <a:pt x="1442" y="1"/>
                  </a:moveTo>
                  <a:lnTo>
                    <a:pt x="1353" y="30"/>
                  </a:lnTo>
                  <a:lnTo>
                    <a:pt x="1265" y="59"/>
                  </a:lnTo>
                  <a:lnTo>
                    <a:pt x="1206" y="89"/>
                  </a:lnTo>
                  <a:lnTo>
                    <a:pt x="1118" y="148"/>
                  </a:lnTo>
                  <a:lnTo>
                    <a:pt x="1059" y="206"/>
                  </a:lnTo>
                  <a:lnTo>
                    <a:pt x="1030" y="295"/>
                  </a:lnTo>
                  <a:lnTo>
                    <a:pt x="1000" y="383"/>
                  </a:lnTo>
                  <a:lnTo>
                    <a:pt x="30" y="5266"/>
                  </a:lnTo>
                  <a:lnTo>
                    <a:pt x="0" y="5354"/>
                  </a:lnTo>
                  <a:lnTo>
                    <a:pt x="30" y="5443"/>
                  </a:lnTo>
                  <a:lnTo>
                    <a:pt x="30" y="5531"/>
                  </a:lnTo>
                  <a:lnTo>
                    <a:pt x="89" y="5619"/>
                  </a:lnTo>
                  <a:lnTo>
                    <a:pt x="147" y="5678"/>
                  </a:lnTo>
                  <a:lnTo>
                    <a:pt x="206" y="5737"/>
                  </a:lnTo>
                  <a:lnTo>
                    <a:pt x="294" y="5795"/>
                  </a:lnTo>
                  <a:lnTo>
                    <a:pt x="383" y="5795"/>
                  </a:lnTo>
                  <a:lnTo>
                    <a:pt x="2560" y="6237"/>
                  </a:lnTo>
                  <a:lnTo>
                    <a:pt x="2677" y="6266"/>
                  </a:lnTo>
                  <a:lnTo>
                    <a:pt x="2765" y="6237"/>
                  </a:lnTo>
                  <a:lnTo>
                    <a:pt x="2854" y="6207"/>
                  </a:lnTo>
                  <a:lnTo>
                    <a:pt x="2913" y="6178"/>
                  </a:lnTo>
                  <a:lnTo>
                    <a:pt x="3001" y="6119"/>
                  </a:lnTo>
                  <a:lnTo>
                    <a:pt x="3060" y="6060"/>
                  </a:lnTo>
                  <a:lnTo>
                    <a:pt x="3089" y="5972"/>
                  </a:lnTo>
                  <a:lnTo>
                    <a:pt x="3118" y="5884"/>
                  </a:lnTo>
                  <a:lnTo>
                    <a:pt x="4119" y="1001"/>
                  </a:lnTo>
                  <a:lnTo>
                    <a:pt x="4119" y="912"/>
                  </a:lnTo>
                  <a:lnTo>
                    <a:pt x="4119" y="824"/>
                  </a:lnTo>
                  <a:lnTo>
                    <a:pt x="4089" y="736"/>
                  </a:lnTo>
                  <a:lnTo>
                    <a:pt x="4030" y="648"/>
                  </a:lnTo>
                  <a:lnTo>
                    <a:pt x="3971" y="589"/>
                  </a:lnTo>
                  <a:lnTo>
                    <a:pt x="3913" y="530"/>
                  </a:lnTo>
                  <a:lnTo>
                    <a:pt x="3824" y="501"/>
                  </a:lnTo>
                  <a:lnTo>
                    <a:pt x="3736" y="471"/>
                  </a:lnTo>
                  <a:lnTo>
                    <a:pt x="1559" y="30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1733200" y="2192675"/>
              <a:ext cx="94900" cy="116950"/>
            </a:xfrm>
            <a:custGeom>
              <a:avLst/>
              <a:gdLst/>
              <a:ahLst/>
              <a:cxnLst/>
              <a:rect l="l" t="t" r="r" b="b"/>
              <a:pathLst>
                <a:path w="3796" h="4678" extrusionOk="0">
                  <a:moveTo>
                    <a:pt x="1148" y="1"/>
                  </a:moveTo>
                  <a:lnTo>
                    <a:pt x="1059" y="30"/>
                  </a:lnTo>
                  <a:lnTo>
                    <a:pt x="971" y="60"/>
                  </a:lnTo>
                  <a:lnTo>
                    <a:pt x="883" y="89"/>
                  </a:lnTo>
                  <a:lnTo>
                    <a:pt x="824" y="148"/>
                  </a:lnTo>
                  <a:lnTo>
                    <a:pt x="765" y="207"/>
                  </a:lnTo>
                  <a:lnTo>
                    <a:pt x="706" y="295"/>
                  </a:lnTo>
                  <a:lnTo>
                    <a:pt x="677" y="383"/>
                  </a:lnTo>
                  <a:lnTo>
                    <a:pt x="30" y="3678"/>
                  </a:lnTo>
                  <a:lnTo>
                    <a:pt x="0" y="3766"/>
                  </a:lnTo>
                  <a:lnTo>
                    <a:pt x="30" y="3854"/>
                  </a:lnTo>
                  <a:lnTo>
                    <a:pt x="59" y="3943"/>
                  </a:lnTo>
                  <a:lnTo>
                    <a:pt x="89" y="4031"/>
                  </a:lnTo>
                  <a:lnTo>
                    <a:pt x="147" y="4090"/>
                  </a:lnTo>
                  <a:lnTo>
                    <a:pt x="206" y="4148"/>
                  </a:lnTo>
                  <a:lnTo>
                    <a:pt x="295" y="4207"/>
                  </a:lnTo>
                  <a:lnTo>
                    <a:pt x="383" y="4237"/>
                  </a:lnTo>
                  <a:lnTo>
                    <a:pt x="2589" y="4648"/>
                  </a:lnTo>
                  <a:lnTo>
                    <a:pt x="2677" y="4678"/>
                  </a:lnTo>
                  <a:lnTo>
                    <a:pt x="2765" y="4648"/>
                  </a:lnTo>
                  <a:lnTo>
                    <a:pt x="2854" y="4648"/>
                  </a:lnTo>
                  <a:lnTo>
                    <a:pt x="2942" y="4590"/>
                  </a:lnTo>
                  <a:lnTo>
                    <a:pt x="3001" y="4531"/>
                  </a:lnTo>
                  <a:lnTo>
                    <a:pt x="3060" y="4472"/>
                  </a:lnTo>
                  <a:lnTo>
                    <a:pt x="3118" y="4384"/>
                  </a:lnTo>
                  <a:lnTo>
                    <a:pt x="3148" y="4296"/>
                  </a:lnTo>
                  <a:lnTo>
                    <a:pt x="3795" y="1001"/>
                  </a:lnTo>
                  <a:lnTo>
                    <a:pt x="3795" y="913"/>
                  </a:lnTo>
                  <a:lnTo>
                    <a:pt x="3795" y="824"/>
                  </a:lnTo>
                  <a:lnTo>
                    <a:pt x="3766" y="736"/>
                  </a:lnTo>
                  <a:lnTo>
                    <a:pt x="3736" y="648"/>
                  </a:lnTo>
                  <a:lnTo>
                    <a:pt x="3677" y="589"/>
                  </a:lnTo>
                  <a:lnTo>
                    <a:pt x="3589" y="530"/>
                  </a:lnTo>
                  <a:lnTo>
                    <a:pt x="3501" y="501"/>
                  </a:lnTo>
                  <a:lnTo>
                    <a:pt x="3413" y="471"/>
                  </a:lnTo>
                  <a:lnTo>
                    <a:pt x="1236" y="30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354300" y="2495675"/>
              <a:ext cx="177275" cy="160325"/>
            </a:xfrm>
            <a:custGeom>
              <a:avLst/>
              <a:gdLst/>
              <a:ahLst/>
              <a:cxnLst/>
              <a:rect l="l" t="t" r="r" b="b"/>
              <a:pathLst>
                <a:path w="7091" h="6413" extrusionOk="0">
                  <a:moveTo>
                    <a:pt x="4707" y="0"/>
                  </a:moveTo>
                  <a:lnTo>
                    <a:pt x="4325" y="30"/>
                  </a:lnTo>
                  <a:lnTo>
                    <a:pt x="3913" y="59"/>
                  </a:lnTo>
                  <a:lnTo>
                    <a:pt x="3531" y="118"/>
                  </a:lnTo>
                  <a:lnTo>
                    <a:pt x="3148" y="206"/>
                  </a:lnTo>
                  <a:lnTo>
                    <a:pt x="2766" y="324"/>
                  </a:lnTo>
                  <a:lnTo>
                    <a:pt x="2413" y="441"/>
                  </a:lnTo>
                  <a:lnTo>
                    <a:pt x="2060" y="589"/>
                  </a:lnTo>
                  <a:lnTo>
                    <a:pt x="1736" y="765"/>
                  </a:lnTo>
                  <a:lnTo>
                    <a:pt x="1472" y="912"/>
                  </a:lnTo>
                  <a:lnTo>
                    <a:pt x="1207" y="1118"/>
                  </a:lnTo>
                  <a:lnTo>
                    <a:pt x="972" y="1324"/>
                  </a:lnTo>
                  <a:lnTo>
                    <a:pt x="766" y="1530"/>
                  </a:lnTo>
                  <a:lnTo>
                    <a:pt x="589" y="1765"/>
                  </a:lnTo>
                  <a:lnTo>
                    <a:pt x="413" y="2030"/>
                  </a:lnTo>
                  <a:lnTo>
                    <a:pt x="295" y="2295"/>
                  </a:lnTo>
                  <a:lnTo>
                    <a:pt x="177" y="2559"/>
                  </a:lnTo>
                  <a:lnTo>
                    <a:pt x="89" y="2824"/>
                  </a:lnTo>
                  <a:lnTo>
                    <a:pt x="30" y="3118"/>
                  </a:lnTo>
                  <a:lnTo>
                    <a:pt x="1" y="3413"/>
                  </a:lnTo>
                  <a:lnTo>
                    <a:pt x="30" y="3677"/>
                  </a:lnTo>
                  <a:lnTo>
                    <a:pt x="60" y="3971"/>
                  </a:lnTo>
                  <a:lnTo>
                    <a:pt x="118" y="4266"/>
                  </a:lnTo>
                  <a:lnTo>
                    <a:pt x="207" y="4560"/>
                  </a:lnTo>
                  <a:lnTo>
                    <a:pt x="354" y="4824"/>
                  </a:lnTo>
                  <a:lnTo>
                    <a:pt x="501" y="5119"/>
                  </a:lnTo>
                  <a:lnTo>
                    <a:pt x="707" y="5354"/>
                  </a:lnTo>
                  <a:lnTo>
                    <a:pt x="913" y="5589"/>
                  </a:lnTo>
                  <a:lnTo>
                    <a:pt x="1119" y="5795"/>
                  </a:lnTo>
                  <a:lnTo>
                    <a:pt x="1354" y="5942"/>
                  </a:lnTo>
                  <a:lnTo>
                    <a:pt x="1619" y="6089"/>
                  </a:lnTo>
                  <a:lnTo>
                    <a:pt x="1883" y="6207"/>
                  </a:lnTo>
                  <a:lnTo>
                    <a:pt x="2148" y="6295"/>
                  </a:lnTo>
                  <a:lnTo>
                    <a:pt x="2442" y="6354"/>
                  </a:lnTo>
                  <a:lnTo>
                    <a:pt x="2736" y="6384"/>
                  </a:lnTo>
                  <a:lnTo>
                    <a:pt x="3001" y="6413"/>
                  </a:lnTo>
                  <a:lnTo>
                    <a:pt x="3295" y="6384"/>
                  </a:lnTo>
                  <a:lnTo>
                    <a:pt x="3590" y="6325"/>
                  </a:lnTo>
                  <a:lnTo>
                    <a:pt x="3884" y="6236"/>
                  </a:lnTo>
                  <a:lnTo>
                    <a:pt x="4178" y="6148"/>
                  </a:lnTo>
                  <a:lnTo>
                    <a:pt x="4443" y="6001"/>
                  </a:lnTo>
                  <a:lnTo>
                    <a:pt x="4737" y="5825"/>
                  </a:lnTo>
                  <a:lnTo>
                    <a:pt x="5002" y="5648"/>
                  </a:lnTo>
                  <a:lnTo>
                    <a:pt x="5266" y="5413"/>
                  </a:lnTo>
                  <a:lnTo>
                    <a:pt x="5531" y="5148"/>
                  </a:lnTo>
                  <a:lnTo>
                    <a:pt x="5796" y="4854"/>
                  </a:lnTo>
                  <a:lnTo>
                    <a:pt x="6031" y="4560"/>
                  </a:lnTo>
                  <a:lnTo>
                    <a:pt x="6266" y="4236"/>
                  </a:lnTo>
                  <a:lnTo>
                    <a:pt x="6472" y="3913"/>
                  </a:lnTo>
                  <a:lnTo>
                    <a:pt x="6649" y="3560"/>
                  </a:lnTo>
                  <a:lnTo>
                    <a:pt x="6825" y="3207"/>
                  </a:lnTo>
                  <a:lnTo>
                    <a:pt x="6943" y="2854"/>
                  </a:lnTo>
                  <a:lnTo>
                    <a:pt x="7031" y="2501"/>
                  </a:lnTo>
                  <a:lnTo>
                    <a:pt x="7090" y="2148"/>
                  </a:lnTo>
                  <a:lnTo>
                    <a:pt x="7090" y="1824"/>
                  </a:lnTo>
                  <a:lnTo>
                    <a:pt x="7061" y="1500"/>
                  </a:lnTo>
                  <a:lnTo>
                    <a:pt x="6972" y="1206"/>
                  </a:lnTo>
                  <a:lnTo>
                    <a:pt x="6796" y="912"/>
                  </a:lnTo>
                  <a:lnTo>
                    <a:pt x="6619" y="677"/>
                  </a:lnTo>
                  <a:lnTo>
                    <a:pt x="6355" y="471"/>
                  </a:lnTo>
                  <a:lnTo>
                    <a:pt x="6090" y="294"/>
                  </a:lnTo>
                  <a:lnTo>
                    <a:pt x="5766" y="177"/>
                  </a:lnTo>
                  <a:lnTo>
                    <a:pt x="5443" y="88"/>
                  </a:lnTo>
                  <a:lnTo>
                    <a:pt x="5090" y="30"/>
                  </a:lnTo>
                  <a:lnTo>
                    <a:pt x="4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555800" y="2382425"/>
              <a:ext cx="138300" cy="157400"/>
            </a:xfrm>
            <a:custGeom>
              <a:avLst/>
              <a:gdLst/>
              <a:ahLst/>
              <a:cxnLst/>
              <a:rect l="l" t="t" r="r" b="b"/>
              <a:pathLst>
                <a:path w="5532" h="6296" extrusionOk="0">
                  <a:moveTo>
                    <a:pt x="2236" y="0"/>
                  </a:moveTo>
                  <a:lnTo>
                    <a:pt x="2148" y="30"/>
                  </a:lnTo>
                  <a:lnTo>
                    <a:pt x="2060" y="88"/>
                  </a:lnTo>
                  <a:lnTo>
                    <a:pt x="207" y="1324"/>
                  </a:lnTo>
                  <a:lnTo>
                    <a:pt x="119" y="1383"/>
                  </a:lnTo>
                  <a:lnTo>
                    <a:pt x="60" y="1442"/>
                  </a:lnTo>
                  <a:lnTo>
                    <a:pt x="30" y="1530"/>
                  </a:lnTo>
                  <a:lnTo>
                    <a:pt x="1" y="1618"/>
                  </a:lnTo>
                  <a:lnTo>
                    <a:pt x="1" y="1706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60" y="1971"/>
                  </a:lnTo>
                  <a:lnTo>
                    <a:pt x="2825" y="6089"/>
                  </a:lnTo>
                  <a:lnTo>
                    <a:pt x="2884" y="6178"/>
                  </a:lnTo>
                  <a:lnTo>
                    <a:pt x="2942" y="6236"/>
                  </a:lnTo>
                  <a:lnTo>
                    <a:pt x="3031" y="6266"/>
                  </a:lnTo>
                  <a:lnTo>
                    <a:pt x="3119" y="6295"/>
                  </a:lnTo>
                  <a:lnTo>
                    <a:pt x="3295" y="6295"/>
                  </a:lnTo>
                  <a:lnTo>
                    <a:pt x="3384" y="6266"/>
                  </a:lnTo>
                  <a:lnTo>
                    <a:pt x="3472" y="6236"/>
                  </a:lnTo>
                  <a:lnTo>
                    <a:pt x="5325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02" y="4795"/>
                  </a:lnTo>
                  <a:lnTo>
                    <a:pt x="5531" y="4707"/>
                  </a:lnTo>
                  <a:lnTo>
                    <a:pt x="5531" y="4618"/>
                  </a:lnTo>
                  <a:lnTo>
                    <a:pt x="5531" y="4501"/>
                  </a:lnTo>
                  <a:lnTo>
                    <a:pt x="5502" y="4413"/>
                  </a:lnTo>
                  <a:lnTo>
                    <a:pt x="5472" y="4354"/>
                  </a:lnTo>
                  <a:lnTo>
                    <a:pt x="2707" y="206"/>
                  </a:lnTo>
                  <a:lnTo>
                    <a:pt x="2648" y="147"/>
                  </a:lnTo>
                  <a:lnTo>
                    <a:pt x="2589" y="88"/>
                  </a:lnTo>
                  <a:lnTo>
                    <a:pt x="2501" y="3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529325" y="2424325"/>
              <a:ext cx="116225" cy="123575"/>
            </a:xfrm>
            <a:custGeom>
              <a:avLst/>
              <a:gdLst/>
              <a:ahLst/>
              <a:cxnLst/>
              <a:rect l="l" t="t" r="r" b="b"/>
              <a:pathLst>
                <a:path w="4649" h="4943" extrusionOk="0">
                  <a:moveTo>
                    <a:pt x="2236" y="1"/>
                  </a:moveTo>
                  <a:lnTo>
                    <a:pt x="2148" y="30"/>
                  </a:lnTo>
                  <a:lnTo>
                    <a:pt x="2060" y="60"/>
                  </a:lnTo>
                  <a:lnTo>
                    <a:pt x="207" y="1295"/>
                  </a:lnTo>
                  <a:lnTo>
                    <a:pt x="148" y="1354"/>
                  </a:lnTo>
                  <a:lnTo>
                    <a:pt x="89" y="1442"/>
                  </a:lnTo>
                  <a:lnTo>
                    <a:pt x="30" y="1501"/>
                  </a:lnTo>
                  <a:lnTo>
                    <a:pt x="1" y="1589"/>
                  </a:lnTo>
                  <a:lnTo>
                    <a:pt x="1" y="1678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89" y="1942"/>
                  </a:lnTo>
                  <a:lnTo>
                    <a:pt x="1942" y="4737"/>
                  </a:lnTo>
                  <a:lnTo>
                    <a:pt x="2001" y="4825"/>
                  </a:lnTo>
                  <a:lnTo>
                    <a:pt x="2060" y="4884"/>
                  </a:lnTo>
                  <a:lnTo>
                    <a:pt x="2148" y="4913"/>
                  </a:lnTo>
                  <a:lnTo>
                    <a:pt x="2236" y="4943"/>
                  </a:lnTo>
                  <a:lnTo>
                    <a:pt x="2413" y="4943"/>
                  </a:lnTo>
                  <a:lnTo>
                    <a:pt x="2501" y="4913"/>
                  </a:lnTo>
                  <a:lnTo>
                    <a:pt x="2589" y="4884"/>
                  </a:lnTo>
                  <a:lnTo>
                    <a:pt x="4443" y="3648"/>
                  </a:lnTo>
                  <a:lnTo>
                    <a:pt x="4531" y="3590"/>
                  </a:lnTo>
                  <a:lnTo>
                    <a:pt x="4590" y="3501"/>
                  </a:lnTo>
                  <a:lnTo>
                    <a:pt x="4619" y="3413"/>
                  </a:lnTo>
                  <a:lnTo>
                    <a:pt x="4649" y="3325"/>
                  </a:lnTo>
                  <a:lnTo>
                    <a:pt x="4649" y="3237"/>
                  </a:lnTo>
                  <a:lnTo>
                    <a:pt x="4649" y="3148"/>
                  </a:lnTo>
                  <a:lnTo>
                    <a:pt x="4619" y="3060"/>
                  </a:lnTo>
                  <a:lnTo>
                    <a:pt x="4590" y="2972"/>
                  </a:lnTo>
                  <a:lnTo>
                    <a:pt x="2737" y="207"/>
                  </a:lnTo>
                  <a:lnTo>
                    <a:pt x="2678" y="119"/>
                  </a:lnTo>
                  <a:lnTo>
                    <a:pt x="2589" y="60"/>
                  </a:lnTo>
                  <a:lnTo>
                    <a:pt x="2501" y="3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1742025" y="1571275"/>
              <a:ext cx="177250" cy="159600"/>
            </a:xfrm>
            <a:custGeom>
              <a:avLst/>
              <a:gdLst/>
              <a:ahLst/>
              <a:cxnLst/>
              <a:rect l="l" t="t" r="r" b="b"/>
              <a:pathLst>
                <a:path w="7090" h="6384" extrusionOk="0">
                  <a:moveTo>
                    <a:pt x="4089" y="0"/>
                  </a:moveTo>
                  <a:lnTo>
                    <a:pt x="3795" y="29"/>
                  </a:lnTo>
                  <a:lnTo>
                    <a:pt x="3501" y="88"/>
                  </a:lnTo>
                  <a:lnTo>
                    <a:pt x="3207" y="177"/>
                  </a:lnTo>
                  <a:lnTo>
                    <a:pt x="2913" y="265"/>
                  </a:lnTo>
                  <a:lnTo>
                    <a:pt x="2648" y="412"/>
                  </a:lnTo>
                  <a:lnTo>
                    <a:pt x="2354" y="559"/>
                  </a:lnTo>
                  <a:lnTo>
                    <a:pt x="2089" y="765"/>
                  </a:lnTo>
                  <a:lnTo>
                    <a:pt x="1824" y="1000"/>
                  </a:lnTo>
                  <a:lnTo>
                    <a:pt x="1559" y="1265"/>
                  </a:lnTo>
                  <a:lnTo>
                    <a:pt x="1295" y="1530"/>
                  </a:lnTo>
                  <a:lnTo>
                    <a:pt x="1059" y="1853"/>
                  </a:lnTo>
                  <a:lnTo>
                    <a:pt x="824" y="2177"/>
                  </a:lnTo>
                  <a:lnTo>
                    <a:pt x="618" y="2500"/>
                  </a:lnTo>
                  <a:lnTo>
                    <a:pt x="442" y="2853"/>
                  </a:lnTo>
                  <a:lnTo>
                    <a:pt x="265" y="3206"/>
                  </a:lnTo>
                  <a:lnTo>
                    <a:pt x="147" y="3559"/>
                  </a:lnTo>
                  <a:lnTo>
                    <a:pt x="59" y="3912"/>
                  </a:lnTo>
                  <a:lnTo>
                    <a:pt x="0" y="4265"/>
                  </a:lnTo>
                  <a:lnTo>
                    <a:pt x="0" y="4589"/>
                  </a:lnTo>
                  <a:lnTo>
                    <a:pt x="30" y="4913"/>
                  </a:lnTo>
                  <a:lnTo>
                    <a:pt x="147" y="5207"/>
                  </a:lnTo>
                  <a:lnTo>
                    <a:pt x="295" y="5501"/>
                  </a:lnTo>
                  <a:lnTo>
                    <a:pt x="471" y="5736"/>
                  </a:lnTo>
                  <a:lnTo>
                    <a:pt x="736" y="5942"/>
                  </a:lnTo>
                  <a:lnTo>
                    <a:pt x="1001" y="6119"/>
                  </a:lnTo>
                  <a:lnTo>
                    <a:pt x="1324" y="6236"/>
                  </a:lnTo>
                  <a:lnTo>
                    <a:pt x="1648" y="6325"/>
                  </a:lnTo>
                  <a:lnTo>
                    <a:pt x="2001" y="6383"/>
                  </a:lnTo>
                  <a:lnTo>
                    <a:pt x="2765" y="6383"/>
                  </a:lnTo>
                  <a:lnTo>
                    <a:pt x="3177" y="6354"/>
                  </a:lnTo>
                  <a:lnTo>
                    <a:pt x="3560" y="6295"/>
                  </a:lnTo>
                  <a:lnTo>
                    <a:pt x="3942" y="6207"/>
                  </a:lnTo>
                  <a:lnTo>
                    <a:pt x="4325" y="6089"/>
                  </a:lnTo>
                  <a:lnTo>
                    <a:pt x="4678" y="5972"/>
                  </a:lnTo>
                  <a:lnTo>
                    <a:pt x="5031" y="5824"/>
                  </a:lnTo>
                  <a:lnTo>
                    <a:pt x="5354" y="5648"/>
                  </a:lnTo>
                  <a:lnTo>
                    <a:pt x="5619" y="5471"/>
                  </a:lnTo>
                  <a:lnTo>
                    <a:pt x="5884" y="5295"/>
                  </a:lnTo>
                  <a:lnTo>
                    <a:pt x="6119" y="5089"/>
                  </a:lnTo>
                  <a:lnTo>
                    <a:pt x="6325" y="4854"/>
                  </a:lnTo>
                  <a:lnTo>
                    <a:pt x="6501" y="4618"/>
                  </a:lnTo>
                  <a:lnTo>
                    <a:pt x="6678" y="4383"/>
                  </a:lnTo>
                  <a:lnTo>
                    <a:pt x="6825" y="4118"/>
                  </a:lnTo>
                  <a:lnTo>
                    <a:pt x="6913" y="3854"/>
                  </a:lnTo>
                  <a:lnTo>
                    <a:pt x="7001" y="3559"/>
                  </a:lnTo>
                  <a:lnTo>
                    <a:pt x="7060" y="3295"/>
                  </a:lnTo>
                  <a:lnTo>
                    <a:pt x="7090" y="3000"/>
                  </a:lnTo>
                  <a:lnTo>
                    <a:pt x="7090" y="2706"/>
                  </a:lnTo>
                  <a:lnTo>
                    <a:pt x="7031" y="2412"/>
                  </a:lnTo>
                  <a:lnTo>
                    <a:pt x="6972" y="2147"/>
                  </a:lnTo>
                  <a:lnTo>
                    <a:pt x="6884" y="1853"/>
                  </a:lnTo>
                  <a:lnTo>
                    <a:pt x="6737" y="1559"/>
                  </a:lnTo>
                  <a:lnTo>
                    <a:pt x="6590" y="1294"/>
                  </a:lnTo>
                  <a:lnTo>
                    <a:pt x="6413" y="1059"/>
                  </a:lnTo>
                  <a:lnTo>
                    <a:pt x="6207" y="824"/>
                  </a:lnTo>
                  <a:lnTo>
                    <a:pt x="5972" y="618"/>
                  </a:lnTo>
                  <a:lnTo>
                    <a:pt x="5737" y="441"/>
                  </a:lnTo>
                  <a:lnTo>
                    <a:pt x="5472" y="294"/>
                  </a:lnTo>
                  <a:lnTo>
                    <a:pt x="5207" y="177"/>
                  </a:lnTo>
                  <a:lnTo>
                    <a:pt x="4942" y="88"/>
                  </a:lnTo>
                  <a:lnTo>
                    <a:pt x="4648" y="29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576550" y="1702900"/>
              <a:ext cx="139025" cy="157400"/>
            </a:xfrm>
            <a:custGeom>
              <a:avLst/>
              <a:gdLst/>
              <a:ahLst/>
              <a:cxnLst/>
              <a:rect l="l" t="t" r="r" b="b"/>
              <a:pathLst>
                <a:path w="5561" h="6296" extrusionOk="0">
                  <a:moveTo>
                    <a:pt x="2266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6" y="1324"/>
                  </a:lnTo>
                  <a:lnTo>
                    <a:pt x="148" y="1383"/>
                  </a:lnTo>
                  <a:lnTo>
                    <a:pt x="89" y="1442"/>
                  </a:lnTo>
                  <a:lnTo>
                    <a:pt x="60" y="1530"/>
                  </a:lnTo>
                  <a:lnTo>
                    <a:pt x="30" y="1618"/>
                  </a:lnTo>
                  <a:lnTo>
                    <a:pt x="1" y="1707"/>
                  </a:lnTo>
                  <a:lnTo>
                    <a:pt x="30" y="1795"/>
                  </a:lnTo>
                  <a:lnTo>
                    <a:pt x="60" y="1883"/>
                  </a:lnTo>
                  <a:lnTo>
                    <a:pt x="89" y="1971"/>
                  </a:lnTo>
                  <a:lnTo>
                    <a:pt x="2854" y="6090"/>
                  </a:lnTo>
                  <a:lnTo>
                    <a:pt x="2913" y="6178"/>
                  </a:lnTo>
                  <a:lnTo>
                    <a:pt x="2972" y="6237"/>
                  </a:lnTo>
                  <a:lnTo>
                    <a:pt x="3060" y="6266"/>
                  </a:lnTo>
                  <a:lnTo>
                    <a:pt x="3148" y="6296"/>
                  </a:lnTo>
                  <a:lnTo>
                    <a:pt x="3325" y="6296"/>
                  </a:lnTo>
                  <a:lnTo>
                    <a:pt x="3413" y="6266"/>
                  </a:lnTo>
                  <a:lnTo>
                    <a:pt x="3501" y="6237"/>
                  </a:lnTo>
                  <a:lnTo>
                    <a:pt x="5354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31" y="4795"/>
                  </a:lnTo>
                  <a:lnTo>
                    <a:pt x="5560" y="4707"/>
                  </a:lnTo>
                  <a:lnTo>
                    <a:pt x="5560" y="4619"/>
                  </a:lnTo>
                  <a:lnTo>
                    <a:pt x="5560" y="4501"/>
                  </a:lnTo>
                  <a:lnTo>
                    <a:pt x="5531" y="4413"/>
                  </a:lnTo>
                  <a:lnTo>
                    <a:pt x="5472" y="4354"/>
                  </a:lnTo>
                  <a:lnTo>
                    <a:pt x="2736" y="206"/>
                  </a:lnTo>
                  <a:lnTo>
                    <a:pt x="2678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1625100" y="1694800"/>
              <a:ext cx="116950" cy="124325"/>
            </a:xfrm>
            <a:custGeom>
              <a:avLst/>
              <a:gdLst/>
              <a:ahLst/>
              <a:cxnLst/>
              <a:rect l="l" t="t" r="r" b="b"/>
              <a:pathLst>
                <a:path w="4678" h="4973" extrusionOk="0">
                  <a:moveTo>
                    <a:pt x="2265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5" y="1325"/>
                  </a:lnTo>
                  <a:lnTo>
                    <a:pt x="147" y="1384"/>
                  </a:lnTo>
                  <a:lnTo>
                    <a:pt x="88" y="1442"/>
                  </a:lnTo>
                  <a:lnTo>
                    <a:pt x="59" y="1531"/>
                  </a:lnTo>
                  <a:lnTo>
                    <a:pt x="30" y="1619"/>
                  </a:lnTo>
                  <a:lnTo>
                    <a:pt x="0" y="1707"/>
                  </a:lnTo>
                  <a:lnTo>
                    <a:pt x="30" y="1795"/>
                  </a:lnTo>
                  <a:lnTo>
                    <a:pt x="59" y="1884"/>
                  </a:lnTo>
                  <a:lnTo>
                    <a:pt x="88" y="1972"/>
                  </a:lnTo>
                  <a:lnTo>
                    <a:pt x="1942" y="4766"/>
                  </a:lnTo>
                  <a:lnTo>
                    <a:pt x="2000" y="4825"/>
                  </a:lnTo>
                  <a:lnTo>
                    <a:pt x="2089" y="4884"/>
                  </a:lnTo>
                  <a:lnTo>
                    <a:pt x="2148" y="4943"/>
                  </a:lnTo>
                  <a:lnTo>
                    <a:pt x="2236" y="4943"/>
                  </a:lnTo>
                  <a:lnTo>
                    <a:pt x="2324" y="4972"/>
                  </a:lnTo>
                  <a:lnTo>
                    <a:pt x="2412" y="4972"/>
                  </a:lnTo>
                  <a:lnTo>
                    <a:pt x="2501" y="4943"/>
                  </a:lnTo>
                  <a:lnTo>
                    <a:pt x="2589" y="4884"/>
                  </a:lnTo>
                  <a:lnTo>
                    <a:pt x="4442" y="3649"/>
                  </a:lnTo>
                  <a:lnTo>
                    <a:pt x="4530" y="3590"/>
                  </a:lnTo>
                  <a:lnTo>
                    <a:pt x="4589" y="3531"/>
                  </a:lnTo>
                  <a:lnTo>
                    <a:pt x="4619" y="3443"/>
                  </a:lnTo>
                  <a:lnTo>
                    <a:pt x="4648" y="3354"/>
                  </a:lnTo>
                  <a:lnTo>
                    <a:pt x="4677" y="3266"/>
                  </a:lnTo>
                  <a:lnTo>
                    <a:pt x="4648" y="3178"/>
                  </a:lnTo>
                  <a:lnTo>
                    <a:pt x="4619" y="3090"/>
                  </a:lnTo>
                  <a:lnTo>
                    <a:pt x="4589" y="3001"/>
                  </a:lnTo>
                  <a:lnTo>
                    <a:pt x="2736" y="207"/>
                  </a:lnTo>
                  <a:lnTo>
                    <a:pt x="2677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97725" y="1342550"/>
              <a:ext cx="159600" cy="177250"/>
            </a:xfrm>
            <a:custGeom>
              <a:avLst/>
              <a:gdLst/>
              <a:ahLst/>
              <a:cxnLst/>
              <a:rect l="l" t="t" r="r" b="b"/>
              <a:pathLst>
                <a:path w="6384" h="7090" extrusionOk="0">
                  <a:moveTo>
                    <a:pt x="2707" y="1"/>
                  </a:moveTo>
                  <a:lnTo>
                    <a:pt x="2442" y="59"/>
                  </a:lnTo>
                  <a:lnTo>
                    <a:pt x="2148" y="118"/>
                  </a:lnTo>
                  <a:lnTo>
                    <a:pt x="1854" y="206"/>
                  </a:lnTo>
                  <a:lnTo>
                    <a:pt x="1589" y="324"/>
                  </a:lnTo>
                  <a:lnTo>
                    <a:pt x="1295" y="501"/>
                  </a:lnTo>
                  <a:lnTo>
                    <a:pt x="1060" y="677"/>
                  </a:lnTo>
                  <a:lnTo>
                    <a:pt x="824" y="883"/>
                  </a:lnTo>
                  <a:lnTo>
                    <a:pt x="618" y="1118"/>
                  </a:lnTo>
                  <a:lnTo>
                    <a:pt x="442" y="1354"/>
                  </a:lnTo>
                  <a:lnTo>
                    <a:pt x="324" y="1618"/>
                  </a:lnTo>
                  <a:lnTo>
                    <a:pt x="206" y="1883"/>
                  </a:lnTo>
                  <a:lnTo>
                    <a:pt x="118" y="2148"/>
                  </a:lnTo>
                  <a:lnTo>
                    <a:pt x="59" y="2442"/>
                  </a:lnTo>
                  <a:lnTo>
                    <a:pt x="30" y="2707"/>
                  </a:lnTo>
                  <a:lnTo>
                    <a:pt x="1" y="3001"/>
                  </a:lnTo>
                  <a:lnTo>
                    <a:pt x="30" y="3295"/>
                  </a:lnTo>
                  <a:lnTo>
                    <a:pt x="89" y="3589"/>
                  </a:lnTo>
                  <a:lnTo>
                    <a:pt x="177" y="3884"/>
                  </a:lnTo>
                  <a:lnTo>
                    <a:pt x="265" y="4178"/>
                  </a:lnTo>
                  <a:lnTo>
                    <a:pt x="412" y="4442"/>
                  </a:lnTo>
                  <a:lnTo>
                    <a:pt x="589" y="4737"/>
                  </a:lnTo>
                  <a:lnTo>
                    <a:pt x="765" y="5001"/>
                  </a:lnTo>
                  <a:lnTo>
                    <a:pt x="1001" y="5266"/>
                  </a:lnTo>
                  <a:lnTo>
                    <a:pt x="1265" y="5531"/>
                  </a:lnTo>
                  <a:lnTo>
                    <a:pt x="1560" y="5796"/>
                  </a:lnTo>
                  <a:lnTo>
                    <a:pt x="1854" y="6031"/>
                  </a:lnTo>
                  <a:lnTo>
                    <a:pt x="2177" y="6266"/>
                  </a:lnTo>
                  <a:lnTo>
                    <a:pt x="2501" y="6472"/>
                  </a:lnTo>
                  <a:lnTo>
                    <a:pt x="2854" y="6649"/>
                  </a:lnTo>
                  <a:lnTo>
                    <a:pt x="3207" y="6825"/>
                  </a:lnTo>
                  <a:lnTo>
                    <a:pt x="3560" y="6943"/>
                  </a:lnTo>
                  <a:lnTo>
                    <a:pt x="3913" y="7031"/>
                  </a:lnTo>
                  <a:lnTo>
                    <a:pt x="4266" y="7090"/>
                  </a:lnTo>
                  <a:lnTo>
                    <a:pt x="4590" y="7090"/>
                  </a:lnTo>
                  <a:lnTo>
                    <a:pt x="4913" y="7060"/>
                  </a:lnTo>
                  <a:lnTo>
                    <a:pt x="5207" y="6943"/>
                  </a:lnTo>
                  <a:lnTo>
                    <a:pt x="5501" y="6796"/>
                  </a:lnTo>
                  <a:lnTo>
                    <a:pt x="5737" y="6590"/>
                  </a:lnTo>
                  <a:lnTo>
                    <a:pt x="5943" y="6354"/>
                  </a:lnTo>
                  <a:lnTo>
                    <a:pt x="6119" y="6090"/>
                  </a:lnTo>
                  <a:lnTo>
                    <a:pt x="6237" y="5766"/>
                  </a:lnTo>
                  <a:lnTo>
                    <a:pt x="6325" y="5443"/>
                  </a:lnTo>
                  <a:lnTo>
                    <a:pt x="6384" y="5060"/>
                  </a:lnTo>
                  <a:lnTo>
                    <a:pt x="6384" y="4707"/>
                  </a:lnTo>
                  <a:lnTo>
                    <a:pt x="6384" y="4325"/>
                  </a:lnTo>
                  <a:lnTo>
                    <a:pt x="6354" y="3913"/>
                  </a:lnTo>
                  <a:lnTo>
                    <a:pt x="6296" y="3531"/>
                  </a:lnTo>
                  <a:lnTo>
                    <a:pt x="6207" y="3148"/>
                  </a:lnTo>
                  <a:lnTo>
                    <a:pt x="6090" y="2766"/>
                  </a:lnTo>
                  <a:lnTo>
                    <a:pt x="5972" y="2413"/>
                  </a:lnTo>
                  <a:lnTo>
                    <a:pt x="5825" y="2060"/>
                  </a:lnTo>
                  <a:lnTo>
                    <a:pt x="5649" y="1736"/>
                  </a:lnTo>
                  <a:lnTo>
                    <a:pt x="5501" y="1471"/>
                  </a:lnTo>
                  <a:lnTo>
                    <a:pt x="5296" y="1207"/>
                  </a:lnTo>
                  <a:lnTo>
                    <a:pt x="5090" y="971"/>
                  </a:lnTo>
                  <a:lnTo>
                    <a:pt x="4884" y="765"/>
                  </a:lnTo>
                  <a:lnTo>
                    <a:pt x="4619" y="559"/>
                  </a:lnTo>
                  <a:lnTo>
                    <a:pt x="4384" y="412"/>
                  </a:lnTo>
                  <a:lnTo>
                    <a:pt x="4119" y="265"/>
                  </a:lnTo>
                  <a:lnTo>
                    <a:pt x="3854" y="177"/>
                  </a:lnTo>
                  <a:lnTo>
                    <a:pt x="3589" y="89"/>
                  </a:lnTo>
                  <a:lnTo>
                    <a:pt x="3295" y="30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716875" y="1541100"/>
              <a:ext cx="158125" cy="139025"/>
            </a:xfrm>
            <a:custGeom>
              <a:avLst/>
              <a:gdLst/>
              <a:ahLst/>
              <a:cxnLst/>
              <a:rect l="l" t="t" r="r" b="b"/>
              <a:pathLst>
                <a:path w="6325" h="5561" extrusionOk="0">
                  <a:moveTo>
                    <a:pt x="4618" y="1"/>
                  </a:moveTo>
                  <a:lnTo>
                    <a:pt x="4530" y="30"/>
                  </a:lnTo>
                  <a:lnTo>
                    <a:pt x="4442" y="60"/>
                  </a:lnTo>
                  <a:lnTo>
                    <a:pt x="4354" y="89"/>
                  </a:lnTo>
                  <a:lnTo>
                    <a:pt x="206" y="2854"/>
                  </a:lnTo>
                  <a:lnTo>
                    <a:pt x="147" y="2913"/>
                  </a:lnTo>
                  <a:lnTo>
                    <a:pt x="88" y="2972"/>
                  </a:lnTo>
                  <a:lnTo>
                    <a:pt x="29" y="3060"/>
                  </a:lnTo>
                  <a:lnTo>
                    <a:pt x="0" y="3148"/>
                  </a:lnTo>
                  <a:lnTo>
                    <a:pt x="0" y="3237"/>
                  </a:lnTo>
                  <a:lnTo>
                    <a:pt x="0" y="3325"/>
                  </a:lnTo>
                  <a:lnTo>
                    <a:pt x="29" y="3413"/>
                  </a:lnTo>
                  <a:lnTo>
                    <a:pt x="88" y="3501"/>
                  </a:lnTo>
                  <a:lnTo>
                    <a:pt x="1324" y="5355"/>
                  </a:lnTo>
                  <a:lnTo>
                    <a:pt x="1383" y="5414"/>
                  </a:lnTo>
                  <a:lnTo>
                    <a:pt x="1441" y="5472"/>
                  </a:lnTo>
                  <a:lnTo>
                    <a:pt x="1530" y="5531"/>
                  </a:lnTo>
                  <a:lnTo>
                    <a:pt x="1618" y="5561"/>
                  </a:lnTo>
                  <a:lnTo>
                    <a:pt x="1794" y="5561"/>
                  </a:lnTo>
                  <a:lnTo>
                    <a:pt x="1883" y="5531"/>
                  </a:lnTo>
                  <a:lnTo>
                    <a:pt x="1971" y="5472"/>
                  </a:lnTo>
                  <a:lnTo>
                    <a:pt x="6119" y="2737"/>
                  </a:lnTo>
                  <a:lnTo>
                    <a:pt x="6177" y="2678"/>
                  </a:lnTo>
                  <a:lnTo>
                    <a:pt x="6236" y="2619"/>
                  </a:lnTo>
                  <a:lnTo>
                    <a:pt x="6266" y="2531"/>
                  </a:lnTo>
                  <a:lnTo>
                    <a:pt x="6295" y="2443"/>
                  </a:lnTo>
                  <a:lnTo>
                    <a:pt x="6325" y="2354"/>
                  </a:lnTo>
                  <a:lnTo>
                    <a:pt x="6295" y="2266"/>
                  </a:lnTo>
                  <a:lnTo>
                    <a:pt x="6295" y="2178"/>
                  </a:lnTo>
                  <a:lnTo>
                    <a:pt x="6236" y="2090"/>
                  </a:lnTo>
                  <a:lnTo>
                    <a:pt x="5001" y="236"/>
                  </a:lnTo>
                  <a:lnTo>
                    <a:pt x="4942" y="148"/>
                  </a:lnTo>
                  <a:lnTo>
                    <a:pt x="4883" y="89"/>
                  </a:lnTo>
                  <a:lnTo>
                    <a:pt x="4795" y="60"/>
                  </a:lnTo>
                  <a:lnTo>
                    <a:pt x="4707" y="30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708775" y="151537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177" y="0"/>
                  </a:moveTo>
                  <a:lnTo>
                    <a:pt x="3089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48" y="2001"/>
                  </a:lnTo>
                  <a:lnTo>
                    <a:pt x="89" y="2060"/>
                  </a:lnTo>
                  <a:lnTo>
                    <a:pt x="30" y="2148"/>
                  </a:lnTo>
                  <a:lnTo>
                    <a:pt x="30" y="2236"/>
                  </a:lnTo>
                  <a:lnTo>
                    <a:pt x="0" y="2324"/>
                  </a:lnTo>
                  <a:lnTo>
                    <a:pt x="30" y="2413"/>
                  </a:lnTo>
                  <a:lnTo>
                    <a:pt x="30" y="2501"/>
                  </a:lnTo>
                  <a:lnTo>
                    <a:pt x="89" y="2589"/>
                  </a:lnTo>
                  <a:lnTo>
                    <a:pt x="1324" y="4442"/>
                  </a:lnTo>
                  <a:lnTo>
                    <a:pt x="1383" y="4501"/>
                  </a:lnTo>
                  <a:lnTo>
                    <a:pt x="1442" y="4560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60"/>
                  </a:lnTo>
                  <a:lnTo>
                    <a:pt x="4766" y="2707"/>
                  </a:lnTo>
                  <a:lnTo>
                    <a:pt x="4825" y="2648"/>
                  </a:lnTo>
                  <a:lnTo>
                    <a:pt x="4884" y="2589"/>
                  </a:lnTo>
                  <a:lnTo>
                    <a:pt x="4942" y="2501"/>
                  </a:lnTo>
                  <a:lnTo>
                    <a:pt x="4972" y="2413"/>
                  </a:lnTo>
                  <a:lnTo>
                    <a:pt x="4972" y="2324"/>
                  </a:lnTo>
                  <a:lnTo>
                    <a:pt x="4972" y="2236"/>
                  </a:lnTo>
                  <a:lnTo>
                    <a:pt x="4942" y="2148"/>
                  </a:lnTo>
                  <a:lnTo>
                    <a:pt x="4884" y="2060"/>
                  </a:lnTo>
                  <a:lnTo>
                    <a:pt x="3648" y="206"/>
                  </a:lnTo>
                  <a:lnTo>
                    <a:pt x="3589" y="147"/>
                  </a:lnTo>
                  <a:lnTo>
                    <a:pt x="3530" y="89"/>
                  </a:lnTo>
                  <a:lnTo>
                    <a:pt x="3442" y="30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1530225" y="2728800"/>
              <a:ext cx="159600" cy="176525"/>
            </a:xfrm>
            <a:custGeom>
              <a:avLst/>
              <a:gdLst/>
              <a:ahLst/>
              <a:cxnLst/>
              <a:rect l="l" t="t" r="r" b="b"/>
              <a:pathLst>
                <a:path w="6384" h="7061" extrusionOk="0">
                  <a:moveTo>
                    <a:pt x="1795" y="0"/>
                  </a:moveTo>
                  <a:lnTo>
                    <a:pt x="1471" y="30"/>
                  </a:lnTo>
                  <a:lnTo>
                    <a:pt x="1177" y="118"/>
                  </a:lnTo>
                  <a:lnTo>
                    <a:pt x="912" y="265"/>
                  </a:lnTo>
                  <a:lnTo>
                    <a:pt x="648" y="471"/>
                  </a:lnTo>
                  <a:lnTo>
                    <a:pt x="442" y="706"/>
                  </a:lnTo>
                  <a:lnTo>
                    <a:pt x="295" y="1000"/>
                  </a:lnTo>
                  <a:lnTo>
                    <a:pt x="177" y="1294"/>
                  </a:lnTo>
                  <a:lnTo>
                    <a:pt x="89" y="1647"/>
                  </a:lnTo>
                  <a:lnTo>
                    <a:pt x="30" y="2000"/>
                  </a:lnTo>
                  <a:lnTo>
                    <a:pt x="0" y="2383"/>
                  </a:lnTo>
                  <a:lnTo>
                    <a:pt x="0" y="2765"/>
                  </a:lnTo>
                  <a:lnTo>
                    <a:pt x="59" y="3148"/>
                  </a:lnTo>
                  <a:lnTo>
                    <a:pt x="118" y="3560"/>
                  </a:lnTo>
                  <a:lnTo>
                    <a:pt x="206" y="3942"/>
                  </a:lnTo>
                  <a:lnTo>
                    <a:pt x="295" y="4324"/>
                  </a:lnTo>
                  <a:lnTo>
                    <a:pt x="442" y="4677"/>
                  </a:lnTo>
                  <a:lnTo>
                    <a:pt x="589" y="5001"/>
                  </a:lnTo>
                  <a:lnTo>
                    <a:pt x="736" y="5325"/>
                  </a:lnTo>
                  <a:lnTo>
                    <a:pt x="912" y="5619"/>
                  </a:lnTo>
                  <a:lnTo>
                    <a:pt x="1089" y="5883"/>
                  </a:lnTo>
                  <a:lnTo>
                    <a:pt x="1295" y="6119"/>
                  </a:lnTo>
                  <a:lnTo>
                    <a:pt x="1530" y="6325"/>
                  </a:lnTo>
                  <a:lnTo>
                    <a:pt x="1765" y="6501"/>
                  </a:lnTo>
                  <a:lnTo>
                    <a:pt x="2030" y="6678"/>
                  </a:lnTo>
                  <a:lnTo>
                    <a:pt x="2266" y="6795"/>
                  </a:lnTo>
                  <a:lnTo>
                    <a:pt x="2560" y="6913"/>
                  </a:lnTo>
                  <a:lnTo>
                    <a:pt x="2824" y="7001"/>
                  </a:lnTo>
                  <a:lnTo>
                    <a:pt x="3119" y="7060"/>
                  </a:lnTo>
                  <a:lnTo>
                    <a:pt x="3677" y="7060"/>
                  </a:lnTo>
                  <a:lnTo>
                    <a:pt x="3972" y="7031"/>
                  </a:lnTo>
                  <a:lnTo>
                    <a:pt x="4266" y="6972"/>
                  </a:lnTo>
                  <a:lnTo>
                    <a:pt x="4531" y="6884"/>
                  </a:lnTo>
                  <a:lnTo>
                    <a:pt x="4825" y="6736"/>
                  </a:lnTo>
                  <a:lnTo>
                    <a:pt x="5089" y="6589"/>
                  </a:lnTo>
                  <a:lnTo>
                    <a:pt x="5354" y="6383"/>
                  </a:lnTo>
                  <a:lnTo>
                    <a:pt x="5560" y="6178"/>
                  </a:lnTo>
                  <a:lnTo>
                    <a:pt x="5766" y="5972"/>
                  </a:lnTo>
                  <a:lnTo>
                    <a:pt x="5943" y="5707"/>
                  </a:lnTo>
                  <a:lnTo>
                    <a:pt x="6090" y="5472"/>
                  </a:lnTo>
                  <a:lnTo>
                    <a:pt x="6207" y="5207"/>
                  </a:lnTo>
                  <a:lnTo>
                    <a:pt x="6296" y="4913"/>
                  </a:lnTo>
                  <a:lnTo>
                    <a:pt x="6354" y="4648"/>
                  </a:lnTo>
                  <a:lnTo>
                    <a:pt x="6384" y="4354"/>
                  </a:lnTo>
                  <a:lnTo>
                    <a:pt x="6384" y="4060"/>
                  </a:lnTo>
                  <a:lnTo>
                    <a:pt x="6354" y="3765"/>
                  </a:lnTo>
                  <a:lnTo>
                    <a:pt x="6325" y="3471"/>
                  </a:lnTo>
                  <a:lnTo>
                    <a:pt x="6237" y="3207"/>
                  </a:lnTo>
                  <a:lnTo>
                    <a:pt x="6119" y="2912"/>
                  </a:lnTo>
                  <a:lnTo>
                    <a:pt x="5972" y="2618"/>
                  </a:lnTo>
                  <a:lnTo>
                    <a:pt x="5825" y="2353"/>
                  </a:lnTo>
                  <a:lnTo>
                    <a:pt x="5619" y="2089"/>
                  </a:lnTo>
                  <a:lnTo>
                    <a:pt x="5384" y="1824"/>
                  </a:lnTo>
                  <a:lnTo>
                    <a:pt x="5148" y="1559"/>
                  </a:lnTo>
                  <a:lnTo>
                    <a:pt x="4854" y="1294"/>
                  </a:lnTo>
                  <a:lnTo>
                    <a:pt x="4560" y="1030"/>
                  </a:lnTo>
                  <a:lnTo>
                    <a:pt x="4236" y="824"/>
                  </a:lnTo>
                  <a:lnTo>
                    <a:pt x="3883" y="618"/>
                  </a:lnTo>
                  <a:lnTo>
                    <a:pt x="3530" y="412"/>
                  </a:lnTo>
                  <a:lnTo>
                    <a:pt x="3177" y="265"/>
                  </a:lnTo>
                  <a:lnTo>
                    <a:pt x="2824" y="147"/>
                  </a:lnTo>
                  <a:lnTo>
                    <a:pt x="2471" y="59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1396375" y="2562600"/>
              <a:ext cx="158150" cy="139000"/>
            </a:xfrm>
            <a:custGeom>
              <a:avLst/>
              <a:gdLst/>
              <a:ahLst/>
              <a:cxnLst/>
              <a:rect l="l" t="t" r="r" b="b"/>
              <a:pathLst>
                <a:path w="6326" h="5560" extrusionOk="0">
                  <a:moveTo>
                    <a:pt x="4619" y="0"/>
                  </a:moveTo>
                  <a:lnTo>
                    <a:pt x="4531" y="30"/>
                  </a:lnTo>
                  <a:lnTo>
                    <a:pt x="4443" y="30"/>
                  </a:lnTo>
                  <a:lnTo>
                    <a:pt x="4354" y="88"/>
                  </a:lnTo>
                  <a:lnTo>
                    <a:pt x="207" y="2824"/>
                  </a:lnTo>
                  <a:lnTo>
                    <a:pt x="148" y="2883"/>
                  </a:lnTo>
                  <a:lnTo>
                    <a:pt x="89" y="2971"/>
                  </a:lnTo>
                  <a:lnTo>
                    <a:pt x="30" y="3059"/>
                  </a:lnTo>
                  <a:lnTo>
                    <a:pt x="1" y="3148"/>
                  </a:lnTo>
                  <a:lnTo>
                    <a:pt x="1" y="3236"/>
                  </a:lnTo>
                  <a:lnTo>
                    <a:pt x="1" y="3324"/>
                  </a:lnTo>
                  <a:lnTo>
                    <a:pt x="30" y="3412"/>
                  </a:lnTo>
                  <a:lnTo>
                    <a:pt x="89" y="3501"/>
                  </a:lnTo>
                  <a:lnTo>
                    <a:pt x="1324" y="5354"/>
                  </a:lnTo>
                  <a:lnTo>
                    <a:pt x="1383" y="5413"/>
                  </a:lnTo>
                  <a:lnTo>
                    <a:pt x="1442" y="5472"/>
                  </a:lnTo>
                  <a:lnTo>
                    <a:pt x="1530" y="5530"/>
                  </a:lnTo>
                  <a:lnTo>
                    <a:pt x="1619" y="5560"/>
                  </a:lnTo>
                  <a:lnTo>
                    <a:pt x="1795" y="5560"/>
                  </a:lnTo>
                  <a:lnTo>
                    <a:pt x="1883" y="5530"/>
                  </a:lnTo>
                  <a:lnTo>
                    <a:pt x="1972" y="5472"/>
                  </a:lnTo>
                  <a:lnTo>
                    <a:pt x="6090" y="2736"/>
                  </a:lnTo>
                  <a:lnTo>
                    <a:pt x="6178" y="2677"/>
                  </a:lnTo>
                  <a:lnTo>
                    <a:pt x="6237" y="2589"/>
                  </a:lnTo>
                  <a:lnTo>
                    <a:pt x="6266" y="2530"/>
                  </a:lnTo>
                  <a:lnTo>
                    <a:pt x="6296" y="2442"/>
                  </a:lnTo>
                  <a:lnTo>
                    <a:pt x="6325" y="2353"/>
                  </a:lnTo>
                  <a:lnTo>
                    <a:pt x="6296" y="2236"/>
                  </a:lnTo>
                  <a:lnTo>
                    <a:pt x="6266" y="2147"/>
                  </a:lnTo>
                  <a:lnTo>
                    <a:pt x="6237" y="2089"/>
                  </a:lnTo>
                  <a:lnTo>
                    <a:pt x="5001" y="206"/>
                  </a:lnTo>
                  <a:lnTo>
                    <a:pt x="4943" y="147"/>
                  </a:lnTo>
                  <a:lnTo>
                    <a:pt x="4854" y="88"/>
                  </a:lnTo>
                  <a:lnTo>
                    <a:pt x="4796" y="30"/>
                  </a:lnTo>
                  <a:lnTo>
                    <a:pt x="4707" y="30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1438300" y="261112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266" y="1"/>
                  </a:moveTo>
                  <a:lnTo>
                    <a:pt x="3148" y="30"/>
                  </a:lnTo>
                  <a:lnTo>
                    <a:pt x="3060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18" y="2001"/>
                  </a:lnTo>
                  <a:lnTo>
                    <a:pt x="59" y="2060"/>
                  </a:lnTo>
                  <a:lnTo>
                    <a:pt x="30" y="2148"/>
                  </a:lnTo>
                  <a:lnTo>
                    <a:pt x="0" y="2236"/>
                  </a:lnTo>
                  <a:lnTo>
                    <a:pt x="0" y="2324"/>
                  </a:lnTo>
                  <a:lnTo>
                    <a:pt x="0" y="2413"/>
                  </a:lnTo>
                  <a:lnTo>
                    <a:pt x="30" y="2501"/>
                  </a:lnTo>
                  <a:lnTo>
                    <a:pt x="59" y="2589"/>
                  </a:lnTo>
                  <a:lnTo>
                    <a:pt x="1295" y="4442"/>
                  </a:lnTo>
                  <a:lnTo>
                    <a:pt x="1354" y="4531"/>
                  </a:lnTo>
                  <a:lnTo>
                    <a:pt x="1442" y="4589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89"/>
                  </a:lnTo>
                  <a:lnTo>
                    <a:pt x="4736" y="2736"/>
                  </a:lnTo>
                  <a:lnTo>
                    <a:pt x="4825" y="2677"/>
                  </a:lnTo>
                  <a:lnTo>
                    <a:pt x="4884" y="2589"/>
                  </a:lnTo>
                  <a:lnTo>
                    <a:pt x="4913" y="2530"/>
                  </a:lnTo>
                  <a:lnTo>
                    <a:pt x="4942" y="2442"/>
                  </a:lnTo>
                  <a:lnTo>
                    <a:pt x="4972" y="2354"/>
                  </a:lnTo>
                  <a:lnTo>
                    <a:pt x="4942" y="2236"/>
                  </a:lnTo>
                  <a:lnTo>
                    <a:pt x="4913" y="2148"/>
                  </a:lnTo>
                  <a:lnTo>
                    <a:pt x="4884" y="2089"/>
                  </a:lnTo>
                  <a:lnTo>
                    <a:pt x="3648" y="206"/>
                  </a:lnTo>
                  <a:lnTo>
                    <a:pt x="3589" y="148"/>
                  </a:lnTo>
                  <a:lnTo>
                    <a:pt x="3501" y="89"/>
                  </a:lnTo>
                  <a:lnTo>
                    <a:pt x="3442" y="30"/>
                  </a:lnTo>
                  <a:lnTo>
                    <a:pt x="3354" y="30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1114725" y="1619800"/>
              <a:ext cx="157400" cy="349350"/>
            </a:xfrm>
            <a:custGeom>
              <a:avLst/>
              <a:gdLst/>
              <a:ahLst/>
              <a:cxnLst/>
              <a:rect l="l" t="t" r="r" b="b"/>
              <a:pathLst>
                <a:path w="6296" h="13974" extrusionOk="0">
                  <a:moveTo>
                    <a:pt x="4295" y="0"/>
                  </a:moveTo>
                  <a:lnTo>
                    <a:pt x="4119" y="30"/>
                  </a:lnTo>
                  <a:lnTo>
                    <a:pt x="3942" y="89"/>
                  </a:lnTo>
                  <a:lnTo>
                    <a:pt x="3766" y="148"/>
                  </a:lnTo>
                  <a:lnTo>
                    <a:pt x="3618" y="236"/>
                  </a:lnTo>
                  <a:lnTo>
                    <a:pt x="3442" y="353"/>
                  </a:lnTo>
                  <a:lnTo>
                    <a:pt x="3324" y="442"/>
                  </a:lnTo>
                  <a:lnTo>
                    <a:pt x="3177" y="589"/>
                  </a:lnTo>
                  <a:lnTo>
                    <a:pt x="3060" y="736"/>
                  </a:lnTo>
                  <a:lnTo>
                    <a:pt x="2971" y="883"/>
                  </a:lnTo>
                  <a:lnTo>
                    <a:pt x="2883" y="1059"/>
                  </a:lnTo>
                  <a:lnTo>
                    <a:pt x="2824" y="1236"/>
                  </a:lnTo>
                  <a:lnTo>
                    <a:pt x="2765" y="1412"/>
                  </a:lnTo>
                  <a:lnTo>
                    <a:pt x="2736" y="1618"/>
                  </a:lnTo>
                  <a:lnTo>
                    <a:pt x="2118" y="8708"/>
                  </a:lnTo>
                  <a:lnTo>
                    <a:pt x="0" y="13120"/>
                  </a:lnTo>
                  <a:lnTo>
                    <a:pt x="4295" y="13973"/>
                  </a:lnTo>
                  <a:lnTo>
                    <a:pt x="4030" y="9090"/>
                  </a:lnTo>
                  <a:lnTo>
                    <a:pt x="6207" y="2295"/>
                  </a:lnTo>
                  <a:lnTo>
                    <a:pt x="6266" y="2118"/>
                  </a:lnTo>
                  <a:lnTo>
                    <a:pt x="6295" y="1913"/>
                  </a:lnTo>
                  <a:lnTo>
                    <a:pt x="6295" y="1736"/>
                  </a:lnTo>
                  <a:lnTo>
                    <a:pt x="6295" y="1560"/>
                  </a:lnTo>
                  <a:lnTo>
                    <a:pt x="6266" y="1383"/>
                  </a:lnTo>
                  <a:lnTo>
                    <a:pt x="6207" y="1207"/>
                  </a:lnTo>
                  <a:lnTo>
                    <a:pt x="6148" y="1030"/>
                  </a:lnTo>
                  <a:lnTo>
                    <a:pt x="6060" y="854"/>
                  </a:lnTo>
                  <a:lnTo>
                    <a:pt x="5942" y="706"/>
                  </a:lnTo>
                  <a:lnTo>
                    <a:pt x="5825" y="559"/>
                  </a:lnTo>
                  <a:lnTo>
                    <a:pt x="5707" y="442"/>
                  </a:lnTo>
                  <a:lnTo>
                    <a:pt x="5560" y="324"/>
                  </a:lnTo>
                  <a:lnTo>
                    <a:pt x="5413" y="236"/>
                  </a:lnTo>
                  <a:lnTo>
                    <a:pt x="5236" y="148"/>
                  </a:lnTo>
                  <a:lnTo>
                    <a:pt x="5060" y="59"/>
                  </a:lnTo>
                  <a:lnTo>
                    <a:pt x="4883" y="3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1108100" y="1881600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1501" y="1"/>
                  </a:moveTo>
                  <a:lnTo>
                    <a:pt x="1148" y="60"/>
                  </a:lnTo>
                  <a:lnTo>
                    <a:pt x="795" y="177"/>
                  </a:lnTo>
                  <a:lnTo>
                    <a:pt x="471" y="354"/>
                  </a:lnTo>
                  <a:lnTo>
                    <a:pt x="324" y="471"/>
                  </a:lnTo>
                  <a:lnTo>
                    <a:pt x="177" y="618"/>
                  </a:lnTo>
                  <a:lnTo>
                    <a:pt x="89" y="707"/>
                  </a:lnTo>
                  <a:lnTo>
                    <a:pt x="30" y="824"/>
                  </a:lnTo>
                  <a:lnTo>
                    <a:pt x="0" y="942"/>
                  </a:lnTo>
                  <a:lnTo>
                    <a:pt x="0" y="1030"/>
                  </a:lnTo>
                  <a:lnTo>
                    <a:pt x="30" y="1148"/>
                  </a:lnTo>
                  <a:lnTo>
                    <a:pt x="59" y="1236"/>
                  </a:lnTo>
                  <a:lnTo>
                    <a:pt x="118" y="1324"/>
                  </a:lnTo>
                  <a:lnTo>
                    <a:pt x="206" y="1413"/>
                  </a:lnTo>
                  <a:lnTo>
                    <a:pt x="295" y="1471"/>
                  </a:lnTo>
                  <a:lnTo>
                    <a:pt x="383" y="1530"/>
                  </a:lnTo>
                  <a:lnTo>
                    <a:pt x="501" y="1560"/>
                  </a:lnTo>
                  <a:lnTo>
                    <a:pt x="618" y="1589"/>
                  </a:lnTo>
                  <a:lnTo>
                    <a:pt x="736" y="1589"/>
                  </a:lnTo>
                  <a:lnTo>
                    <a:pt x="854" y="1560"/>
                  </a:lnTo>
                  <a:lnTo>
                    <a:pt x="971" y="1501"/>
                  </a:lnTo>
                  <a:lnTo>
                    <a:pt x="1059" y="1413"/>
                  </a:lnTo>
                  <a:lnTo>
                    <a:pt x="1177" y="1324"/>
                  </a:lnTo>
                  <a:lnTo>
                    <a:pt x="1324" y="1266"/>
                  </a:lnTo>
                  <a:lnTo>
                    <a:pt x="1501" y="1236"/>
                  </a:lnTo>
                  <a:lnTo>
                    <a:pt x="1707" y="1207"/>
                  </a:lnTo>
                  <a:lnTo>
                    <a:pt x="2177" y="1207"/>
                  </a:lnTo>
                  <a:lnTo>
                    <a:pt x="2677" y="1236"/>
                  </a:lnTo>
                  <a:lnTo>
                    <a:pt x="3177" y="1324"/>
                  </a:lnTo>
                  <a:lnTo>
                    <a:pt x="3413" y="1413"/>
                  </a:lnTo>
                  <a:lnTo>
                    <a:pt x="3619" y="1471"/>
                  </a:lnTo>
                  <a:lnTo>
                    <a:pt x="3795" y="1560"/>
                  </a:lnTo>
                  <a:lnTo>
                    <a:pt x="3942" y="1677"/>
                  </a:lnTo>
                  <a:lnTo>
                    <a:pt x="4060" y="1795"/>
                  </a:lnTo>
                  <a:lnTo>
                    <a:pt x="4148" y="1913"/>
                  </a:lnTo>
                  <a:lnTo>
                    <a:pt x="4178" y="2030"/>
                  </a:lnTo>
                  <a:lnTo>
                    <a:pt x="4266" y="2148"/>
                  </a:lnTo>
                  <a:lnTo>
                    <a:pt x="4354" y="2207"/>
                  </a:lnTo>
                  <a:lnTo>
                    <a:pt x="4472" y="2266"/>
                  </a:lnTo>
                  <a:lnTo>
                    <a:pt x="4560" y="2295"/>
                  </a:lnTo>
                  <a:lnTo>
                    <a:pt x="4678" y="2325"/>
                  </a:lnTo>
                  <a:lnTo>
                    <a:pt x="4795" y="2295"/>
                  </a:lnTo>
                  <a:lnTo>
                    <a:pt x="4913" y="2266"/>
                  </a:lnTo>
                  <a:lnTo>
                    <a:pt x="5001" y="2236"/>
                  </a:lnTo>
                  <a:lnTo>
                    <a:pt x="5090" y="2177"/>
                  </a:lnTo>
                  <a:lnTo>
                    <a:pt x="5178" y="2089"/>
                  </a:lnTo>
                  <a:lnTo>
                    <a:pt x="5237" y="2001"/>
                  </a:lnTo>
                  <a:lnTo>
                    <a:pt x="5295" y="1913"/>
                  </a:lnTo>
                  <a:lnTo>
                    <a:pt x="5325" y="1795"/>
                  </a:lnTo>
                  <a:lnTo>
                    <a:pt x="5295" y="1648"/>
                  </a:lnTo>
                  <a:lnTo>
                    <a:pt x="5266" y="1530"/>
                  </a:lnTo>
                  <a:lnTo>
                    <a:pt x="5207" y="1354"/>
                  </a:lnTo>
                  <a:lnTo>
                    <a:pt x="5119" y="1207"/>
                  </a:lnTo>
                  <a:lnTo>
                    <a:pt x="5001" y="1060"/>
                  </a:lnTo>
                  <a:lnTo>
                    <a:pt x="4913" y="913"/>
                  </a:lnTo>
                  <a:lnTo>
                    <a:pt x="4648" y="707"/>
                  </a:lnTo>
                  <a:lnTo>
                    <a:pt x="4354" y="530"/>
                  </a:lnTo>
                  <a:lnTo>
                    <a:pt x="4001" y="383"/>
                  </a:lnTo>
                  <a:lnTo>
                    <a:pt x="3678" y="295"/>
                  </a:lnTo>
                  <a:lnTo>
                    <a:pt x="2972" y="118"/>
                  </a:lnTo>
                  <a:lnTo>
                    <a:pt x="2589" y="60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1164725" y="160362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383" y="0"/>
                  </a:moveTo>
                  <a:lnTo>
                    <a:pt x="265" y="30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1" y="383"/>
                  </a:lnTo>
                  <a:lnTo>
                    <a:pt x="1" y="471"/>
                  </a:lnTo>
                  <a:lnTo>
                    <a:pt x="1" y="589"/>
                  </a:lnTo>
                  <a:lnTo>
                    <a:pt x="1" y="706"/>
                  </a:lnTo>
                  <a:lnTo>
                    <a:pt x="30" y="824"/>
                  </a:lnTo>
                  <a:lnTo>
                    <a:pt x="89" y="912"/>
                  </a:lnTo>
                  <a:lnTo>
                    <a:pt x="177" y="1000"/>
                  </a:lnTo>
                  <a:lnTo>
                    <a:pt x="265" y="1089"/>
                  </a:lnTo>
                  <a:lnTo>
                    <a:pt x="354" y="1148"/>
                  </a:lnTo>
                  <a:lnTo>
                    <a:pt x="471" y="1177"/>
                  </a:lnTo>
                  <a:lnTo>
                    <a:pt x="618" y="1206"/>
                  </a:lnTo>
                  <a:lnTo>
                    <a:pt x="1148" y="1206"/>
                  </a:lnTo>
                  <a:lnTo>
                    <a:pt x="1648" y="1236"/>
                  </a:lnTo>
                  <a:lnTo>
                    <a:pt x="2177" y="1295"/>
                  </a:lnTo>
                  <a:lnTo>
                    <a:pt x="2677" y="1383"/>
                  </a:lnTo>
                  <a:lnTo>
                    <a:pt x="3178" y="1501"/>
                  </a:lnTo>
                  <a:lnTo>
                    <a:pt x="3707" y="1618"/>
                  </a:lnTo>
                  <a:lnTo>
                    <a:pt x="4207" y="1765"/>
                  </a:lnTo>
                  <a:lnTo>
                    <a:pt x="4678" y="1912"/>
                  </a:lnTo>
                  <a:lnTo>
                    <a:pt x="4825" y="1971"/>
                  </a:lnTo>
                  <a:lnTo>
                    <a:pt x="4942" y="1971"/>
                  </a:lnTo>
                  <a:lnTo>
                    <a:pt x="5060" y="1942"/>
                  </a:lnTo>
                  <a:lnTo>
                    <a:pt x="5178" y="1912"/>
                  </a:lnTo>
                  <a:lnTo>
                    <a:pt x="5295" y="1854"/>
                  </a:lnTo>
                  <a:lnTo>
                    <a:pt x="5384" y="1765"/>
                  </a:lnTo>
                  <a:lnTo>
                    <a:pt x="5443" y="1677"/>
                  </a:lnTo>
                  <a:lnTo>
                    <a:pt x="5501" y="1589"/>
                  </a:lnTo>
                  <a:lnTo>
                    <a:pt x="5560" y="1471"/>
                  </a:lnTo>
                  <a:lnTo>
                    <a:pt x="5560" y="1383"/>
                  </a:lnTo>
                  <a:lnTo>
                    <a:pt x="5590" y="1265"/>
                  </a:lnTo>
                  <a:lnTo>
                    <a:pt x="5560" y="1177"/>
                  </a:lnTo>
                  <a:lnTo>
                    <a:pt x="5501" y="1059"/>
                  </a:lnTo>
                  <a:lnTo>
                    <a:pt x="5443" y="971"/>
                  </a:lnTo>
                  <a:lnTo>
                    <a:pt x="5354" y="912"/>
                  </a:lnTo>
                  <a:lnTo>
                    <a:pt x="5237" y="853"/>
                  </a:lnTo>
                  <a:lnTo>
                    <a:pt x="4648" y="647"/>
                  </a:lnTo>
                  <a:lnTo>
                    <a:pt x="4089" y="471"/>
                  </a:lnTo>
                  <a:lnTo>
                    <a:pt x="3501" y="324"/>
                  </a:lnTo>
                  <a:lnTo>
                    <a:pt x="2913" y="206"/>
                  </a:lnTo>
                  <a:lnTo>
                    <a:pt x="2324" y="118"/>
                  </a:lnTo>
                  <a:lnTo>
                    <a:pt x="1736" y="59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999250" y="2264025"/>
              <a:ext cx="157400" cy="350075"/>
            </a:xfrm>
            <a:custGeom>
              <a:avLst/>
              <a:gdLst/>
              <a:ahLst/>
              <a:cxnLst/>
              <a:rect l="l" t="t" r="r" b="b"/>
              <a:pathLst>
                <a:path w="6296" h="14003" extrusionOk="0">
                  <a:moveTo>
                    <a:pt x="2001" y="0"/>
                  </a:moveTo>
                  <a:lnTo>
                    <a:pt x="2266" y="4883"/>
                  </a:lnTo>
                  <a:lnTo>
                    <a:pt x="89" y="11678"/>
                  </a:lnTo>
                  <a:lnTo>
                    <a:pt x="30" y="11884"/>
                  </a:lnTo>
                  <a:lnTo>
                    <a:pt x="1" y="12061"/>
                  </a:lnTo>
                  <a:lnTo>
                    <a:pt x="1" y="12237"/>
                  </a:lnTo>
                  <a:lnTo>
                    <a:pt x="1" y="12443"/>
                  </a:lnTo>
                  <a:lnTo>
                    <a:pt x="30" y="12620"/>
                  </a:lnTo>
                  <a:lnTo>
                    <a:pt x="89" y="12796"/>
                  </a:lnTo>
                  <a:lnTo>
                    <a:pt x="148" y="12973"/>
                  </a:lnTo>
                  <a:lnTo>
                    <a:pt x="236" y="13120"/>
                  </a:lnTo>
                  <a:lnTo>
                    <a:pt x="354" y="13267"/>
                  </a:lnTo>
                  <a:lnTo>
                    <a:pt x="472" y="13414"/>
                  </a:lnTo>
                  <a:lnTo>
                    <a:pt x="589" y="13561"/>
                  </a:lnTo>
                  <a:lnTo>
                    <a:pt x="736" y="13649"/>
                  </a:lnTo>
                  <a:lnTo>
                    <a:pt x="883" y="13767"/>
                  </a:lnTo>
                  <a:lnTo>
                    <a:pt x="1060" y="13855"/>
                  </a:lnTo>
                  <a:lnTo>
                    <a:pt x="1236" y="13914"/>
                  </a:lnTo>
                  <a:lnTo>
                    <a:pt x="1413" y="13973"/>
                  </a:lnTo>
                  <a:lnTo>
                    <a:pt x="1619" y="14002"/>
                  </a:lnTo>
                  <a:lnTo>
                    <a:pt x="2001" y="14002"/>
                  </a:lnTo>
                  <a:lnTo>
                    <a:pt x="2178" y="13943"/>
                  </a:lnTo>
                  <a:lnTo>
                    <a:pt x="2354" y="13914"/>
                  </a:lnTo>
                  <a:lnTo>
                    <a:pt x="2531" y="13826"/>
                  </a:lnTo>
                  <a:lnTo>
                    <a:pt x="2678" y="13737"/>
                  </a:lnTo>
                  <a:lnTo>
                    <a:pt x="2825" y="13649"/>
                  </a:lnTo>
                  <a:lnTo>
                    <a:pt x="2972" y="13532"/>
                  </a:lnTo>
                  <a:lnTo>
                    <a:pt x="3119" y="13414"/>
                  </a:lnTo>
                  <a:lnTo>
                    <a:pt x="3207" y="13267"/>
                  </a:lnTo>
                  <a:lnTo>
                    <a:pt x="3325" y="13090"/>
                  </a:lnTo>
                  <a:lnTo>
                    <a:pt x="3413" y="12943"/>
                  </a:lnTo>
                  <a:lnTo>
                    <a:pt x="3472" y="12767"/>
                  </a:lnTo>
                  <a:lnTo>
                    <a:pt x="3531" y="12561"/>
                  </a:lnTo>
                  <a:lnTo>
                    <a:pt x="3531" y="12384"/>
                  </a:lnTo>
                  <a:lnTo>
                    <a:pt x="4178" y="5266"/>
                  </a:lnTo>
                  <a:lnTo>
                    <a:pt x="6296" y="853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1030150" y="2294175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530" y="0"/>
                  </a:moveTo>
                  <a:lnTo>
                    <a:pt x="412" y="30"/>
                  </a:lnTo>
                  <a:lnTo>
                    <a:pt x="324" y="88"/>
                  </a:lnTo>
                  <a:lnTo>
                    <a:pt x="236" y="147"/>
                  </a:lnTo>
                  <a:lnTo>
                    <a:pt x="147" y="206"/>
                  </a:lnTo>
                  <a:lnTo>
                    <a:pt x="89" y="294"/>
                  </a:lnTo>
                  <a:lnTo>
                    <a:pt x="30" y="412"/>
                  </a:lnTo>
                  <a:lnTo>
                    <a:pt x="0" y="530"/>
                  </a:lnTo>
                  <a:lnTo>
                    <a:pt x="0" y="647"/>
                  </a:lnTo>
                  <a:lnTo>
                    <a:pt x="59" y="794"/>
                  </a:lnTo>
                  <a:lnTo>
                    <a:pt x="118" y="941"/>
                  </a:lnTo>
                  <a:lnTo>
                    <a:pt x="206" y="1118"/>
                  </a:lnTo>
                  <a:lnTo>
                    <a:pt x="295" y="1265"/>
                  </a:lnTo>
                  <a:lnTo>
                    <a:pt x="412" y="1383"/>
                  </a:lnTo>
                  <a:lnTo>
                    <a:pt x="677" y="1589"/>
                  </a:lnTo>
                  <a:lnTo>
                    <a:pt x="971" y="1765"/>
                  </a:lnTo>
                  <a:lnTo>
                    <a:pt x="1295" y="1912"/>
                  </a:lnTo>
                  <a:lnTo>
                    <a:pt x="1648" y="2030"/>
                  </a:lnTo>
                  <a:lnTo>
                    <a:pt x="2354" y="2177"/>
                  </a:lnTo>
                  <a:lnTo>
                    <a:pt x="2736" y="2236"/>
                  </a:lnTo>
                  <a:lnTo>
                    <a:pt x="3089" y="2295"/>
                  </a:lnTo>
                  <a:lnTo>
                    <a:pt x="3471" y="2324"/>
                  </a:lnTo>
                  <a:lnTo>
                    <a:pt x="3824" y="2295"/>
                  </a:lnTo>
                  <a:lnTo>
                    <a:pt x="4177" y="2236"/>
                  </a:lnTo>
                  <a:lnTo>
                    <a:pt x="4530" y="2118"/>
                  </a:lnTo>
                  <a:lnTo>
                    <a:pt x="4854" y="1942"/>
                  </a:lnTo>
                  <a:lnTo>
                    <a:pt x="5001" y="1824"/>
                  </a:lnTo>
                  <a:lnTo>
                    <a:pt x="5148" y="1706"/>
                  </a:lnTo>
                  <a:lnTo>
                    <a:pt x="5236" y="1589"/>
                  </a:lnTo>
                  <a:lnTo>
                    <a:pt x="5295" y="1500"/>
                  </a:lnTo>
                  <a:lnTo>
                    <a:pt x="5325" y="1383"/>
                  </a:lnTo>
                  <a:lnTo>
                    <a:pt x="5325" y="1265"/>
                  </a:lnTo>
                  <a:lnTo>
                    <a:pt x="5295" y="1177"/>
                  </a:lnTo>
                  <a:lnTo>
                    <a:pt x="5266" y="1059"/>
                  </a:lnTo>
                  <a:lnTo>
                    <a:pt x="5207" y="971"/>
                  </a:lnTo>
                  <a:lnTo>
                    <a:pt x="5119" y="883"/>
                  </a:lnTo>
                  <a:lnTo>
                    <a:pt x="5031" y="824"/>
                  </a:lnTo>
                  <a:lnTo>
                    <a:pt x="4942" y="765"/>
                  </a:lnTo>
                  <a:lnTo>
                    <a:pt x="4825" y="736"/>
                  </a:lnTo>
                  <a:lnTo>
                    <a:pt x="4707" y="706"/>
                  </a:lnTo>
                  <a:lnTo>
                    <a:pt x="4589" y="736"/>
                  </a:lnTo>
                  <a:lnTo>
                    <a:pt x="4472" y="765"/>
                  </a:lnTo>
                  <a:lnTo>
                    <a:pt x="4354" y="824"/>
                  </a:lnTo>
                  <a:lnTo>
                    <a:pt x="4236" y="883"/>
                  </a:lnTo>
                  <a:lnTo>
                    <a:pt x="4148" y="971"/>
                  </a:lnTo>
                  <a:lnTo>
                    <a:pt x="4001" y="1030"/>
                  </a:lnTo>
                  <a:lnTo>
                    <a:pt x="3824" y="1059"/>
                  </a:lnTo>
                  <a:lnTo>
                    <a:pt x="3619" y="1089"/>
                  </a:lnTo>
                  <a:lnTo>
                    <a:pt x="3148" y="1118"/>
                  </a:lnTo>
                  <a:lnTo>
                    <a:pt x="2648" y="1059"/>
                  </a:lnTo>
                  <a:lnTo>
                    <a:pt x="2148" y="971"/>
                  </a:lnTo>
                  <a:lnTo>
                    <a:pt x="1912" y="912"/>
                  </a:lnTo>
                  <a:lnTo>
                    <a:pt x="1707" y="824"/>
                  </a:lnTo>
                  <a:lnTo>
                    <a:pt x="1530" y="736"/>
                  </a:lnTo>
                  <a:lnTo>
                    <a:pt x="1383" y="618"/>
                  </a:lnTo>
                  <a:lnTo>
                    <a:pt x="1265" y="530"/>
                  </a:lnTo>
                  <a:lnTo>
                    <a:pt x="1177" y="383"/>
                  </a:lnTo>
                  <a:lnTo>
                    <a:pt x="1118" y="265"/>
                  </a:lnTo>
                  <a:lnTo>
                    <a:pt x="1059" y="177"/>
                  </a:lnTo>
                  <a:lnTo>
                    <a:pt x="971" y="88"/>
                  </a:lnTo>
                  <a:lnTo>
                    <a:pt x="853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966900" y="258097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530" y="1"/>
                  </a:moveTo>
                  <a:lnTo>
                    <a:pt x="412" y="59"/>
                  </a:lnTo>
                  <a:lnTo>
                    <a:pt x="295" y="118"/>
                  </a:lnTo>
                  <a:lnTo>
                    <a:pt x="206" y="177"/>
                  </a:lnTo>
                  <a:lnTo>
                    <a:pt x="148" y="265"/>
                  </a:lnTo>
                  <a:lnTo>
                    <a:pt x="89" y="383"/>
                  </a:lnTo>
                  <a:lnTo>
                    <a:pt x="30" y="471"/>
                  </a:lnTo>
                  <a:lnTo>
                    <a:pt x="1" y="589"/>
                  </a:lnTo>
                  <a:lnTo>
                    <a:pt x="1" y="677"/>
                  </a:lnTo>
                  <a:lnTo>
                    <a:pt x="30" y="795"/>
                  </a:lnTo>
                  <a:lnTo>
                    <a:pt x="59" y="883"/>
                  </a:lnTo>
                  <a:lnTo>
                    <a:pt x="148" y="971"/>
                  </a:lnTo>
                  <a:lnTo>
                    <a:pt x="236" y="1059"/>
                  </a:lnTo>
                  <a:lnTo>
                    <a:pt x="354" y="1118"/>
                  </a:lnTo>
                  <a:lnTo>
                    <a:pt x="912" y="1295"/>
                  </a:lnTo>
                  <a:lnTo>
                    <a:pt x="1501" y="1471"/>
                  </a:lnTo>
                  <a:lnTo>
                    <a:pt x="2089" y="1618"/>
                  </a:lnTo>
                  <a:lnTo>
                    <a:pt x="2677" y="1736"/>
                  </a:lnTo>
                  <a:lnTo>
                    <a:pt x="3266" y="1824"/>
                  </a:lnTo>
                  <a:lnTo>
                    <a:pt x="3854" y="1913"/>
                  </a:lnTo>
                  <a:lnTo>
                    <a:pt x="4442" y="1942"/>
                  </a:lnTo>
                  <a:lnTo>
                    <a:pt x="5060" y="1971"/>
                  </a:lnTo>
                  <a:lnTo>
                    <a:pt x="5207" y="1942"/>
                  </a:lnTo>
                  <a:lnTo>
                    <a:pt x="5295" y="1913"/>
                  </a:lnTo>
                  <a:lnTo>
                    <a:pt x="5413" y="1854"/>
                  </a:lnTo>
                  <a:lnTo>
                    <a:pt x="5472" y="1765"/>
                  </a:lnTo>
                  <a:lnTo>
                    <a:pt x="5531" y="1677"/>
                  </a:lnTo>
                  <a:lnTo>
                    <a:pt x="5590" y="1589"/>
                  </a:lnTo>
                  <a:lnTo>
                    <a:pt x="5590" y="1471"/>
                  </a:lnTo>
                  <a:lnTo>
                    <a:pt x="5590" y="1354"/>
                  </a:lnTo>
                  <a:lnTo>
                    <a:pt x="5590" y="1265"/>
                  </a:lnTo>
                  <a:lnTo>
                    <a:pt x="5531" y="1148"/>
                  </a:lnTo>
                  <a:lnTo>
                    <a:pt x="5501" y="1030"/>
                  </a:lnTo>
                  <a:lnTo>
                    <a:pt x="5413" y="942"/>
                  </a:lnTo>
                  <a:lnTo>
                    <a:pt x="5325" y="883"/>
                  </a:lnTo>
                  <a:lnTo>
                    <a:pt x="5237" y="824"/>
                  </a:lnTo>
                  <a:lnTo>
                    <a:pt x="5119" y="765"/>
                  </a:lnTo>
                  <a:lnTo>
                    <a:pt x="4972" y="765"/>
                  </a:lnTo>
                  <a:lnTo>
                    <a:pt x="4442" y="736"/>
                  </a:lnTo>
                  <a:lnTo>
                    <a:pt x="3942" y="706"/>
                  </a:lnTo>
                  <a:lnTo>
                    <a:pt x="3413" y="648"/>
                  </a:lnTo>
                  <a:lnTo>
                    <a:pt x="2913" y="559"/>
                  </a:lnTo>
                  <a:lnTo>
                    <a:pt x="2383" y="471"/>
                  </a:lnTo>
                  <a:lnTo>
                    <a:pt x="1883" y="353"/>
                  </a:lnTo>
                  <a:lnTo>
                    <a:pt x="1383" y="206"/>
                  </a:lnTo>
                  <a:lnTo>
                    <a:pt x="912" y="30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638175" y="198015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1765" y="0"/>
                  </a:moveTo>
                  <a:lnTo>
                    <a:pt x="1560" y="30"/>
                  </a:lnTo>
                  <a:lnTo>
                    <a:pt x="1383" y="59"/>
                  </a:lnTo>
                  <a:lnTo>
                    <a:pt x="1207" y="89"/>
                  </a:lnTo>
                  <a:lnTo>
                    <a:pt x="1030" y="177"/>
                  </a:lnTo>
                  <a:lnTo>
                    <a:pt x="883" y="265"/>
                  </a:lnTo>
                  <a:lnTo>
                    <a:pt x="736" y="353"/>
                  </a:lnTo>
                  <a:lnTo>
                    <a:pt x="589" y="471"/>
                  </a:lnTo>
                  <a:lnTo>
                    <a:pt x="471" y="589"/>
                  </a:lnTo>
                  <a:lnTo>
                    <a:pt x="353" y="736"/>
                  </a:lnTo>
                  <a:lnTo>
                    <a:pt x="236" y="883"/>
                  </a:lnTo>
                  <a:lnTo>
                    <a:pt x="148" y="1059"/>
                  </a:lnTo>
                  <a:lnTo>
                    <a:pt x="89" y="1236"/>
                  </a:lnTo>
                  <a:lnTo>
                    <a:pt x="30" y="1442"/>
                  </a:lnTo>
                  <a:lnTo>
                    <a:pt x="0" y="1618"/>
                  </a:lnTo>
                  <a:lnTo>
                    <a:pt x="0" y="1824"/>
                  </a:lnTo>
                  <a:lnTo>
                    <a:pt x="30" y="2001"/>
                  </a:lnTo>
                  <a:lnTo>
                    <a:pt x="59" y="2177"/>
                  </a:lnTo>
                  <a:lnTo>
                    <a:pt x="118" y="2354"/>
                  </a:lnTo>
                  <a:lnTo>
                    <a:pt x="177" y="2530"/>
                  </a:lnTo>
                  <a:lnTo>
                    <a:pt x="265" y="2707"/>
                  </a:lnTo>
                  <a:lnTo>
                    <a:pt x="353" y="2854"/>
                  </a:lnTo>
                  <a:lnTo>
                    <a:pt x="471" y="3001"/>
                  </a:lnTo>
                  <a:lnTo>
                    <a:pt x="618" y="3119"/>
                  </a:lnTo>
                  <a:lnTo>
                    <a:pt x="736" y="3236"/>
                  </a:lnTo>
                  <a:lnTo>
                    <a:pt x="912" y="3324"/>
                  </a:lnTo>
                  <a:lnTo>
                    <a:pt x="1059" y="3413"/>
                  </a:lnTo>
                  <a:lnTo>
                    <a:pt x="1236" y="3472"/>
                  </a:lnTo>
                  <a:lnTo>
                    <a:pt x="1442" y="3530"/>
                  </a:lnTo>
                  <a:lnTo>
                    <a:pt x="1618" y="3560"/>
                  </a:lnTo>
                  <a:lnTo>
                    <a:pt x="8737" y="4178"/>
                  </a:lnTo>
                  <a:lnTo>
                    <a:pt x="13150" y="6296"/>
                  </a:lnTo>
                  <a:lnTo>
                    <a:pt x="14003" y="2001"/>
                  </a:lnTo>
                  <a:lnTo>
                    <a:pt x="9120" y="2265"/>
                  </a:lnTo>
                  <a:lnTo>
                    <a:pt x="2324" y="89"/>
                  </a:lnTo>
                  <a:lnTo>
                    <a:pt x="2148" y="30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899975" y="2011775"/>
              <a:ext cx="58125" cy="132400"/>
            </a:xfrm>
            <a:custGeom>
              <a:avLst/>
              <a:gdLst/>
              <a:ahLst/>
              <a:cxnLst/>
              <a:rect l="l" t="t" r="r" b="b"/>
              <a:pathLst>
                <a:path w="2325" h="5296" extrusionOk="0">
                  <a:moveTo>
                    <a:pt x="1677" y="0"/>
                  </a:moveTo>
                  <a:lnTo>
                    <a:pt x="1560" y="30"/>
                  </a:lnTo>
                  <a:lnTo>
                    <a:pt x="1383" y="89"/>
                  </a:lnTo>
                  <a:lnTo>
                    <a:pt x="1207" y="177"/>
                  </a:lnTo>
                  <a:lnTo>
                    <a:pt x="1089" y="295"/>
                  </a:lnTo>
                  <a:lnTo>
                    <a:pt x="942" y="412"/>
                  </a:lnTo>
                  <a:lnTo>
                    <a:pt x="736" y="677"/>
                  </a:lnTo>
                  <a:lnTo>
                    <a:pt x="560" y="971"/>
                  </a:lnTo>
                  <a:lnTo>
                    <a:pt x="413" y="1295"/>
                  </a:lnTo>
                  <a:lnTo>
                    <a:pt x="295" y="1618"/>
                  </a:lnTo>
                  <a:lnTo>
                    <a:pt x="148" y="2324"/>
                  </a:lnTo>
                  <a:lnTo>
                    <a:pt x="89" y="2707"/>
                  </a:lnTo>
                  <a:lnTo>
                    <a:pt x="30" y="3089"/>
                  </a:lnTo>
                  <a:lnTo>
                    <a:pt x="1" y="3442"/>
                  </a:lnTo>
                  <a:lnTo>
                    <a:pt x="30" y="3824"/>
                  </a:lnTo>
                  <a:lnTo>
                    <a:pt x="89" y="4177"/>
                  </a:lnTo>
                  <a:lnTo>
                    <a:pt x="207" y="4501"/>
                  </a:lnTo>
                  <a:lnTo>
                    <a:pt x="383" y="4825"/>
                  </a:lnTo>
                  <a:lnTo>
                    <a:pt x="501" y="4972"/>
                  </a:lnTo>
                  <a:lnTo>
                    <a:pt x="618" y="5119"/>
                  </a:lnTo>
                  <a:lnTo>
                    <a:pt x="736" y="5207"/>
                  </a:lnTo>
                  <a:lnTo>
                    <a:pt x="854" y="5266"/>
                  </a:lnTo>
                  <a:lnTo>
                    <a:pt x="942" y="5295"/>
                  </a:lnTo>
                  <a:lnTo>
                    <a:pt x="1177" y="5295"/>
                  </a:lnTo>
                  <a:lnTo>
                    <a:pt x="1266" y="5236"/>
                  </a:lnTo>
                  <a:lnTo>
                    <a:pt x="1354" y="5178"/>
                  </a:lnTo>
                  <a:lnTo>
                    <a:pt x="1442" y="5089"/>
                  </a:lnTo>
                  <a:lnTo>
                    <a:pt x="1501" y="5001"/>
                  </a:lnTo>
                  <a:lnTo>
                    <a:pt x="1560" y="4913"/>
                  </a:lnTo>
                  <a:lnTo>
                    <a:pt x="1589" y="4795"/>
                  </a:lnTo>
                  <a:lnTo>
                    <a:pt x="1619" y="4678"/>
                  </a:lnTo>
                  <a:lnTo>
                    <a:pt x="1619" y="4560"/>
                  </a:lnTo>
                  <a:lnTo>
                    <a:pt x="1589" y="4442"/>
                  </a:lnTo>
                  <a:lnTo>
                    <a:pt x="1530" y="4325"/>
                  </a:lnTo>
                  <a:lnTo>
                    <a:pt x="1442" y="4236"/>
                  </a:lnTo>
                  <a:lnTo>
                    <a:pt x="1354" y="4119"/>
                  </a:lnTo>
                  <a:lnTo>
                    <a:pt x="1295" y="3972"/>
                  </a:lnTo>
                  <a:lnTo>
                    <a:pt x="1266" y="3795"/>
                  </a:lnTo>
                  <a:lnTo>
                    <a:pt x="1236" y="3589"/>
                  </a:lnTo>
                  <a:lnTo>
                    <a:pt x="1207" y="3118"/>
                  </a:lnTo>
                  <a:lnTo>
                    <a:pt x="1266" y="2618"/>
                  </a:lnTo>
                  <a:lnTo>
                    <a:pt x="1354" y="2118"/>
                  </a:lnTo>
                  <a:lnTo>
                    <a:pt x="1413" y="1883"/>
                  </a:lnTo>
                  <a:lnTo>
                    <a:pt x="1501" y="1677"/>
                  </a:lnTo>
                  <a:lnTo>
                    <a:pt x="1589" y="1501"/>
                  </a:lnTo>
                  <a:lnTo>
                    <a:pt x="1707" y="1353"/>
                  </a:lnTo>
                  <a:lnTo>
                    <a:pt x="1824" y="1236"/>
                  </a:lnTo>
                  <a:lnTo>
                    <a:pt x="1942" y="1177"/>
                  </a:lnTo>
                  <a:lnTo>
                    <a:pt x="2060" y="1118"/>
                  </a:lnTo>
                  <a:lnTo>
                    <a:pt x="2177" y="1030"/>
                  </a:lnTo>
                  <a:lnTo>
                    <a:pt x="2236" y="942"/>
                  </a:lnTo>
                  <a:lnTo>
                    <a:pt x="2295" y="853"/>
                  </a:lnTo>
                  <a:lnTo>
                    <a:pt x="2325" y="736"/>
                  </a:lnTo>
                  <a:lnTo>
                    <a:pt x="2325" y="618"/>
                  </a:lnTo>
                  <a:lnTo>
                    <a:pt x="2325" y="500"/>
                  </a:lnTo>
                  <a:lnTo>
                    <a:pt x="2295" y="412"/>
                  </a:lnTo>
                  <a:lnTo>
                    <a:pt x="2236" y="295"/>
                  </a:lnTo>
                  <a:lnTo>
                    <a:pt x="2177" y="206"/>
                  </a:lnTo>
                  <a:lnTo>
                    <a:pt x="2119" y="118"/>
                  </a:lnTo>
                  <a:lnTo>
                    <a:pt x="2030" y="59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622000" y="1948525"/>
              <a:ext cx="50025" cy="139750"/>
            </a:xfrm>
            <a:custGeom>
              <a:avLst/>
              <a:gdLst/>
              <a:ahLst/>
              <a:cxnLst/>
              <a:rect l="l" t="t" r="r" b="b"/>
              <a:pathLst>
                <a:path w="2001" h="5590" extrusionOk="0">
                  <a:moveTo>
                    <a:pt x="1177" y="1"/>
                  </a:moveTo>
                  <a:lnTo>
                    <a:pt x="1089" y="59"/>
                  </a:lnTo>
                  <a:lnTo>
                    <a:pt x="1000" y="118"/>
                  </a:lnTo>
                  <a:lnTo>
                    <a:pt x="912" y="206"/>
                  </a:lnTo>
                  <a:lnTo>
                    <a:pt x="853" y="324"/>
                  </a:lnTo>
                  <a:lnTo>
                    <a:pt x="677" y="912"/>
                  </a:lnTo>
                  <a:lnTo>
                    <a:pt x="500" y="1471"/>
                  </a:lnTo>
                  <a:lnTo>
                    <a:pt x="353" y="2060"/>
                  </a:lnTo>
                  <a:lnTo>
                    <a:pt x="236" y="2648"/>
                  </a:lnTo>
                  <a:lnTo>
                    <a:pt x="147" y="3236"/>
                  </a:lnTo>
                  <a:lnTo>
                    <a:pt x="59" y="3825"/>
                  </a:lnTo>
                  <a:lnTo>
                    <a:pt x="30" y="4442"/>
                  </a:lnTo>
                  <a:lnTo>
                    <a:pt x="0" y="5031"/>
                  </a:lnTo>
                  <a:lnTo>
                    <a:pt x="30" y="5178"/>
                  </a:lnTo>
                  <a:lnTo>
                    <a:pt x="59" y="5295"/>
                  </a:lnTo>
                  <a:lnTo>
                    <a:pt x="118" y="5384"/>
                  </a:lnTo>
                  <a:lnTo>
                    <a:pt x="206" y="5472"/>
                  </a:lnTo>
                  <a:lnTo>
                    <a:pt x="294" y="5531"/>
                  </a:lnTo>
                  <a:lnTo>
                    <a:pt x="383" y="5560"/>
                  </a:lnTo>
                  <a:lnTo>
                    <a:pt x="500" y="5560"/>
                  </a:lnTo>
                  <a:lnTo>
                    <a:pt x="618" y="5590"/>
                  </a:lnTo>
                  <a:lnTo>
                    <a:pt x="736" y="5560"/>
                  </a:lnTo>
                  <a:lnTo>
                    <a:pt x="824" y="5531"/>
                  </a:lnTo>
                  <a:lnTo>
                    <a:pt x="942" y="5472"/>
                  </a:lnTo>
                  <a:lnTo>
                    <a:pt x="1030" y="5413"/>
                  </a:lnTo>
                  <a:lnTo>
                    <a:pt x="1118" y="5325"/>
                  </a:lnTo>
                  <a:lnTo>
                    <a:pt x="1177" y="5207"/>
                  </a:lnTo>
                  <a:lnTo>
                    <a:pt x="1206" y="5090"/>
                  </a:lnTo>
                  <a:lnTo>
                    <a:pt x="1206" y="4942"/>
                  </a:lnTo>
                  <a:lnTo>
                    <a:pt x="1236" y="4442"/>
                  </a:lnTo>
                  <a:lnTo>
                    <a:pt x="1265" y="3913"/>
                  </a:lnTo>
                  <a:lnTo>
                    <a:pt x="1324" y="3383"/>
                  </a:lnTo>
                  <a:lnTo>
                    <a:pt x="1412" y="2883"/>
                  </a:lnTo>
                  <a:lnTo>
                    <a:pt x="1501" y="2383"/>
                  </a:lnTo>
                  <a:lnTo>
                    <a:pt x="1618" y="1883"/>
                  </a:lnTo>
                  <a:lnTo>
                    <a:pt x="1765" y="1383"/>
                  </a:lnTo>
                  <a:lnTo>
                    <a:pt x="1942" y="883"/>
                  </a:lnTo>
                  <a:lnTo>
                    <a:pt x="1971" y="736"/>
                  </a:lnTo>
                  <a:lnTo>
                    <a:pt x="2001" y="618"/>
                  </a:lnTo>
                  <a:lnTo>
                    <a:pt x="1971" y="501"/>
                  </a:lnTo>
                  <a:lnTo>
                    <a:pt x="1912" y="383"/>
                  </a:lnTo>
                  <a:lnTo>
                    <a:pt x="1854" y="295"/>
                  </a:lnTo>
                  <a:lnTo>
                    <a:pt x="1795" y="206"/>
                  </a:lnTo>
                  <a:lnTo>
                    <a:pt x="1706" y="118"/>
                  </a:lnTo>
                  <a:lnTo>
                    <a:pt x="1618" y="59"/>
                  </a:lnTo>
                  <a:lnTo>
                    <a:pt x="1501" y="3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1283125" y="209560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854" y="1"/>
                  </a:moveTo>
                  <a:lnTo>
                    <a:pt x="1" y="4296"/>
                  </a:lnTo>
                  <a:lnTo>
                    <a:pt x="1" y="4296"/>
                  </a:lnTo>
                  <a:lnTo>
                    <a:pt x="4884" y="4060"/>
                  </a:lnTo>
                  <a:lnTo>
                    <a:pt x="11679" y="6208"/>
                  </a:lnTo>
                  <a:lnTo>
                    <a:pt x="11855" y="6266"/>
                  </a:lnTo>
                  <a:lnTo>
                    <a:pt x="12061" y="6296"/>
                  </a:lnTo>
                  <a:lnTo>
                    <a:pt x="12414" y="6296"/>
                  </a:lnTo>
                  <a:lnTo>
                    <a:pt x="12620" y="6266"/>
                  </a:lnTo>
                  <a:lnTo>
                    <a:pt x="12797" y="6208"/>
                  </a:lnTo>
                  <a:lnTo>
                    <a:pt x="12944" y="6149"/>
                  </a:lnTo>
                  <a:lnTo>
                    <a:pt x="13120" y="6061"/>
                  </a:lnTo>
                  <a:lnTo>
                    <a:pt x="13267" y="5972"/>
                  </a:lnTo>
                  <a:lnTo>
                    <a:pt x="13414" y="5855"/>
                  </a:lnTo>
                  <a:lnTo>
                    <a:pt x="13532" y="5708"/>
                  </a:lnTo>
                  <a:lnTo>
                    <a:pt x="13650" y="5560"/>
                  </a:lnTo>
                  <a:lnTo>
                    <a:pt x="13767" y="5413"/>
                  </a:lnTo>
                  <a:lnTo>
                    <a:pt x="13856" y="5237"/>
                  </a:lnTo>
                  <a:lnTo>
                    <a:pt x="13914" y="5060"/>
                  </a:lnTo>
                  <a:lnTo>
                    <a:pt x="13944" y="4884"/>
                  </a:lnTo>
                  <a:lnTo>
                    <a:pt x="13973" y="4678"/>
                  </a:lnTo>
                  <a:lnTo>
                    <a:pt x="14003" y="4501"/>
                  </a:lnTo>
                  <a:lnTo>
                    <a:pt x="13973" y="4296"/>
                  </a:lnTo>
                  <a:lnTo>
                    <a:pt x="13944" y="4119"/>
                  </a:lnTo>
                  <a:lnTo>
                    <a:pt x="13885" y="3943"/>
                  </a:lnTo>
                  <a:lnTo>
                    <a:pt x="13826" y="3766"/>
                  </a:lnTo>
                  <a:lnTo>
                    <a:pt x="13738" y="3619"/>
                  </a:lnTo>
                  <a:lnTo>
                    <a:pt x="13650" y="3472"/>
                  </a:lnTo>
                  <a:lnTo>
                    <a:pt x="13532" y="3325"/>
                  </a:lnTo>
                  <a:lnTo>
                    <a:pt x="13385" y="3207"/>
                  </a:lnTo>
                  <a:lnTo>
                    <a:pt x="13238" y="3089"/>
                  </a:lnTo>
                  <a:lnTo>
                    <a:pt x="13091" y="2972"/>
                  </a:lnTo>
                  <a:lnTo>
                    <a:pt x="12914" y="2913"/>
                  </a:lnTo>
                  <a:lnTo>
                    <a:pt x="12738" y="2825"/>
                  </a:lnTo>
                  <a:lnTo>
                    <a:pt x="12561" y="2795"/>
                  </a:lnTo>
                  <a:lnTo>
                    <a:pt x="12385" y="2766"/>
                  </a:lnTo>
                  <a:lnTo>
                    <a:pt x="5266" y="2119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1313275" y="2089000"/>
              <a:ext cx="57400" cy="133125"/>
            </a:xfrm>
            <a:custGeom>
              <a:avLst/>
              <a:gdLst/>
              <a:ahLst/>
              <a:cxnLst/>
              <a:rect l="l" t="t" r="r" b="b"/>
              <a:pathLst>
                <a:path w="2296" h="5325" extrusionOk="0">
                  <a:moveTo>
                    <a:pt x="1266" y="0"/>
                  </a:moveTo>
                  <a:lnTo>
                    <a:pt x="1148" y="29"/>
                  </a:lnTo>
                  <a:lnTo>
                    <a:pt x="1060" y="59"/>
                  </a:lnTo>
                  <a:lnTo>
                    <a:pt x="971" y="118"/>
                  </a:lnTo>
                  <a:lnTo>
                    <a:pt x="883" y="206"/>
                  </a:lnTo>
                  <a:lnTo>
                    <a:pt x="824" y="294"/>
                  </a:lnTo>
                  <a:lnTo>
                    <a:pt x="765" y="412"/>
                  </a:lnTo>
                  <a:lnTo>
                    <a:pt x="736" y="500"/>
                  </a:lnTo>
                  <a:lnTo>
                    <a:pt x="707" y="618"/>
                  </a:lnTo>
                  <a:lnTo>
                    <a:pt x="707" y="735"/>
                  </a:lnTo>
                  <a:lnTo>
                    <a:pt x="736" y="853"/>
                  </a:lnTo>
                  <a:lnTo>
                    <a:pt x="795" y="971"/>
                  </a:lnTo>
                  <a:lnTo>
                    <a:pt x="883" y="1088"/>
                  </a:lnTo>
                  <a:lnTo>
                    <a:pt x="971" y="1177"/>
                  </a:lnTo>
                  <a:lnTo>
                    <a:pt x="1030" y="1324"/>
                  </a:lnTo>
                  <a:lnTo>
                    <a:pt x="1060" y="1500"/>
                  </a:lnTo>
                  <a:lnTo>
                    <a:pt x="1089" y="1706"/>
                  </a:lnTo>
                  <a:lnTo>
                    <a:pt x="1118" y="2177"/>
                  </a:lnTo>
                  <a:lnTo>
                    <a:pt x="1060" y="2677"/>
                  </a:lnTo>
                  <a:lnTo>
                    <a:pt x="971" y="3177"/>
                  </a:lnTo>
                  <a:lnTo>
                    <a:pt x="913" y="3412"/>
                  </a:lnTo>
                  <a:lnTo>
                    <a:pt x="824" y="3618"/>
                  </a:lnTo>
                  <a:lnTo>
                    <a:pt x="736" y="3795"/>
                  </a:lnTo>
                  <a:lnTo>
                    <a:pt x="618" y="3971"/>
                  </a:lnTo>
                  <a:lnTo>
                    <a:pt x="501" y="4059"/>
                  </a:lnTo>
                  <a:lnTo>
                    <a:pt x="383" y="4148"/>
                  </a:lnTo>
                  <a:lnTo>
                    <a:pt x="265" y="4207"/>
                  </a:lnTo>
                  <a:lnTo>
                    <a:pt x="148" y="4265"/>
                  </a:lnTo>
                  <a:lnTo>
                    <a:pt x="89" y="4354"/>
                  </a:lnTo>
                  <a:lnTo>
                    <a:pt x="30" y="4471"/>
                  </a:lnTo>
                  <a:lnTo>
                    <a:pt x="1" y="4589"/>
                  </a:lnTo>
                  <a:lnTo>
                    <a:pt x="1" y="4677"/>
                  </a:lnTo>
                  <a:lnTo>
                    <a:pt x="1" y="4795"/>
                  </a:lnTo>
                  <a:lnTo>
                    <a:pt x="30" y="4913"/>
                  </a:lnTo>
                  <a:lnTo>
                    <a:pt x="59" y="5001"/>
                  </a:lnTo>
                  <a:lnTo>
                    <a:pt x="148" y="5118"/>
                  </a:lnTo>
                  <a:lnTo>
                    <a:pt x="207" y="5177"/>
                  </a:lnTo>
                  <a:lnTo>
                    <a:pt x="295" y="5266"/>
                  </a:lnTo>
                  <a:lnTo>
                    <a:pt x="412" y="5295"/>
                  </a:lnTo>
                  <a:lnTo>
                    <a:pt x="501" y="5324"/>
                  </a:lnTo>
                  <a:lnTo>
                    <a:pt x="648" y="5324"/>
                  </a:lnTo>
                  <a:lnTo>
                    <a:pt x="765" y="5295"/>
                  </a:lnTo>
                  <a:lnTo>
                    <a:pt x="942" y="5207"/>
                  </a:lnTo>
                  <a:lnTo>
                    <a:pt x="1089" y="5118"/>
                  </a:lnTo>
                  <a:lnTo>
                    <a:pt x="1236" y="5030"/>
                  </a:lnTo>
                  <a:lnTo>
                    <a:pt x="1383" y="4913"/>
                  </a:lnTo>
                  <a:lnTo>
                    <a:pt x="1589" y="4648"/>
                  </a:lnTo>
                  <a:lnTo>
                    <a:pt x="1766" y="4354"/>
                  </a:lnTo>
                  <a:lnTo>
                    <a:pt x="1913" y="4030"/>
                  </a:lnTo>
                  <a:lnTo>
                    <a:pt x="2001" y="3677"/>
                  </a:lnTo>
                  <a:lnTo>
                    <a:pt x="2177" y="2971"/>
                  </a:lnTo>
                  <a:lnTo>
                    <a:pt x="2236" y="2618"/>
                  </a:lnTo>
                  <a:lnTo>
                    <a:pt x="2295" y="2236"/>
                  </a:lnTo>
                  <a:lnTo>
                    <a:pt x="2295" y="1853"/>
                  </a:lnTo>
                  <a:lnTo>
                    <a:pt x="2295" y="1500"/>
                  </a:lnTo>
                  <a:lnTo>
                    <a:pt x="2236" y="1147"/>
                  </a:lnTo>
                  <a:lnTo>
                    <a:pt x="2119" y="794"/>
                  </a:lnTo>
                  <a:lnTo>
                    <a:pt x="1942" y="471"/>
                  </a:lnTo>
                  <a:lnTo>
                    <a:pt x="1824" y="324"/>
                  </a:lnTo>
                  <a:lnTo>
                    <a:pt x="1677" y="177"/>
                  </a:lnTo>
                  <a:lnTo>
                    <a:pt x="1589" y="88"/>
                  </a:lnTo>
                  <a:lnTo>
                    <a:pt x="1471" y="29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1599350" y="2145625"/>
              <a:ext cx="49300" cy="139750"/>
            </a:xfrm>
            <a:custGeom>
              <a:avLst/>
              <a:gdLst/>
              <a:ahLst/>
              <a:cxnLst/>
              <a:rect l="l" t="t" r="r" b="b"/>
              <a:pathLst>
                <a:path w="1972" h="5590" extrusionOk="0">
                  <a:moveTo>
                    <a:pt x="1383" y="0"/>
                  </a:moveTo>
                  <a:lnTo>
                    <a:pt x="1265" y="30"/>
                  </a:lnTo>
                  <a:lnTo>
                    <a:pt x="1177" y="59"/>
                  </a:lnTo>
                  <a:lnTo>
                    <a:pt x="1060" y="118"/>
                  </a:lnTo>
                  <a:lnTo>
                    <a:pt x="971" y="177"/>
                  </a:lnTo>
                  <a:lnTo>
                    <a:pt x="883" y="265"/>
                  </a:lnTo>
                  <a:lnTo>
                    <a:pt x="824" y="353"/>
                  </a:lnTo>
                  <a:lnTo>
                    <a:pt x="795" y="500"/>
                  </a:lnTo>
                  <a:lnTo>
                    <a:pt x="765" y="618"/>
                  </a:lnTo>
                  <a:lnTo>
                    <a:pt x="765" y="1147"/>
                  </a:lnTo>
                  <a:lnTo>
                    <a:pt x="736" y="1677"/>
                  </a:lnTo>
                  <a:lnTo>
                    <a:pt x="677" y="2177"/>
                  </a:lnTo>
                  <a:lnTo>
                    <a:pt x="589" y="2706"/>
                  </a:lnTo>
                  <a:lnTo>
                    <a:pt x="501" y="3206"/>
                  </a:lnTo>
                  <a:lnTo>
                    <a:pt x="354" y="3707"/>
                  </a:lnTo>
                  <a:lnTo>
                    <a:pt x="206" y="4207"/>
                  </a:lnTo>
                  <a:lnTo>
                    <a:pt x="59" y="4707"/>
                  </a:lnTo>
                  <a:lnTo>
                    <a:pt x="30" y="4824"/>
                  </a:lnTo>
                  <a:lnTo>
                    <a:pt x="1" y="4971"/>
                  </a:lnTo>
                  <a:lnTo>
                    <a:pt x="30" y="5089"/>
                  </a:lnTo>
                  <a:lnTo>
                    <a:pt x="59" y="5177"/>
                  </a:lnTo>
                  <a:lnTo>
                    <a:pt x="118" y="5295"/>
                  </a:lnTo>
                  <a:lnTo>
                    <a:pt x="206" y="5383"/>
                  </a:lnTo>
                  <a:lnTo>
                    <a:pt x="295" y="5442"/>
                  </a:lnTo>
                  <a:lnTo>
                    <a:pt x="383" y="5501"/>
                  </a:lnTo>
                  <a:lnTo>
                    <a:pt x="501" y="5560"/>
                  </a:lnTo>
                  <a:lnTo>
                    <a:pt x="589" y="5589"/>
                  </a:lnTo>
                  <a:lnTo>
                    <a:pt x="707" y="5589"/>
                  </a:lnTo>
                  <a:lnTo>
                    <a:pt x="824" y="5560"/>
                  </a:lnTo>
                  <a:lnTo>
                    <a:pt x="912" y="5530"/>
                  </a:lnTo>
                  <a:lnTo>
                    <a:pt x="1001" y="5472"/>
                  </a:lnTo>
                  <a:lnTo>
                    <a:pt x="1060" y="5354"/>
                  </a:lnTo>
                  <a:lnTo>
                    <a:pt x="1118" y="5236"/>
                  </a:lnTo>
                  <a:lnTo>
                    <a:pt x="1324" y="4677"/>
                  </a:lnTo>
                  <a:lnTo>
                    <a:pt x="1501" y="4089"/>
                  </a:lnTo>
                  <a:lnTo>
                    <a:pt x="1648" y="3501"/>
                  </a:lnTo>
                  <a:lnTo>
                    <a:pt x="1766" y="2942"/>
                  </a:lnTo>
                  <a:lnTo>
                    <a:pt x="1854" y="2324"/>
                  </a:lnTo>
                  <a:lnTo>
                    <a:pt x="1913" y="1736"/>
                  </a:lnTo>
                  <a:lnTo>
                    <a:pt x="1971" y="1147"/>
                  </a:lnTo>
                  <a:lnTo>
                    <a:pt x="1971" y="530"/>
                  </a:lnTo>
                  <a:lnTo>
                    <a:pt x="1971" y="412"/>
                  </a:lnTo>
                  <a:lnTo>
                    <a:pt x="1942" y="294"/>
                  </a:lnTo>
                  <a:lnTo>
                    <a:pt x="1883" y="177"/>
                  </a:lnTo>
                  <a:lnTo>
                    <a:pt x="1795" y="118"/>
                  </a:lnTo>
                  <a:lnTo>
                    <a:pt x="1707" y="59"/>
                  </a:lnTo>
                  <a:lnTo>
                    <a:pt x="1618" y="30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705825" y="21596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0591" y="0"/>
                  </a:moveTo>
                  <a:lnTo>
                    <a:pt x="7296" y="3648"/>
                  </a:lnTo>
                  <a:lnTo>
                    <a:pt x="972" y="6913"/>
                  </a:lnTo>
                  <a:lnTo>
                    <a:pt x="795" y="7001"/>
                  </a:lnTo>
                  <a:lnTo>
                    <a:pt x="648" y="7119"/>
                  </a:lnTo>
                  <a:lnTo>
                    <a:pt x="501" y="7266"/>
                  </a:lnTo>
                  <a:lnTo>
                    <a:pt x="383" y="7383"/>
                  </a:lnTo>
                  <a:lnTo>
                    <a:pt x="266" y="7531"/>
                  </a:lnTo>
                  <a:lnTo>
                    <a:pt x="177" y="7707"/>
                  </a:lnTo>
                  <a:lnTo>
                    <a:pt x="118" y="7884"/>
                  </a:lnTo>
                  <a:lnTo>
                    <a:pt x="60" y="8060"/>
                  </a:lnTo>
                  <a:lnTo>
                    <a:pt x="30" y="8237"/>
                  </a:lnTo>
                  <a:lnTo>
                    <a:pt x="1" y="8413"/>
                  </a:lnTo>
                  <a:lnTo>
                    <a:pt x="1" y="8590"/>
                  </a:lnTo>
                  <a:lnTo>
                    <a:pt x="30" y="8766"/>
                  </a:lnTo>
                  <a:lnTo>
                    <a:pt x="60" y="8943"/>
                  </a:lnTo>
                  <a:lnTo>
                    <a:pt x="118" y="9119"/>
                  </a:lnTo>
                  <a:lnTo>
                    <a:pt x="207" y="9296"/>
                  </a:lnTo>
                  <a:lnTo>
                    <a:pt x="295" y="9472"/>
                  </a:lnTo>
                  <a:lnTo>
                    <a:pt x="413" y="9619"/>
                  </a:lnTo>
                  <a:lnTo>
                    <a:pt x="560" y="9766"/>
                  </a:lnTo>
                  <a:lnTo>
                    <a:pt x="677" y="9884"/>
                  </a:lnTo>
                  <a:lnTo>
                    <a:pt x="854" y="10002"/>
                  </a:lnTo>
                  <a:lnTo>
                    <a:pt x="1001" y="10090"/>
                  </a:lnTo>
                  <a:lnTo>
                    <a:pt x="1177" y="10149"/>
                  </a:lnTo>
                  <a:lnTo>
                    <a:pt x="1354" y="10207"/>
                  </a:lnTo>
                  <a:lnTo>
                    <a:pt x="1530" y="10237"/>
                  </a:lnTo>
                  <a:lnTo>
                    <a:pt x="1707" y="10266"/>
                  </a:lnTo>
                  <a:lnTo>
                    <a:pt x="1883" y="10266"/>
                  </a:lnTo>
                  <a:lnTo>
                    <a:pt x="2060" y="10237"/>
                  </a:lnTo>
                  <a:lnTo>
                    <a:pt x="2266" y="10207"/>
                  </a:lnTo>
                  <a:lnTo>
                    <a:pt x="2442" y="10149"/>
                  </a:lnTo>
                  <a:lnTo>
                    <a:pt x="2589" y="10060"/>
                  </a:lnTo>
                  <a:lnTo>
                    <a:pt x="2766" y="9972"/>
                  </a:lnTo>
                  <a:lnTo>
                    <a:pt x="2913" y="9854"/>
                  </a:lnTo>
                  <a:lnTo>
                    <a:pt x="8384" y="5266"/>
                  </a:lnTo>
                  <a:lnTo>
                    <a:pt x="13003" y="3648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8375" y="217430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530" y="0"/>
                  </a:moveTo>
                  <a:lnTo>
                    <a:pt x="412" y="59"/>
                  </a:lnTo>
                  <a:lnTo>
                    <a:pt x="324" y="118"/>
                  </a:lnTo>
                  <a:lnTo>
                    <a:pt x="235" y="206"/>
                  </a:lnTo>
                  <a:lnTo>
                    <a:pt x="177" y="324"/>
                  </a:lnTo>
                  <a:lnTo>
                    <a:pt x="88" y="500"/>
                  </a:lnTo>
                  <a:lnTo>
                    <a:pt x="59" y="677"/>
                  </a:lnTo>
                  <a:lnTo>
                    <a:pt x="30" y="824"/>
                  </a:lnTo>
                  <a:lnTo>
                    <a:pt x="0" y="1000"/>
                  </a:lnTo>
                  <a:lnTo>
                    <a:pt x="30" y="1353"/>
                  </a:lnTo>
                  <a:lnTo>
                    <a:pt x="118" y="1677"/>
                  </a:lnTo>
                  <a:lnTo>
                    <a:pt x="265" y="2001"/>
                  </a:lnTo>
                  <a:lnTo>
                    <a:pt x="412" y="2324"/>
                  </a:lnTo>
                  <a:lnTo>
                    <a:pt x="794" y="2942"/>
                  </a:lnTo>
                  <a:lnTo>
                    <a:pt x="1030" y="3236"/>
                  </a:lnTo>
                  <a:lnTo>
                    <a:pt x="1265" y="3560"/>
                  </a:lnTo>
                  <a:lnTo>
                    <a:pt x="1500" y="3824"/>
                  </a:lnTo>
                  <a:lnTo>
                    <a:pt x="1765" y="4060"/>
                  </a:lnTo>
                  <a:lnTo>
                    <a:pt x="2059" y="4266"/>
                  </a:lnTo>
                  <a:lnTo>
                    <a:pt x="2383" y="4442"/>
                  </a:lnTo>
                  <a:lnTo>
                    <a:pt x="2736" y="4530"/>
                  </a:lnTo>
                  <a:lnTo>
                    <a:pt x="2942" y="4560"/>
                  </a:lnTo>
                  <a:lnTo>
                    <a:pt x="3118" y="4589"/>
                  </a:lnTo>
                  <a:lnTo>
                    <a:pt x="3265" y="4560"/>
                  </a:lnTo>
                  <a:lnTo>
                    <a:pt x="3383" y="4530"/>
                  </a:lnTo>
                  <a:lnTo>
                    <a:pt x="3471" y="4472"/>
                  </a:lnTo>
                  <a:lnTo>
                    <a:pt x="3559" y="4383"/>
                  </a:lnTo>
                  <a:lnTo>
                    <a:pt x="3618" y="4295"/>
                  </a:lnTo>
                  <a:lnTo>
                    <a:pt x="3648" y="4207"/>
                  </a:lnTo>
                  <a:lnTo>
                    <a:pt x="3677" y="4089"/>
                  </a:lnTo>
                  <a:lnTo>
                    <a:pt x="3677" y="4001"/>
                  </a:lnTo>
                  <a:lnTo>
                    <a:pt x="3648" y="3883"/>
                  </a:lnTo>
                  <a:lnTo>
                    <a:pt x="3618" y="3766"/>
                  </a:lnTo>
                  <a:lnTo>
                    <a:pt x="3589" y="3648"/>
                  </a:lnTo>
                  <a:lnTo>
                    <a:pt x="3501" y="3560"/>
                  </a:lnTo>
                  <a:lnTo>
                    <a:pt x="3412" y="3501"/>
                  </a:lnTo>
                  <a:lnTo>
                    <a:pt x="3324" y="3442"/>
                  </a:lnTo>
                  <a:lnTo>
                    <a:pt x="3206" y="3383"/>
                  </a:lnTo>
                  <a:lnTo>
                    <a:pt x="3059" y="3383"/>
                  </a:lnTo>
                  <a:lnTo>
                    <a:pt x="2942" y="3354"/>
                  </a:lnTo>
                  <a:lnTo>
                    <a:pt x="2795" y="3295"/>
                  </a:lnTo>
                  <a:lnTo>
                    <a:pt x="2618" y="3177"/>
                  </a:lnTo>
                  <a:lnTo>
                    <a:pt x="2471" y="3060"/>
                  </a:lnTo>
                  <a:lnTo>
                    <a:pt x="2118" y="2736"/>
                  </a:lnTo>
                  <a:lnTo>
                    <a:pt x="1794" y="2354"/>
                  </a:lnTo>
                  <a:lnTo>
                    <a:pt x="1530" y="1942"/>
                  </a:lnTo>
                  <a:lnTo>
                    <a:pt x="1412" y="1736"/>
                  </a:lnTo>
                  <a:lnTo>
                    <a:pt x="1324" y="1530"/>
                  </a:lnTo>
                  <a:lnTo>
                    <a:pt x="1236" y="1324"/>
                  </a:lnTo>
                  <a:lnTo>
                    <a:pt x="1206" y="1148"/>
                  </a:lnTo>
                  <a:lnTo>
                    <a:pt x="1206" y="1000"/>
                  </a:lnTo>
                  <a:lnTo>
                    <a:pt x="1265" y="853"/>
                  </a:lnTo>
                  <a:lnTo>
                    <a:pt x="1294" y="706"/>
                  </a:lnTo>
                  <a:lnTo>
                    <a:pt x="1324" y="589"/>
                  </a:lnTo>
                  <a:lnTo>
                    <a:pt x="1294" y="471"/>
                  </a:lnTo>
                  <a:lnTo>
                    <a:pt x="1265" y="383"/>
                  </a:lnTo>
                  <a:lnTo>
                    <a:pt x="1206" y="265"/>
                  </a:lnTo>
                  <a:lnTo>
                    <a:pt x="1147" y="177"/>
                  </a:lnTo>
                  <a:lnTo>
                    <a:pt x="1059" y="118"/>
                  </a:lnTo>
                  <a:lnTo>
                    <a:pt x="971" y="59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73475" y="2332400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618" y="1"/>
                  </a:moveTo>
                  <a:lnTo>
                    <a:pt x="501" y="30"/>
                  </a:lnTo>
                  <a:lnTo>
                    <a:pt x="383" y="60"/>
                  </a:lnTo>
                  <a:lnTo>
                    <a:pt x="265" y="89"/>
                  </a:lnTo>
                  <a:lnTo>
                    <a:pt x="177" y="148"/>
                  </a:lnTo>
                  <a:lnTo>
                    <a:pt x="118" y="236"/>
                  </a:lnTo>
                  <a:lnTo>
                    <a:pt x="59" y="324"/>
                  </a:lnTo>
                  <a:lnTo>
                    <a:pt x="0" y="413"/>
                  </a:lnTo>
                  <a:lnTo>
                    <a:pt x="0" y="530"/>
                  </a:lnTo>
                  <a:lnTo>
                    <a:pt x="0" y="648"/>
                  </a:lnTo>
                  <a:lnTo>
                    <a:pt x="59" y="766"/>
                  </a:lnTo>
                  <a:lnTo>
                    <a:pt x="324" y="1325"/>
                  </a:lnTo>
                  <a:lnTo>
                    <a:pt x="589" y="1854"/>
                  </a:lnTo>
                  <a:lnTo>
                    <a:pt x="912" y="2354"/>
                  </a:lnTo>
                  <a:lnTo>
                    <a:pt x="1236" y="2854"/>
                  </a:lnTo>
                  <a:lnTo>
                    <a:pt x="1589" y="3325"/>
                  </a:lnTo>
                  <a:lnTo>
                    <a:pt x="1971" y="3796"/>
                  </a:lnTo>
                  <a:lnTo>
                    <a:pt x="2354" y="4266"/>
                  </a:lnTo>
                  <a:lnTo>
                    <a:pt x="2766" y="4707"/>
                  </a:lnTo>
                  <a:lnTo>
                    <a:pt x="2883" y="4796"/>
                  </a:lnTo>
                  <a:lnTo>
                    <a:pt x="2972" y="4825"/>
                  </a:lnTo>
                  <a:lnTo>
                    <a:pt x="3089" y="4854"/>
                  </a:lnTo>
                  <a:lnTo>
                    <a:pt x="3207" y="4854"/>
                  </a:lnTo>
                  <a:lnTo>
                    <a:pt x="3295" y="4825"/>
                  </a:lnTo>
                  <a:lnTo>
                    <a:pt x="3413" y="4796"/>
                  </a:lnTo>
                  <a:lnTo>
                    <a:pt x="3501" y="4737"/>
                  </a:lnTo>
                  <a:lnTo>
                    <a:pt x="3589" y="4649"/>
                  </a:lnTo>
                  <a:lnTo>
                    <a:pt x="3648" y="4560"/>
                  </a:lnTo>
                  <a:lnTo>
                    <a:pt x="3707" y="4472"/>
                  </a:lnTo>
                  <a:lnTo>
                    <a:pt x="3736" y="4354"/>
                  </a:lnTo>
                  <a:lnTo>
                    <a:pt x="3736" y="4237"/>
                  </a:lnTo>
                  <a:lnTo>
                    <a:pt x="3736" y="4119"/>
                  </a:lnTo>
                  <a:lnTo>
                    <a:pt x="3707" y="4001"/>
                  </a:lnTo>
                  <a:lnTo>
                    <a:pt x="3648" y="3884"/>
                  </a:lnTo>
                  <a:lnTo>
                    <a:pt x="3560" y="3796"/>
                  </a:lnTo>
                  <a:lnTo>
                    <a:pt x="3207" y="3413"/>
                  </a:lnTo>
                  <a:lnTo>
                    <a:pt x="2854" y="3001"/>
                  </a:lnTo>
                  <a:lnTo>
                    <a:pt x="2530" y="2619"/>
                  </a:lnTo>
                  <a:lnTo>
                    <a:pt x="2236" y="2178"/>
                  </a:lnTo>
                  <a:lnTo>
                    <a:pt x="1942" y="1766"/>
                  </a:lnTo>
                  <a:lnTo>
                    <a:pt x="1677" y="1325"/>
                  </a:lnTo>
                  <a:lnTo>
                    <a:pt x="1442" y="854"/>
                  </a:lnTo>
                  <a:lnTo>
                    <a:pt x="1207" y="383"/>
                  </a:lnTo>
                  <a:lnTo>
                    <a:pt x="1118" y="266"/>
                  </a:lnTo>
                  <a:lnTo>
                    <a:pt x="1030" y="177"/>
                  </a:lnTo>
                  <a:lnTo>
                    <a:pt x="942" y="89"/>
                  </a:lnTo>
                  <a:lnTo>
                    <a:pt x="824" y="60"/>
                  </a:lnTo>
                  <a:lnTo>
                    <a:pt x="736" y="3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240475" y="18169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1120" y="0"/>
                  </a:moveTo>
                  <a:lnTo>
                    <a:pt x="10914" y="29"/>
                  </a:lnTo>
                  <a:lnTo>
                    <a:pt x="10737" y="88"/>
                  </a:lnTo>
                  <a:lnTo>
                    <a:pt x="10561" y="147"/>
                  </a:lnTo>
                  <a:lnTo>
                    <a:pt x="10414" y="206"/>
                  </a:lnTo>
                  <a:lnTo>
                    <a:pt x="10237" y="294"/>
                  </a:lnTo>
                  <a:lnTo>
                    <a:pt x="10090" y="412"/>
                  </a:lnTo>
                  <a:lnTo>
                    <a:pt x="4619" y="5001"/>
                  </a:lnTo>
                  <a:lnTo>
                    <a:pt x="0" y="6619"/>
                  </a:lnTo>
                  <a:lnTo>
                    <a:pt x="2413" y="10266"/>
                  </a:lnTo>
                  <a:lnTo>
                    <a:pt x="5707" y="6648"/>
                  </a:lnTo>
                  <a:lnTo>
                    <a:pt x="12032" y="3353"/>
                  </a:lnTo>
                  <a:lnTo>
                    <a:pt x="12208" y="3265"/>
                  </a:lnTo>
                  <a:lnTo>
                    <a:pt x="12355" y="3148"/>
                  </a:lnTo>
                  <a:lnTo>
                    <a:pt x="12502" y="3030"/>
                  </a:lnTo>
                  <a:lnTo>
                    <a:pt x="12620" y="2883"/>
                  </a:lnTo>
                  <a:lnTo>
                    <a:pt x="12738" y="2736"/>
                  </a:lnTo>
                  <a:lnTo>
                    <a:pt x="12826" y="2589"/>
                  </a:lnTo>
                  <a:lnTo>
                    <a:pt x="12885" y="2412"/>
                  </a:lnTo>
                  <a:lnTo>
                    <a:pt x="12944" y="2236"/>
                  </a:lnTo>
                  <a:lnTo>
                    <a:pt x="12973" y="2059"/>
                  </a:lnTo>
                  <a:lnTo>
                    <a:pt x="13002" y="1883"/>
                  </a:lnTo>
                  <a:lnTo>
                    <a:pt x="13002" y="1706"/>
                  </a:lnTo>
                  <a:lnTo>
                    <a:pt x="12973" y="1500"/>
                  </a:lnTo>
                  <a:lnTo>
                    <a:pt x="12944" y="1324"/>
                  </a:lnTo>
                  <a:lnTo>
                    <a:pt x="12885" y="1147"/>
                  </a:lnTo>
                  <a:lnTo>
                    <a:pt x="12797" y="971"/>
                  </a:lnTo>
                  <a:lnTo>
                    <a:pt x="12708" y="794"/>
                  </a:lnTo>
                  <a:lnTo>
                    <a:pt x="12591" y="647"/>
                  </a:lnTo>
                  <a:lnTo>
                    <a:pt x="12444" y="500"/>
                  </a:lnTo>
                  <a:lnTo>
                    <a:pt x="12296" y="382"/>
                  </a:lnTo>
                  <a:lnTo>
                    <a:pt x="12149" y="265"/>
                  </a:lnTo>
                  <a:lnTo>
                    <a:pt x="12002" y="177"/>
                  </a:lnTo>
                  <a:lnTo>
                    <a:pt x="11826" y="118"/>
                  </a:lnTo>
                  <a:lnTo>
                    <a:pt x="11649" y="59"/>
                  </a:lnTo>
                  <a:lnTo>
                    <a:pt x="11473" y="29"/>
                  </a:lnTo>
                  <a:lnTo>
                    <a:pt x="112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1261075" y="194485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412" y="0"/>
                  </a:moveTo>
                  <a:lnTo>
                    <a:pt x="294" y="30"/>
                  </a:lnTo>
                  <a:lnTo>
                    <a:pt x="206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30" y="353"/>
                  </a:lnTo>
                  <a:lnTo>
                    <a:pt x="0" y="471"/>
                  </a:lnTo>
                  <a:lnTo>
                    <a:pt x="0" y="589"/>
                  </a:lnTo>
                  <a:lnTo>
                    <a:pt x="0" y="706"/>
                  </a:lnTo>
                  <a:lnTo>
                    <a:pt x="59" y="824"/>
                  </a:lnTo>
                  <a:lnTo>
                    <a:pt x="88" y="912"/>
                  </a:lnTo>
                  <a:lnTo>
                    <a:pt x="177" y="1001"/>
                  </a:lnTo>
                  <a:lnTo>
                    <a:pt x="265" y="1089"/>
                  </a:lnTo>
                  <a:lnTo>
                    <a:pt x="353" y="1148"/>
                  </a:lnTo>
                  <a:lnTo>
                    <a:pt x="471" y="1177"/>
                  </a:lnTo>
                  <a:lnTo>
                    <a:pt x="618" y="1207"/>
                  </a:lnTo>
                  <a:lnTo>
                    <a:pt x="735" y="1236"/>
                  </a:lnTo>
                  <a:lnTo>
                    <a:pt x="883" y="1295"/>
                  </a:lnTo>
                  <a:lnTo>
                    <a:pt x="1059" y="1383"/>
                  </a:lnTo>
                  <a:lnTo>
                    <a:pt x="1206" y="1501"/>
                  </a:lnTo>
                  <a:lnTo>
                    <a:pt x="1559" y="1824"/>
                  </a:lnTo>
                  <a:lnTo>
                    <a:pt x="1883" y="2207"/>
                  </a:lnTo>
                  <a:lnTo>
                    <a:pt x="2147" y="2648"/>
                  </a:lnTo>
                  <a:lnTo>
                    <a:pt x="2265" y="2854"/>
                  </a:lnTo>
                  <a:lnTo>
                    <a:pt x="2353" y="3060"/>
                  </a:lnTo>
                  <a:lnTo>
                    <a:pt x="2442" y="3236"/>
                  </a:lnTo>
                  <a:lnTo>
                    <a:pt x="2471" y="3413"/>
                  </a:lnTo>
                  <a:lnTo>
                    <a:pt x="2471" y="3589"/>
                  </a:lnTo>
                  <a:lnTo>
                    <a:pt x="2412" y="3736"/>
                  </a:lnTo>
                  <a:lnTo>
                    <a:pt x="2383" y="3854"/>
                  </a:lnTo>
                  <a:lnTo>
                    <a:pt x="2353" y="3972"/>
                  </a:lnTo>
                  <a:lnTo>
                    <a:pt x="2353" y="4089"/>
                  </a:lnTo>
                  <a:lnTo>
                    <a:pt x="2412" y="4207"/>
                  </a:lnTo>
                  <a:lnTo>
                    <a:pt x="2471" y="4295"/>
                  </a:lnTo>
                  <a:lnTo>
                    <a:pt x="2530" y="4383"/>
                  </a:lnTo>
                  <a:lnTo>
                    <a:pt x="2618" y="4472"/>
                  </a:lnTo>
                  <a:lnTo>
                    <a:pt x="2706" y="4531"/>
                  </a:lnTo>
                  <a:lnTo>
                    <a:pt x="2824" y="4560"/>
                  </a:lnTo>
                  <a:lnTo>
                    <a:pt x="2912" y="4589"/>
                  </a:lnTo>
                  <a:lnTo>
                    <a:pt x="3030" y="4589"/>
                  </a:lnTo>
                  <a:lnTo>
                    <a:pt x="3148" y="4560"/>
                  </a:lnTo>
                  <a:lnTo>
                    <a:pt x="3265" y="4531"/>
                  </a:lnTo>
                  <a:lnTo>
                    <a:pt x="3354" y="4472"/>
                  </a:lnTo>
                  <a:lnTo>
                    <a:pt x="3442" y="4383"/>
                  </a:lnTo>
                  <a:lnTo>
                    <a:pt x="3501" y="4266"/>
                  </a:lnTo>
                  <a:lnTo>
                    <a:pt x="3589" y="4089"/>
                  </a:lnTo>
                  <a:lnTo>
                    <a:pt x="3618" y="3913"/>
                  </a:lnTo>
                  <a:lnTo>
                    <a:pt x="3648" y="3736"/>
                  </a:lnTo>
                  <a:lnTo>
                    <a:pt x="3677" y="3560"/>
                  </a:lnTo>
                  <a:lnTo>
                    <a:pt x="3648" y="3236"/>
                  </a:lnTo>
                  <a:lnTo>
                    <a:pt x="3559" y="2883"/>
                  </a:lnTo>
                  <a:lnTo>
                    <a:pt x="3412" y="2560"/>
                  </a:lnTo>
                  <a:lnTo>
                    <a:pt x="3236" y="2236"/>
                  </a:lnTo>
                  <a:lnTo>
                    <a:pt x="2853" y="1648"/>
                  </a:lnTo>
                  <a:lnTo>
                    <a:pt x="2648" y="1324"/>
                  </a:lnTo>
                  <a:lnTo>
                    <a:pt x="2412" y="1030"/>
                  </a:lnTo>
                  <a:lnTo>
                    <a:pt x="2177" y="736"/>
                  </a:lnTo>
                  <a:lnTo>
                    <a:pt x="1912" y="501"/>
                  </a:lnTo>
                  <a:lnTo>
                    <a:pt x="1618" y="295"/>
                  </a:lnTo>
                  <a:lnTo>
                    <a:pt x="1294" y="148"/>
                  </a:lnTo>
                  <a:lnTo>
                    <a:pt x="941" y="3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1504475" y="1779375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530" y="1"/>
                  </a:moveTo>
                  <a:lnTo>
                    <a:pt x="413" y="30"/>
                  </a:lnTo>
                  <a:lnTo>
                    <a:pt x="324" y="89"/>
                  </a:lnTo>
                  <a:lnTo>
                    <a:pt x="236" y="148"/>
                  </a:lnTo>
                  <a:lnTo>
                    <a:pt x="148" y="207"/>
                  </a:lnTo>
                  <a:lnTo>
                    <a:pt x="89" y="295"/>
                  </a:lnTo>
                  <a:lnTo>
                    <a:pt x="30" y="413"/>
                  </a:lnTo>
                  <a:lnTo>
                    <a:pt x="1" y="530"/>
                  </a:lnTo>
                  <a:lnTo>
                    <a:pt x="1" y="648"/>
                  </a:lnTo>
                  <a:lnTo>
                    <a:pt x="1" y="736"/>
                  </a:lnTo>
                  <a:lnTo>
                    <a:pt x="30" y="854"/>
                  </a:lnTo>
                  <a:lnTo>
                    <a:pt x="89" y="972"/>
                  </a:lnTo>
                  <a:lnTo>
                    <a:pt x="177" y="1089"/>
                  </a:lnTo>
                  <a:lnTo>
                    <a:pt x="530" y="1472"/>
                  </a:lnTo>
                  <a:lnTo>
                    <a:pt x="883" y="1854"/>
                  </a:lnTo>
                  <a:lnTo>
                    <a:pt x="1207" y="2266"/>
                  </a:lnTo>
                  <a:lnTo>
                    <a:pt x="1501" y="2678"/>
                  </a:lnTo>
                  <a:lnTo>
                    <a:pt x="1795" y="3119"/>
                  </a:lnTo>
                  <a:lnTo>
                    <a:pt x="2060" y="3560"/>
                  </a:lnTo>
                  <a:lnTo>
                    <a:pt x="2295" y="4001"/>
                  </a:lnTo>
                  <a:lnTo>
                    <a:pt x="2531" y="4472"/>
                  </a:lnTo>
                  <a:lnTo>
                    <a:pt x="2619" y="4590"/>
                  </a:lnTo>
                  <a:lnTo>
                    <a:pt x="2707" y="4707"/>
                  </a:lnTo>
                  <a:lnTo>
                    <a:pt x="2795" y="4766"/>
                  </a:lnTo>
                  <a:lnTo>
                    <a:pt x="2913" y="4825"/>
                  </a:lnTo>
                  <a:lnTo>
                    <a:pt x="3001" y="4854"/>
                  </a:lnTo>
                  <a:lnTo>
                    <a:pt x="3237" y="4854"/>
                  </a:lnTo>
                  <a:lnTo>
                    <a:pt x="3354" y="4825"/>
                  </a:lnTo>
                  <a:lnTo>
                    <a:pt x="3472" y="4766"/>
                  </a:lnTo>
                  <a:lnTo>
                    <a:pt x="3560" y="4707"/>
                  </a:lnTo>
                  <a:lnTo>
                    <a:pt x="3619" y="4649"/>
                  </a:lnTo>
                  <a:lnTo>
                    <a:pt x="3678" y="4560"/>
                  </a:lnTo>
                  <a:lnTo>
                    <a:pt x="3737" y="4472"/>
                  </a:lnTo>
                  <a:lnTo>
                    <a:pt x="3737" y="4354"/>
                  </a:lnTo>
                  <a:lnTo>
                    <a:pt x="3737" y="4237"/>
                  </a:lnTo>
                  <a:lnTo>
                    <a:pt x="3678" y="4090"/>
                  </a:lnTo>
                  <a:lnTo>
                    <a:pt x="3413" y="3560"/>
                  </a:lnTo>
                  <a:lnTo>
                    <a:pt x="3119" y="3031"/>
                  </a:lnTo>
                  <a:lnTo>
                    <a:pt x="2825" y="2531"/>
                  </a:lnTo>
                  <a:lnTo>
                    <a:pt x="2501" y="2031"/>
                  </a:lnTo>
                  <a:lnTo>
                    <a:pt x="2148" y="1530"/>
                  </a:lnTo>
                  <a:lnTo>
                    <a:pt x="1766" y="1060"/>
                  </a:lnTo>
                  <a:lnTo>
                    <a:pt x="1383" y="619"/>
                  </a:lnTo>
                  <a:lnTo>
                    <a:pt x="972" y="177"/>
                  </a:lnTo>
                  <a:lnTo>
                    <a:pt x="854" y="89"/>
                  </a:lnTo>
                  <a:lnTo>
                    <a:pt x="736" y="30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1178700" y="2221350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3648" y="1"/>
                  </a:moveTo>
                  <a:lnTo>
                    <a:pt x="0" y="2413"/>
                  </a:lnTo>
                  <a:lnTo>
                    <a:pt x="3648" y="5708"/>
                  </a:lnTo>
                  <a:lnTo>
                    <a:pt x="6913" y="12032"/>
                  </a:lnTo>
                  <a:lnTo>
                    <a:pt x="7002" y="12209"/>
                  </a:lnTo>
                  <a:lnTo>
                    <a:pt x="7119" y="12356"/>
                  </a:lnTo>
                  <a:lnTo>
                    <a:pt x="7237" y="12503"/>
                  </a:lnTo>
                  <a:lnTo>
                    <a:pt x="7384" y="12621"/>
                  </a:lnTo>
                  <a:lnTo>
                    <a:pt x="7531" y="12738"/>
                  </a:lnTo>
                  <a:lnTo>
                    <a:pt x="7708" y="12826"/>
                  </a:lnTo>
                  <a:lnTo>
                    <a:pt x="7855" y="12885"/>
                  </a:lnTo>
                  <a:lnTo>
                    <a:pt x="8031" y="12944"/>
                  </a:lnTo>
                  <a:lnTo>
                    <a:pt x="8208" y="12974"/>
                  </a:lnTo>
                  <a:lnTo>
                    <a:pt x="8384" y="13003"/>
                  </a:lnTo>
                  <a:lnTo>
                    <a:pt x="8590" y="13003"/>
                  </a:lnTo>
                  <a:lnTo>
                    <a:pt x="8767" y="12974"/>
                  </a:lnTo>
                  <a:lnTo>
                    <a:pt x="8943" y="12944"/>
                  </a:lnTo>
                  <a:lnTo>
                    <a:pt x="9120" y="12885"/>
                  </a:lnTo>
                  <a:lnTo>
                    <a:pt x="9296" y="12797"/>
                  </a:lnTo>
                  <a:lnTo>
                    <a:pt x="9473" y="12709"/>
                  </a:lnTo>
                  <a:lnTo>
                    <a:pt x="9620" y="12591"/>
                  </a:lnTo>
                  <a:lnTo>
                    <a:pt x="9767" y="12473"/>
                  </a:lnTo>
                  <a:lnTo>
                    <a:pt x="9884" y="12326"/>
                  </a:lnTo>
                  <a:lnTo>
                    <a:pt x="10002" y="12179"/>
                  </a:lnTo>
                  <a:lnTo>
                    <a:pt x="10090" y="12003"/>
                  </a:lnTo>
                  <a:lnTo>
                    <a:pt x="10149" y="11826"/>
                  </a:lnTo>
                  <a:lnTo>
                    <a:pt x="10208" y="11650"/>
                  </a:lnTo>
                  <a:lnTo>
                    <a:pt x="10237" y="11473"/>
                  </a:lnTo>
                  <a:lnTo>
                    <a:pt x="10267" y="11297"/>
                  </a:lnTo>
                  <a:lnTo>
                    <a:pt x="10267" y="11120"/>
                  </a:lnTo>
                  <a:lnTo>
                    <a:pt x="10237" y="10944"/>
                  </a:lnTo>
                  <a:lnTo>
                    <a:pt x="10208" y="10767"/>
                  </a:lnTo>
                  <a:lnTo>
                    <a:pt x="10149" y="10591"/>
                  </a:lnTo>
                  <a:lnTo>
                    <a:pt x="10061" y="10414"/>
                  </a:lnTo>
                  <a:lnTo>
                    <a:pt x="9973" y="10238"/>
                  </a:lnTo>
                  <a:lnTo>
                    <a:pt x="9855" y="10091"/>
                  </a:lnTo>
                  <a:lnTo>
                    <a:pt x="5266" y="4619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1192675" y="2241950"/>
              <a:ext cx="114750" cy="91950"/>
            </a:xfrm>
            <a:custGeom>
              <a:avLst/>
              <a:gdLst/>
              <a:ahLst/>
              <a:cxnLst/>
              <a:rect l="l" t="t" r="r" b="b"/>
              <a:pathLst>
                <a:path w="4590" h="3678" extrusionOk="0">
                  <a:moveTo>
                    <a:pt x="4001" y="1"/>
                  </a:moveTo>
                  <a:lnTo>
                    <a:pt x="3883" y="30"/>
                  </a:lnTo>
                  <a:lnTo>
                    <a:pt x="3795" y="59"/>
                  </a:lnTo>
                  <a:lnTo>
                    <a:pt x="3677" y="118"/>
                  </a:lnTo>
                  <a:lnTo>
                    <a:pt x="3589" y="177"/>
                  </a:lnTo>
                  <a:lnTo>
                    <a:pt x="3501" y="265"/>
                  </a:lnTo>
                  <a:lnTo>
                    <a:pt x="3442" y="354"/>
                  </a:lnTo>
                  <a:lnTo>
                    <a:pt x="3413" y="471"/>
                  </a:lnTo>
                  <a:lnTo>
                    <a:pt x="3383" y="618"/>
                  </a:lnTo>
                  <a:lnTo>
                    <a:pt x="3383" y="765"/>
                  </a:lnTo>
                  <a:lnTo>
                    <a:pt x="3295" y="883"/>
                  </a:lnTo>
                  <a:lnTo>
                    <a:pt x="3207" y="1060"/>
                  </a:lnTo>
                  <a:lnTo>
                    <a:pt x="3089" y="1207"/>
                  </a:lnTo>
                  <a:lnTo>
                    <a:pt x="2766" y="1560"/>
                  </a:lnTo>
                  <a:lnTo>
                    <a:pt x="2383" y="1883"/>
                  </a:lnTo>
                  <a:lnTo>
                    <a:pt x="1971" y="2177"/>
                  </a:lnTo>
                  <a:lnTo>
                    <a:pt x="1736" y="2295"/>
                  </a:lnTo>
                  <a:lnTo>
                    <a:pt x="1559" y="2383"/>
                  </a:lnTo>
                  <a:lnTo>
                    <a:pt x="1354" y="2442"/>
                  </a:lnTo>
                  <a:lnTo>
                    <a:pt x="1177" y="2472"/>
                  </a:lnTo>
                  <a:lnTo>
                    <a:pt x="1001" y="2472"/>
                  </a:lnTo>
                  <a:lnTo>
                    <a:pt x="883" y="2442"/>
                  </a:lnTo>
                  <a:lnTo>
                    <a:pt x="736" y="2383"/>
                  </a:lnTo>
                  <a:lnTo>
                    <a:pt x="618" y="2354"/>
                  </a:lnTo>
                  <a:lnTo>
                    <a:pt x="500" y="2383"/>
                  </a:lnTo>
                  <a:lnTo>
                    <a:pt x="383" y="2413"/>
                  </a:lnTo>
                  <a:lnTo>
                    <a:pt x="295" y="2472"/>
                  </a:lnTo>
                  <a:lnTo>
                    <a:pt x="206" y="2530"/>
                  </a:lnTo>
                  <a:lnTo>
                    <a:pt x="147" y="2619"/>
                  </a:lnTo>
                  <a:lnTo>
                    <a:pt x="89" y="2707"/>
                  </a:lnTo>
                  <a:lnTo>
                    <a:pt x="30" y="2825"/>
                  </a:lnTo>
                  <a:lnTo>
                    <a:pt x="0" y="2942"/>
                  </a:lnTo>
                  <a:lnTo>
                    <a:pt x="0" y="3060"/>
                  </a:lnTo>
                  <a:lnTo>
                    <a:pt x="30" y="3148"/>
                  </a:lnTo>
                  <a:lnTo>
                    <a:pt x="59" y="3266"/>
                  </a:lnTo>
                  <a:lnTo>
                    <a:pt x="118" y="3354"/>
                  </a:lnTo>
                  <a:lnTo>
                    <a:pt x="206" y="3442"/>
                  </a:lnTo>
                  <a:lnTo>
                    <a:pt x="324" y="3501"/>
                  </a:lnTo>
                  <a:lnTo>
                    <a:pt x="500" y="3589"/>
                  </a:lnTo>
                  <a:lnTo>
                    <a:pt x="677" y="3648"/>
                  </a:lnTo>
                  <a:lnTo>
                    <a:pt x="853" y="3678"/>
                  </a:lnTo>
                  <a:lnTo>
                    <a:pt x="1030" y="3678"/>
                  </a:lnTo>
                  <a:lnTo>
                    <a:pt x="1383" y="3648"/>
                  </a:lnTo>
                  <a:lnTo>
                    <a:pt x="1707" y="3560"/>
                  </a:lnTo>
                  <a:lnTo>
                    <a:pt x="2030" y="3413"/>
                  </a:lnTo>
                  <a:lnTo>
                    <a:pt x="2354" y="3266"/>
                  </a:lnTo>
                  <a:lnTo>
                    <a:pt x="2942" y="2883"/>
                  </a:lnTo>
                  <a:lnTo>
                    <a:pt x="3266" y="2648"/>
                  </a:lnTo>
                  <a:lnTo>
                    <a:pt x="3560" y="2413"/>
                  </a:lnTo>
                  <a:lnTo>
                    <a:pt x="3854" y="2177"/>
                  </a:lnTo>
                  <a:lnTo>
                    <a:pt x="4089" y="1913"/>
                  </a:lnTo>
                  <a:lnTo>
                    <a:pt x="4295" y="1619"/>
                  </a:lnTo>
                  <a:lnTo>
                    <a:pt x="4442" y="1295"/>
                  </a:lnTo>
                  <a:lnTo>
                    <a:pt x="4560" y="942"/>
                  </a:lnTo>
                  <a:lnTo>
                    <a:pt x="4589" y="765"/>
                  </a:lnTo>
                  <a:lnTo>
                    <a:pt x="4589" y="560"/>
                  </a:lnTo>
                  <a:lnTo>
                    <a:pt x="4589" y="412"/>
                  </a:lnTo>
                  <a:lnTo>
                    <a:pt x="4560" y="295"/>
                  </a:lnTo>
                  <a:lnTo>
                    <a:pt x="4501" y="207"/>
                  </a:lnTo>
                  <a:lnTo>
                    <a:pt x="4413" y="118"/>
                  </a:lnTo>
                  <a:lnTo>
                    <a:pt x="4325" y="59"/>
                  </a:lnTo>
                  <a:lnTo>
                    <a:pt x="4236" y="3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1351525" y="2485375"/>
              <a:ext cx="121350" cy="93425"/>
            </a:xfrm>
            <a:custGeom>
              <a:avLst/>
              <a:gdLst/>
              <a:ahLst/>
              <a:cxnLst/>
              <a:rect l="l" t="t" r="r" b="b"/>
              <a:pathLst>
                <a:path w="4854" h="3737" extrusionOk="0">
                  <a:moveTo>
                    <a:pt x="4119" y="0"/>
                  </a:moveTo>
                  <a:lnTo>
                    <a:pt x="4001" y="30"/>
                  </a:lnTo>
                  <a:lnTo>
                    <a:pt x="3883" y="89"/>
                  </a:lnTo>
                  <a:lnTo>
                    <a:pt x="3766" y="177"/>
                  </a:lnTo>
                  <a:lnTo>
                    <a:pt x="3383" y="530"/>
                  </a:lnTo>
                  <a:lnTo>
                    <a:pt x="3001" y="883"/>
                  </a:lnTo>
                  <a:lnTo>
                    <a:pt x="2589" y="1206"/>
                  </a:lnTo>
                  <a:lnTo>
                    <a:pt x="2177" y="1501"/>
                  </a:lnTo>
                  <a:lnTo>
                    <a:pt x="1736" y="1795"/>
                  </a:lnTo>
                  <a:lnTo>
                    <a:pt x="1295" y="2060"/>
                  </a:lnTo>
                  <a:lnTo>
                    <a:pt x="853" y="2324"/>
                  </a:lnTo>
                  <a:lnTo>
                    <a:pt x="383" y="2560"/>
                  </a:lnTo>
                  <a:lnTo>
                    <a:pt x="265" y="2618"/>
                  </a:lnTo>
                  <a:lnTo>
                    <a:pt x="177" y="2707"/>
                  </a:lnTo>
                  <a:lnTo>
                    <a:pt x="89" y="2795"/>
                  </a:lnTo>
                  <a:lnTo>
                    <a:pt x="30" y="2913"/>
                  </a:lnTo>
                  <a:lnTo>
                    <a:pt x="30" y="3030"/>
                  </a:lnTo>
                  <a:lnTo>
                    <a:pt x="0" y="3148"/>
                  </a:lnTo>
                  <a:lnTo>
                    <a:pt x="30" y="3266"/>
                  </a:lnTo>
                  <a:lnTo>
                    <a:pt x="30" y="3354"/>
                  </a:lnTo>
                  <a:lnTo>
                    <a:pt x="89" y="3472"/>
                  </a:lnTo>
                  <a:lnTo>
                    <a:pt x="147" y="3560"/>
                  </a:lnTo>
                  <a:lnTo>
                    <a:pt x="206" y="3648"/>
                  </a:lnTo>
                  <a:lnTo>
                    <a:pt x="294" y="3707"/>
                  </a:lnTo>
                  <a:lnTo>
                    <a:pt x="412" y="3736"/>
                  </a:lnTo>
                  <a:lnTo>
                    <a:pt x="618" y="3736"/>
                  </a:lnTo>
                  <a:lnTo>
                    <a:pt x="765" y="3707"/>
                  </a:lnTo>
                  <a:lnTo>
                    <a:pt x="1295" y="3413"/>
                  </a:lnTo>
                  <a:lnTo>
                    <a:pt x="1824" y="3148"/>
                  </a:lnTo>
                  <a:lnTo>
                    <a:pt x="2354" y="2824"/>
                  </a:lnTo>
                  <a:lnTo>
                    <a:pt x="2854" y="2501"/>
                  </a:lnTo>
                  <a:lnTo>
                    <a:pt x="3324" y="2148"/>
                  </a:lnTo>
                  <a:lnTo>
                    <a:pt x="3795" y="1795"/>
                  </a:lnTo>
                  <a:lnTo>
                    <a:pt x="4236" y="1383"/>
                  </a:lnTo>
                  <a:lnTo>
                    <a:pt x="4677" y="971"/>
                  </a:lnTo>
                  <a:lnTo>
                    <a:pt x="4766" y="853"/>
                  </a:lnTo>
                  <a:lnTo>
                    <a:pt x="4825" y="765"/>
                  </a:lnTo>
                  <a:lnTo>
                    <a:pt x="4854" y="648"/>
                  </a:lnTo>
                  <a:lnTo>
                    <a:pt x="4854" y="530"/>
                  </a:lnTo>
                  <a:lnTo>
                    <a:pt x="4825" y="442"/>
                  </a:lnTo>
                  <a:lnTo>
                    <a:pt x="4795" y="324"/>
                  </a:lnTo>
                  <a:lnTo>
                    <a:pt x="4736" y="236"/>
                  </a:lnTo>
                  <a:lnTo>
                    <a:pt x="4648" y="177"/>
                  </a:lnTo>
                  <a:lnTo>
                    <a:pt x="4560" y="89"/>
                  </a:lnTo>
                  <a:lnTo>
                    <a:pt x="4442" y="5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836000" y="1686725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1677" y="0"/>
                  </a:moveTo>
                  <a:lnTo>
                    <a:pt x="1501" y="30"/>
                  </a:lnTo>
                  <a:lnTo>
                    <a:pt x="1324" y="59"/>
                  </a:lnTo>
                  <a:lnTo>
                    <a:pt x="1148" y="118"/>
                  </a:lnTo>
                  <a:lnTo>
                    <a:pt x="971" y="206"/>
                  </a:lnTo>
                  <a:lnTo>
                    <a:pt x="795" y="295"/>
                  </a:lnTo>
                  <a:lnTo>
                    <a:pt x="648" y="412"/>
                  </a:lnTo>
                  <a:lnTo>
                    <a:pt x="501" y="559"/>
                  </a:lnTo>
                  <a:lnTo>
                    <a:pt x="383" y="706"/>
                  </a:lnTo>
                  <a:lnTo>
                    <a:pt x="265" y="853"/>
                  </a:lnTo>
                  <a:lnTo>
                    <a:pt x="177" y="1001"/>
                  </a:lnTo>
                  <a:lnTo>
                    <a:pt x="118" y="1177"/>
                  </a:lnTo>
                  <a:lnTo>
                    <a:pt x="59" y="1354"/>
                  </a:lnTo>
                  <a:lnTo>
                    <a:pt x="30" y="1530"/>
                  </a:lnTo>
                  <a:lnTo>
                    <a:pt x="0" y="1707"/>
                  </a:lnTo>
                  <a:lnTo>
                    <a:pt x="0" y="1912"/>
                  </a:lnTo>
                  <a:lnTo>
                    <a:pt x="30" y="2089"/>
                  </a:lnTo>
                  <a:lnTo>
                    <a:pt x="59" y="2265"/>
                  </a:lnTo>
                  <a:lnTo>
                    <a:pt x="118" y="2442"/>
                  </a:lnTo>
                  <a:lnTo>
                    <a:pt x="206" y="2618"/>
                  </a:lnTo>
                  <a:lnTo>
                    <a:pt x="295" y="2765"/>
                  </a:lnTo>
                  <a:lnTo>
                    <a:pt x="412" y="2942"/>
                  </a:lnTo>
                  <a:lnTo>
                    <a:pt x="5001" y="8413"/>
                  </a:lnTo>
                  <a:lnTo>
                    <a:pt x="6619" y="13002"/>
                  </a:lnTo>
                  <a:lnTo>
                    <a:pt x="10267" y="10590"/>
                  </a:lnTo>
                  <a:lnTo>
                    <a:pt x="6619" y="7325"/>
                  </a:lnTo>
                  <a:lnTo>
                    <a:pt x="3354" y="971"/>
                  </a:lnTo>
                  <a:lnTo>
                    <a:pt x="3266" y="795"/>
                  </a:lnTo>
                  <a:lnTo>
                    <a:pt x="3148" y="648"/>
                  </a:lnTo>
                  <a:lnTo>
                    <a:pt x="3030" y="500"/>
                  </a:lnTo>
                  <a:lnTo>
                    <a:pt x="2883" y="383"/>
                  </a:lnTo>
                  <a:lnTo>
                    <a:pt x="2736" y="295"/>
                  </a:lnTo>
                  <a:lnTo>
                    <a:pt x="2560" y="206"/>
                  </a:lnTo>
                  <a:lnTo>
                    <a:pt x="2413" y="118"/>
                  </a:lnTo>
                  <a:lnTo>
                    <a:pt x="2236" y="59"/>
                  </a:lnTo>
                  <a:lnTo>
                    <a:pt x="2060" y="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963950" y="1900000"/>
              <a:ext cx="114750" cy="91200"/>
            </a:xfrm>
            <a:custGeom>
              <a:avLst/>
              <a:gdLst/>
              <a:ahLst/>
              <a:cxnLst/>
              <a:rect l="l" t="t" r="r" b="b"/>
              <a:pathLst>
                <a:path w="4590" h="3648" extrusionOk="0">
                  <a:moveTo>
                    <a:pt x="3560" y="0"/>
                  </a:moveTo>
                  <a:lnTo>
                    <a:pt x="3207" y="29"/>
                  </a:lnTo>
                  <a:lnTo>
                    <a:pt x="2884" y="118"/>
                  </a:lnTo>
                  <a:lnTo>
                    <a:pt x="2560" y="235"/>
                  </a:lnTo>
                  <a:lnTo>
                    <a:pt x="2237" y="412"/>
                  </a:lnTo>
                  <a:lnTo>
                    <a:pt x="1648" y="794"/>
                  </a:lnTo>
                  <a:lnTo>
                    <a:pt x="1325" y="1000"/>
                  </a:lnTo>
                  <a:lnTo>
                    <a:pt x="1030" y="1236"/>
                  </a:lnTo>
                  <a:lnTo>
                    <a:pt x="736" y="1471"/>
                  </a:lnTo>
                  <a:lnTo>
                    <a:pt x="501" y="1765"/>
                  </a:lnTo>
                  <a:lnTo>
                    <a:pt x="295" y="2030"/>
                  </a:lnTo>
                  <a:lnTo>
                    <a:pt x="148" y="2353"/>
                  </a:lnTo>
                  <a:lnTo>
                    <a:pt x="30" y="2706"/>
                  </a:lnTo>
                  <a:lnTo>
                    <a:pt x="1" y="2912"/>
                  </a:lnTo>
                  <a:lnTo>
                    <a:pt x="1" y="3118"/>
                  </a:lnTo>
                  <a:lnTo>
                    <a:pt x="1" y="3236"/>
                  </a:lnTo>
                  <a:lnTo>
                    <a:pt x="30" y="3354"/>
                  </a:lnTo>
                  <a:lnTo>
                    <a:pt x="89" y="3471"/>
                  </a:lnTo>
                  <a:lnTo>
                    <a:pt x="177" y="3530"/>
                  </a:lnTo>
                  <a:lnTo>
                    <a:pt x="266" y="3589"/>
                  </a:lnTo>
                  <a:lnTo>
                    <a:pt x="354" y="3648"/>
                  </a:lnTo>
                  <a:lnTo>
                    <a:pt x="707" y="3648"/>
                  </a:lnTo>
                  <a:lnTo>
                    <a:pt x="795" y="3618"/>
                  </a:lnTo>
                  <a:lnTo>
                    <a:pt x="913" y="3559"/>
                  </a:lnTo>
                  <a:lnTo>
                    <a:pt x="1001" y="3501"/>
                  </a:lnTo>
                  <a:lnTo>
                    <a:pt x="1089" y="3412"/>
                  </a:lnTo>
                  <a:lnTo>
                    <a:pt x="1148" y="3295"/>
                  </a:lnTo>
                  <a:lnTo>
                    <a:pt x="1178" y="3177"/>
                  </a:lnTo>
                  <a:lnTo>
                    <a:pt x="1207" y="3030"/>
                  </a:lnTo>
                  <a:lnTo>
                    <a:pt x="1207" y="2912"/>
                  </a:lnTo>
                  <a:lnTo>
                    <a:pt x="1266" y="2765"/>
                  </a:lnTo>
                  <a:lnTo>
                    <a:pt x="1383" y="2618"/>
                  </a:lnTo>
                  <a:lnTo>
                    <a:pt x="1501" y="2442"/>
                  </a:lnTo>
                  <a:lnTo>
                    <a:pt x="1825" y="2089"/>
                  </a:lnTo>
                  <a:lnTo>
                    <a:pt x="2207" y="1765"/>
                  </a:lnTo>
                  <a:lnTo>
                    <a:pt x="2619" y="1500"/>
                  </a:lnTo>
                  <a:lnTo>
                    <a:pt x="2825" y="1383"/>
                  </a:lnTo>
                  <a:lnTo>
                    <a:pt x="3031" y="1294"/>
                  </a:lnTo>
                  <a:lnTo>
                    <a:pt x="3237" y="1236"/>
                  </a:lnTo>
                  <a:lnTo>
                    <a:pt x="3413" y="1206"/>
                  </a:lnTo>
                  <a:lnTo>
                    <a:pt x="3590" y="1206"/>
                  </a:lnTo>
                  <a:lnTo>
                    <a:pt x="3707" y="1236"/>
                  </a:lnTo>
                  <a:lnTo>
                    <a:pt x="3854" y="1265"/>
                  </a:lnTo>
                  <a:lnTo>
                    <a:pt x="3972" y="1294"/>
                  </a:lnTo>
                  <a:lnTo>
                    <a:pt x="4090" y="1294"/>
                  </a:lnTo>
                  <a:lnTo>
                    <a:pt x="4207" y="1265"/>
                  </a:lnTo>
                  <a:lnTo>
                    <a:pt x="4296" y="1206"/>
                  </a:lnTo>
                  <a:lnTo>
                    <a:pt x="4384" y="1118"/>
                  </a:lnTo>
                  <a:lnTo>
                    <a:pt x="4443" y="1030"/>
                  </a:lnTo>
                  <a:lnTo>
                    <a:pt x="4502" y="941"/>
                  </a:lnTo>
                  <a:lnTo>
                    <a:pt x="4560" y="824"/>
                  </a:lnTo>
                  <a:lnTo>
                    <a:pt x="4590" y="735"/>
                  </a:lnTo>
                  <a:lnTo>
                    <a:pt x="4590" y="618"/>
                  </a:lnTo>
                  <a:lnTo>
                    <a:pt x="4560" y="500"/>
                  </a:lnTo>
                  <a:lnTo>
                    <a:pt x="4531" y="412"/>
                  </a:lnTo>
                  <a:lnTo>
                    <a:pt x="4443" y="294"/>
                  </a:lnTo>
                  <a:lnTo>
                    <a:pt x="4355" y="206"/>
                  </a:lnTo>
                  <a:lnTo>
                    <a:pt x="4237" y="147"/>
                  </a:lnTo>
                  <a:lnTo>
                    <a:pt x="4090" y="88"/>
                  </a:lnTo>
                  <a:lnTo>
                    <a:pt x="3913" y="29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798500" y="1654375"/>
              <a:ext cx="121350" cy="94150"/>
            </a:xfrm>
            <a:custGeom>
              <a:avLst/>
              <a:gdLst/>
              <a:ahLst/>
              <a:cxnLst/>
              <a:rect l="l" t="t" r="r" b="b"/>
              <a:pathLst>
                <a:path w="4854" h="3766" extrusionOk="0">
                  <a:moveTo>
                    <a:pt x="4236" y="0"/>
                  </a:moveTo>
                  <a:lnTo>
                    <a:pt x="4089" y="59"/>
                  </a:lnTo>
                  <a:lnTo>
                    <a:pt x="3560" y="324"/>
                  </a:lnTo>
                  <a:lnTo>
                    <a:pt x="3030" y="618"/>
                  </a:lnTo>
                  <a:lnTo>
                    <a:pt x="2501" y="912"/>
                  </a:lnTo>
                  <a:lnTo>
                    <a:pt x="2001" y="1236"/>
                  </a:lnTo>
                  <a:lnTo>
                    <a:pt x="1530" y="1589"/>
                  </a:lnTo>
                  <a:lnTo>
                    <a:pt x="1059" y="1971"/>
                  </a:lnTo>
                  <a:lnTo>
                    <a:pt x="618" y="2353"/>
                  </a:lnTo>
                  <a:lnTo>
                    <a:pt x="177" y="2765"/>
                  </a:lnTo>
                  <a:lnTo>
                    <a:pt x="88" y="2883"/>
                  </a:lnTo>
                  <a:lnTo>
                    <a:pt x="30" y="3001"/>
                  </a:lnTo>
                  <a:lnTo>
                    <a:pt x="0" y="3089"/>
                  </a:lnTo>
                  <a:lnTo>
                    <a:pt x="0" y="3206"/>
                  </a:lnTo>
                  <a:lnTo>
                    <a:pt x="30" y="3324"/>
                  </a:lnTo>
                  <a:lnTo>
                    <a:pt x="59" y="3412"/>
                  </a:lnTo>
                  <a:lnTo>
                    <a:pt x="118" y="3501"/>
                  </a:lnTo>
                  <a:lnTo>
                    <a:pt x="206" y="3589"/>
                  </a:lnTo>
                  <a:lnTo>
                    <a:pt x="294" y="3648"/>
                  </a:lnTo>
                  <a:lnTo>
                    <a:pt x="412" y="3706"/>
                  </a:lnTo>
                  <a:lnTo>
                    <a:pt x="500" y="3736"/>
                  </a:lnTo>
                  <a:lnTo>
                    <a:pt x="618" y="3765"/>
                  </a:lnTo>
                  <a:lnTo>
                    <a:pt x="736" y="3736"/>
                  </a:lnTo>
                  <a:lnTo>
                    <a:pt x="853" y="3706"/>
                  </a:lnTo>
                  <a:lnTo>
                    <a:pt x="971" y="3648"/>
                  </a:lnTo>
                  <a:lnTo>
                    <a:pt x="1089" y="3559"/>
                  </a:lnTo>
                  <a:lnTo>
                    <a:pt x="1442" y="3206"/>
                  </a:lnTo>
                  <a:lnTo>
                    <a:pt x="1853" y="2883"/>
                  </a:lnTo>
                  <a:lnTo>
                    <a:pt x="2265" y="2559"/>
                  </a:lnTo>
                  <a:lnTo>
                    <a:pt x="2677" y="2236"/>
                  </a:lnTo>
                  <a:lnTo>
                    <a:pt x="3089" y="1942"/>
                  </a:lnTo>
                  <a:lnTo>
                    <a:pt x="3560" y="1677"/>
                  </a:lnTo>
                  <a:lnTo>
                    <a:pt x="4001" y="1441"/>
                  </a:lnTo>
                  <a:lnTo>
                    <a:pt x="4472" y="1206"/>
                  </a:lnTo>
                  <a:lnTo>
                    <a:pt x="4589" y="1147"/>
                  </a:lnTo>
                  <a:lnTo>
                    <a:pt x="4677" y="1059"/>
                  </a:lnTo>
                  <a:lnTo>
                    <a:pt x="4766" y="941"/>
                  </a:lnTo>
                  <a:lnTo>
                    <a:pt x="4795" y="853"/>
                  </a:lnTo>
                  <a:lnTo>
                    <a:pt x="4825" y="735"/>
                  </a:lnTo>
                  <a:lnTo>
                    <a:pt x="4854" y="618"/>
                  </a:lnTo>
                  <a:lnTo>
                    <a:pt x="4825" y="500"/>
                  </a:lnTo>
                  <a:lnTo>
                    <a:pt x="4795" y="382"/>
                  </a:lnTo>
                  <a:lnTo>
                    <a:pt x="4766" y="294"/>
                  </a:lnTo>
                  <a:lnTo>
                    <a:pt x="4707" y="206"/>
                  </a:lnTo>
                  <a:lnTo>
                    <a:pt x="4648" y="118"/>
                  </a:lnTo>
                  <a:lnTo>
                    <a:pt x="4560" y="59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920575" y="1898525"/>
              <a:ext cx="433175" cy="433175"/>
            </a:xfrm>
            <a:custGeom>
              <a:avLst/>
              <a:gdLst/>
              <a:ahLst/>
              <a:cxnLst/>
              <a:rect l="l" t="t" r="r" b="b"/>
              <a:pathLst>
                <a:path w="17327" h="17327" extrusionOk="0">
                  <a:moveTo>
                    <a:pt x="8619" y="4589"/>
                  </a:moveTo>
                  <a:lnTo>
                    <a:pt x="9031" y="4619"/>
                  </a:lnTo>
                  <a:lnTo>
                    <a:pt x="9443" y="4677"/>
                  </a:lnTo>
                  <a:lnTo>
                    <a:pt x="9855" y="4766"/>
                  </a:lnTo>
                  <a:lnTo>
                    <a:pt x="10237" y="4913"/>
                  </a:lnTo>
                  <a:lnTo>
                    <a:pt x="10620" y="5089"/>
                  </a:lnTo>
                  <a:lnTo>
                    <a:pt x="10943" y="5295"/>
                  </a:lnTo>
                  <a:lnTo>
                    <a:pt x="11267" y="5530"/>
                  </a:lnTo>
                  <a:lnTo>
                    <a:pt x="11561" y="5795"/>
                  </a:lnTo>
                  <a:lnTo>
                    <a:pt x="11826" y="6089"/>
                  </a:lnTo>
                  <a:lnTo>
                    <a:pt x="12032" y="6413"/>
                  </a:lnTo>
                  <a:lnTo>
                    <a:pt x="12238" y="6737"/>
                  </a:lnTo>
                  <a:lnTo>
                    <a:pt x="12414" y="7090"/>
                  </a:lnTo>
                  <a:lnTo>
                    <a:pt x="12561" y="7472"/>
                  </a:lnTo>
                  <a:lnTo>
                    <a:pt x="12649" y="7854"/>
                  </a:lnTo>
                  <a:lnTo>
                    <a:pt x="12708" y="8237"/>
                  </a:lnTo>
                  <a:lnTo>
                    <a:pt x="12738" y="8649"/>
                  </a:lnTo>
                  <a:lnTo>
                    <a:pt x="12708" y="9060"/>
                  </a:lnTo>
                  <a:lnTo>
                    <a:pt x="12649" y="9472"/>
                  </a:lnTo>
                  <a:lnTo>
                    <a:pt x="12532" y="9884"/>
                  </a:lnTo>
                  <a:lnTo>
                    <a:pt x="12414" y="10267"/>
                  </a:lnTo>
                  <a:lnTo>
                    <a:pt x="12238" y="10620"/>
                  </a:lnTo>
                  <a:lnTo>
                    <a:pt x="12032" y="10972"/>
                  </a:lnTo>
                  <a:lnTo>
                    <a:pt x="11796" y="11296"/>
                  </a:lnTo>
                  <a:lnTo>
                    <a:pt x="11502" y="11561"/>
                  </a:lnTo>
                  <a:lnTo>
                    <a:pt x="11237" y="11826"/>
                  </a:lnTo>
                  <a:lnTo>
                    <a:pt x="10914" y="12061"/>
                  </a:lnTo>
                  <a:lnTo>
                    <a:pt x="10561" y="12267"/>
                  </a:lnTo>
                  <a:lnTo>
                    <a:pt x="10208" y="12443"/>
                  </a:lnTo>
                  <a:lnTo>
                    <a:pt x="9855" y="12561"/>
                  </a:lnTo>
                  <a:lnTo>
                    <a:pt x="9472" y="12679"/>
                  </a:lnTo>
                  <a:lnTo>
                    <a:pt x="9061" y="12737"/>
                  </a:lnTo>
                  <a:lnTo>
                    <a:pt x="8266" y="12737"/>
                  </a:lnTo>
                  <a:lnTo>
                    <a:pt x="7854" y="12679"/>
                  </a:lnTo>
                  <a:lnTo>
                    <a:pt x="7443" y="12561"/>
                  </a:lnTo>
                  <a:lnTo>
                    <a:pt x="7060" y="12414"/>
                  </a:lnTo>
                  <a:lnTo>
                    <a:pt x="6707" y="12237"/>
                  </a:lnTo>
                  <a:lnTo>
                    <a:pt x="6354" y="12031"/>
                  </a:lnTo>
                  <a:lnTo>
                    <a:pt x="6031" y="11796"/>
                  </a:lnTo>
                  <a:lnTo>
                    <a:pt x="5737" y="11531"/>
                  </a:lnTo>
                  <a:lnTo>
                    <a:pt x="5501" y="11237"/>
                  </a:lnTo>
                  <a:lnTo>
                    <a:pt x="5266" y="10914"/>
                  </a:lnTo>
                  <a:lnTo>
                    <a:pt x="5060" y="10590"/>
                  </a:lnTo>
                  <a:lnTo>
                    <a:pt x="4883" y="10237"/>
                  </a:lnTo>
                  <a:lnTo>
                    <a:pt x="4766" y="9855"/>
                  </a:lnTo>
                  <a:lnTo>
                    <a:pt x="4648" y="9472"/>
                  </a:lnTo>
                  <a:lnTo>
                    <a:pt x="4589" y="9090"/>
                  </a:lnTo>
                  <a:lnTo>
                    <a:pt x="4560" y="8678"/>
                  </a:lnTo>
                  <a:lnTo>
                    <a:pt x="4589" y="8266"/>
                  </a:lnTo>
                  <a:lnTo>
                    <a:pt x="4648" y="7854"/>
                  </a:lnTo>
                  <a:lnTo>
                    <a:pt x="4766" y="7472"/>
                  </a:lnTo>
                  <a:lnTo>
                    <a:pt x="4883" y="7090"/>
                  </a:lnTo>
                  <a:lnTo>
                    <a:pt x="5060" y="6707"/>
                  </a:lnTo>
                  <a:lnTo>
                    <a:pt x="5295" y="6384"/>
                  </a:lnTo>
                  <a:lnTo>
                    <a:pt x="5531" y="6060"/>
                  </a:lnTo>
                  <a:lnTo>
                    <a:pt x="5795" y="5766"/>
                  </a:lnTo>
                  <a:lnTo>
                    <a:pt x="6090" y="5501"/>
                  </a:lnTo>
                  <a:lnTo>
                    <a:pt x="6384" y="5266"/>
                  </a:lnTo>
                  <a:lnTo>
                    <a:pt x="6737" y="5060"/>
                  </a:lnTo>
                  <a:lnTo>
                    <a:pt x="7090" y="4913"/>
                  </a:lnTo>
                  <a:lnTo>
                    <a:pt x="7443" y="4766"/>
                  </a:lnTo>
                  <a:lnTo>
                    <a:pt x="7825" y="4677"/>
                  </a:lnTo>
                  <a:lnTo>
                    <a:pt x="8237" y="4619"/>
                  </a:lnTo>
                  <a:lnTo>
                    <a:pt x="8619" y="4589"/>
                  </a:lnTo>
                  <a:close/>
                  <a:moveTo>
                    <a:pt x="8619" y="0"/>
                  </a:moveTo>
                  <a:lnTo>
                    <a:pt x="8178" y="30"/>
                  </a:lnTo>
                  <a:lnTo>
                    <a:pt x="7766" y="59"/>
                  </a:lnTo>
                  <a:lnTo>
                    <a:pt x="7325" y="118"/>
                  </a:lnTo>
                  <a:lnTo>
                    <a:pt x="6913" y="177"/>
                  </a:lnTo>
                  <a:lnTo>
                    <a:pt x="6501" y="265"/>
                  </a:lnTo>
                  <a:lnTo>
                    <a:pt x="6119" y="383"/>
                  </a:lnTo>
                  <a:lnTo>
                    <a:pt x="5707" y="530"/>
                  </a:lnTo>
                  <a:lnTo>
                    <a:pt x="5325" y="677"/>
                  </a:lnTo>
                  <a:lnTo>
                    <a:pt x="4942" y="853"/>
                  </a:lnTo>
                  <a:lnTo>
                    <a:pt x="4560" y="1030"/>
                  </a:lnTo>
                  <a:lnTo>
                    <a:pt x="4207" y="1236"/>
                  </a:lnTo>
                  <a:lnTo>
                    <a:pt x="3854" y="1471"/>
                  </a:lnTo>
                  <a:lnTo>
                    <a:pt x="3501" y="1706"/>
                  </a:lnTo>
                  <a:lnTo>
                    <a:pt x="3177" y="1942"/>
                  </a:lnTo>
                  <a:lnTo>
                    <a:pt x="2883" y="2206"/>
                  </a:lnTo>
                  <a:lnTo>
                    <a:pt x="2560" y="2501"/>
                  </a:lnTo>
                  <a:lnTo>
                    <a:pt x="2265" y="2795"/>
                  </a:lnTo>
                  <a:lnTo>
                    <a:pt x="2001" y="3118"/>
                  </a:lnTo>
                  <a:lnTo>
                    <a:pt x="1736" y="3442"/>
                  </a:lnTo>
                  <a:lnTo>
                    <a:pt x="1501" y="3795"/>
                  </a:lnTo>
                  <a:lnTo>
                    <a:pt x="1265" y="4148"/>
                  </a:lnTo>
                  <a:lnTo>
                    <a:pt x="1059" y="4501"/>
                  </a:lnTo>
                  <a:lnTo>
                    <a:pt x="853" y="4883"/>
                  </a:lnTo>
                  <a:lnTo>
                    <a:pt x="677" y="5295"/>
                  </a:lnTo>
                  <a:lnTo>
                    <a:pt x="530" y="5678"/>
                  </a:lnTo>
                  <a:lnTo>
                    <a:pt x="383" y="6089"/>
                  </a:lnTo>
                  <a:lnTo>
                    <a:pt x="265" y="6531"/>
                  </a:lnTo>
                  <a:lnTo>
                    <a:pt x="147" y="6972"/>
                  </a:lnTo>
                  <a:lnTo>
                    <a:pt x="89" y="7413"/>
                  </a:lnTo>
                  <a:lnTo>
                    <a:pt x="30" y="7825"/>
                  </a:lnTo>
                  <a:lnTo>
                    <a:pt x="0" y="8266"/>
                  </a:lnTo>
                  <a:lnTo>
                    <a:pt x="0" y="8707"/>
                  </a:lnTo>
                  <a:lnTo>
                    <a:pt x="0" y="9149"/>
                  </a:lnTo>
                  <a:lnTo>
                    <a:pt x="30" y="9561"/>
                  </a:lnTo>
                  <a:lnTo>
                    <a:pt x="89" y="9972"/>
                  </a:lnTo>
                  <a:lnTo>
                    <a:pt x="177" y="10414"/>
                  </a:lnTo>
                  <a:lnTo>
                    <a:pt x="265" y="10796"/>
                  </a:lnTo>
                  <a:lnTo>
                    <a:pt x="383" y="11208"/>
                  </a:lnTo>
                  <a:lnTo>
                    <a:pt x="500" y="11620"/>
                  </a:lnTo>
                  <a:lnTo>
                    <a:pt x="647" y="12002"/>
                  </a:lnTo>
                  <a:lnTo>
                    <a:pt x="824" y="12384"/>
                  </a:lnTo>
                  <a:lnTo>
                    <a:pt x="1000" y="12737"/>
                  </a:lnTo>
                  <a:lnTo>
                    <a:pt x="1206" y="13120"/>
                  </a:lnTo>
                  <a:lnTo>
                    <a:pt x="1442" y="13473"/>
                  </a:lnTo>
                  <a:lnTo>
                    <a:pt x="1677" y="13796"/>
                  </a:lnTo>
                  <a:lnTo>
                    <a:pt x="1942" y="14120"/>
                  </a:lnTo>
                  <a:lnTo>
                    <a:pt x="2207" y="14444"/>
                  </a:lnTo>
                  <a:lnTo>
                    <a:pt x="2501" y="14767"/>
                  </a:lnTo>
                  <a:lnTo>
                    <a:pt x="2795" y="15032"/>
                  </a:lnTo>
                  <a:lnTo>
                    <a:pt x="3089" y="15326"/>
                  </a:lnTo>
                  <a:lnTo>
                    <a:pt x="3442" y="15591"/>
                  </a:lnTo>
                  <a:lnTo>
                    <a:pt x="3766" y="15826"/>
                  </a:lnTo>
                  <a:lnTo>
                    <a:pt x="4119" y="16062"/>
                  </a:lnTo>
                  <a:lnTo>
                    <a:pt x="4501" y="16267"/>
                  </a:lnTo>
                  <a:lnTo>
                    <a:pt x="4883" y="16473"/>
                  </a:lnTo>
                  <a:lnTo>
                    <a:pt x="5266" y="16650"/>
                  </a:lnTo>
                  <a:lnTo>
                    <a:pt x="5678" y="16797"/>
                  </a:lnTo>
                  <a:lnTo>
                    <a:pt x="6090" y="16944"/>
                  </a:lnTo>
                  <a:lnTo>
                    <a:pt x="6501" y="17062"/>
                  </a:lnTo>
                  <a:lnTo>
                    <a:pt x="6943" y="17150"/>
                  </a:lnTo>
                  <a:lnTo>
                    <a:pt x="7384" y="17238"/>
                  </a:lnTo>
                  <a:lnTo>
                    <a:pt x="7825" y="17297"/>
                  </a:lnTo>
                  <a:lnTo>
                    <a:pt x="8266" y="17326"/>
                  </a:lnTo>
                  <a:lnTo>
                    <a:pt x="9119" y="17326"/>
                  </a:lnTo>
                  <a:lnTo>
                    <a:pt x="9531" y="17297"/>
                  </a:lnTo>
                  <a:lnTo>
                    <a:pt x="9972" y="17238"/>
                  </a:lnTo>
                  <a:lnTo>
                    <a:pt x="10384" y="17150"/>
                  </a:lnTo>
                  <a:lnTo>
                    <a:pt x="10796" y="17062"/>
                  </a:lnTo>
                  <a:lnTo>
                    <a:pt x="11208" y="16944"/>
                  </a:lnTo>
                  <a:lnTo>
                    <a:pt x="11590" y="16826"/>
                  </a:lnTo>
                  <a:lnTo>
                    <a:pt x="11973" y="16679"/>
                  </a:lnTo>
                  <a:lnTo>
                    <a:pt x="12355" y="16503"/>
                  </a:lnTo>
                  <a:lnTo>
                    <a:pt x="12738" y="16297"/>
                  </a:lnTo>
                  <a:lnTo>
                    <a:pt x="13091" y="16091"/>
                  </a:lnTo>
                  <a:lnTo>
                    <a:pt x="13444" y="15885"/>
                  </a:lnTo>
                  <a:lnTo>
                    <a:pt x="13797" y="15650"/>
                  </a:lnTo>
                  <a:lnTo>
                    <a:pt x="14120" y="15385"/>
                  </a:lnTo>
                  <a:lnTo>
                    <a:pt x="14444" y="15120"/>
                  </a:lnTo>
                  <a:lnTo>
                    <a:pt x="14738" y="14826"/>
                  </a:lnTo>
                  <a:lnTo>
                    <a:pt x="15032" y="14532"/>
                  </a:lnTo>
                  <a:lnTo>
                    <a:pt x="15297" y="14208"/>
                  </a:lnTo>
                  <a:lnTo>
                    <a:pt x="15562" y="13885"/>
                  </a:lnTo>
                  <a:lnTo>
                    <a:pt x="15797" y="13561"/>
                  </a:lnTo>
                  <a:lnTo>
                    <a:pt x="16032" y="13208"/>
                  </a:lnTo>
                  <a:lnTo>
                    <a:pt x="16238" y="12826"/>
                  </a:lnTo>
                  <a:lnTo>
                    <a:pt x="16444" y="12443"/>
                  </a:lnTo>
                  <a:lnTo>
                    <a:pt x="16621" y="12061"/>
                  </a:lnTo>
                  <a:lnTo>
                    <a:pt x="16797" y="11649"/>
                  </a:lnTo>
                  <a:lnTo>
                    <a:pt x="16915" y="11237"/>
                  </a:lnTo>
                  <a:lnTo>
                    <a:pt x="17032" y="10825"/>
                  </a:lnTo>
                  <a:lnTo>
                    <a:pt x="17150" y="10384"/>
                  </a:lnTo>
                  <a:lnTo>
                    <a:pt x="17209" y="9943"/>
                  </a:lnTo>
                  <a:lnTo>
                    <a:pt x="17268" y="9502"/>
                  </a:lnTo>
                  <a:lnTo>
                    <a:pt x="17297" y="9060"/>
                  </a:lnTo>
                  <a:lnTo>
                    <a:pt x="17327" y="8619"/>
                  </a:lnTo>
                  <a:lnTo>
                    <a:pt x="17297" y="8207"/>
                  </a:lnTo>
                  <a:lnTo>
                    <a:pt x="17268" y="7766"/>
                  </a:lnTo>
                  <a:lnTo>
                    <a:pt x="17209" y="7354"/>
                  </a:lnTo>
                  <a:lnTo>
                    <a:pt x="17150" y="6942"/>
                  </a:lnTo>
                  <a:lnTo>
                    <a:pt x="17032" y="6531"/>
                  </a:lnTo>
                  <a:lnTo>
                    <a:pt x="16944" y="6119"/>
                  </a:lnTo>
                  <a:lnTo>
                    <a:pt x="16797" y="5736"/>
                  </a:lnTo>
                  <a:lnTo>
                    <a:pt x="16650" y="5325"/>
                  </a:lnTo>
                  <a:lnTo>
                    <a:pt x="16473" y="4972"/>
                  </a:lnTo>
                  <a:lnTo>
                    <a:pt x="16297" y="4589"/>
                  </a:lnTo>
                  <a:lnTo>
                    <a:pt x="16091" y="4236"/>
                  </a:lnTo>
                  <a:lnTo>
                    <a:pt x="15856" y="3883"/>
                  </a:lnTo>
                  <a:lnTo>
                    <a:pt x="15620" y="3530"/>
                  </a:lnTo>
                  <a:lnTo>
                    <a:pt x="15385" y="3207"/>
                  </a:lnTo>
                  <a:lnTo>
                    <a:pt x="15091" y="2883"/>
                  </a:lnTo>
                  <a:lnTo>
                    <a:pt x="14826" y="2589"/>
                  </a:lnTo>
                  <a:lnTo>
                    <a:pt x="14503" y="2295"/>
                  </a:lnTo>
                  <a:lnTo>
                    <a:pt x="14208" y="2030"/>
                  </a:lnTo>
                  <a:lnTo>
                    <a:pt x="13885" y="1765"/>
                  </a:lnTo>
                  <a:lnTo>
                    <a:pt x="13532" y="1500"/>
                  </a:lnTo>
                  <a:lnTo>
                    <a:pt x="13179" y="1295"/>
                  </a:lnTo>
                  <a:lnTo>
                    <a:pt x="12796" y="1059"/>
                  </a:lnTo>
                  <a:lnTo>
                    <a:pt x="12414" y="883"/>
                  </a:lnTo>
                  <a:lnTo>
                    <a:pt x="12032" y="706"/>
                  </a:lnTo>
                  <a:lnTo>
                    <a:pt x="11620" y="530"/>
                  </a:lnTo>
                  <a:lnTo>
                    <a:pt x="11208" y="383"/>
                  </a:lnTo>
                  <a:lnTo>
                    <a:pt x="10796" y="265"/>
                  </a:lnTo>
                  <a:lnTo>
                    <a:pt x="10355" y="177"/>
                  </a:lnTo>
                  <a:lnTo>
                    <a:pt x="9914" y="88"/>
                  </a:lnTo>
                  <a:lnTo>
                    <a:pt x="9472" y="59"/>
                  </a:lnTo>
                  <a:lnTo>
                    <a:pt x="9061" y="30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0225" y="1488150"/>
              <a:ext cx="1253150" cy="1253900"/>
            </a:xfrm>
            <a:custGeom>
              <a:avLst/>
              <a:gdLst/>
              <a:ahLst/>
              <a:cxnLst/>
              <a:rect l="l" t="t" r="r" b="b"/>
              <a:pathLst>
                <a:path w="50126" h="50156" extrusionOk="0">
                  <a:moveTo>
                    <a:pt x="24974" y="4678"/>
                  </a:moveTo>
                  <a:lnTo>
                    <a:pt x="26004" y="4708"/>
                  </a:lnTo>
                  <a:lnTo>
                    <a:pt x="27034" y="4796"/>
                  </a:lnTo>
                  <a:lnTo>
                    <a:pt x="28063" y="4913"/>
                  </a:lnTo>
                  <a:lnTo>
                    <a:pt x="29093" y="5090"/>
                  </a:lnTo>
                  <a:lnTo>
                    <a:pt x="30122" y="5325"/>
                  </a:lnTo>
                  <a:lnTo>
                    <a:pt x="31122" y="5590"/>
                  </a:lnTo>
                  <a:lnTo>
                    <a:pt x="32093" y="5943"/>
                  </a:lnTo>
                  <a:lnTo>
                    <a:pt x="33035" y="6296"/>
                  </a:lnTo>
                  <a:lnTo>
                    <a:pt x="33946" y="6737"/>
                  </a:lnTo>
                  <a:lnTo>
                    <a:pt x="34858" y="7179"/>
                  </a:lnTo>
                  <a:lnTo>
                    <a:pt x="35711" y="7679"/>
                  </a:lnTo>
                  <a:lnTo>
                    <a:pt x="36565" y="8238"/>
                  </a:lnTo>
                  <a:lnTo>
                    <a:pt x="37359" y="8796"/>
                  </a:lnTo>
                  <a:lnTo>
                    <a:pt x="38124" y="9414"/>
                  </a:lnTo>
                  <a:lnTo>
                    <a:pt x="38888" y="10061"/>
                  </a:lnTo>
                  <a:lnTo>
                    <a:pt x="39594" y="10767"/>
                  </a:lnTo>
                  <a:lnTo>
                    <a:pt x="40242" y="11473"/>
                  </a:lnTo>
                  <a:lnTo>
                    <a:pt x="40889" y="12209"/>
                  </a:lnTo>
                  <a:lnTo>
                    <a:pt x="41477" y="13003"/>
                  </a:lnTo>
                  <a:lnTo>
                    <a:pt x="42036" y="13797"/>
                  </a:lnTo>
                  <a:lnTo>
                    <a:pt x="42565" y="14621"/>
                  </a:lnTo>
                  <a:lnTo>
                    <a:pt x="43066" y="15474"/>
                  </a:lnTo>
                  <a:lnTo>
                    <a:pt x="43507" y="16356"/>
                  </a:lnTo>
                  <a:lnTo>
                    <a:pt x="43889" y="17239"/>
                  </a:lnTo>
                  <a:lnTo>
                    <a:pt x="44242" y="18151"/>
                  </a:lnTo>
                  <a:lnTo>
                    <a:pt x="44566" y="19092"/>
                  </a:lnTo>
                  <a:lnTo>
                    <a:pt x="44830" y="20033"/>
                  </a:lnTo>
                  <a:lnTo>
                    <a:pt x="45066" y="21004"/>
                  </a:lnTo>
                  <a:lnTo>
                    <a:pt x="45242" y="21975"/>
                  </a:lnTo>
                  <a:lnTo>
                    <a:pt x="45360" y="22975"/>
                  </a:lnTo>
                  <a:lnTo>
                    <a:pt x="45448" y="23975"/>
                  </a:lnTo>
                  <a:lnTo>
                    <a:pt x="45478" y="25005"/>
                  </a:lnTo>
                  <a:lnTo>
                    <a:pt x="45448" y="26005"/>
                  </a:lnTo>
                  <a:lnTo>
                    <a:pt x="45360" y="27035"/>
                  </a:lnTo>
                  <a:lnTo>
                    <a:pt x="45242" y="28064"/>
                  </a:lnTo>
                  <a:lnTo>
                    <a:pt x="45066" y="29094"/>
                  </a:lnTo>
                  <a:lnTo>
                    <a:pt x="44830" y="30123"/>
                  </a:lnTo>
                  <a:lnTo>
                    <a:pt x="44536" y="31123"/>
                  </a:lnTo>
                  <a:lnTo>
                    <a:pt x="44213" y="32094"/>
                  </a:lnTo>
                  <a:lnTo>
                    <a:pt x="43830" y="33065"/>
                  </a:lnTo>
                  <a:lnTo>
                    <a:pt x="43419" y="33977"/>
                  </a:lnTo>
                  <a:lnTo>
                    <a:pt x="42977" y="34859"/>
                  </a:lnTo>
                  <a:lnTo>
                    <a:pt x="42477" y="35742"/>
                  </a:lnTo>
                  <a:lnTo>
                    <a:pt x="41918" y="36565"/>
                  </a:lnTo>
                  <a:lnTo>
                    <a:pt x="41330" y="37389"/>
                  </a:lnTo>
                  <a:lnTo>
                    <a:pt x="40742" y="38154"/>
                  </a:lnTo>
                  <a:lnTo>
                    <a:pt x="40065" y="38889"/>
                  </a:lnTo>
                  <a:lnTo>
                    <a:pt x="39388" y="39595"/>
                  </a:lnTo>
                  <a:lnTo>
                    <a:pt x="38682" y="40272"/>
                  </a:lnTo>
                  <a:lnTo>
                    <a:pt x="37947" y="40919"/>
                  </a:lnTo>
                  <a:lnTo>
                    <a:pt x="37153" y="41507"/>
                  </a:lnTo>
                  <a:lnTo>
                    <a:pt x="36359" y="42066"/>
                  </a:lnTo>
                  <a:lnTo>
                    <a:pt x="35535" y="42596"/>
                  </a:lnTo>
                  <a:lnTo>
                    <a:pt x="34682" y="43066"/>
                  </a:lnTo>
                  <a:lnTo>
                    <a:pt x="33799" y="43508"/>
                  </a:lnTo>
                  <a:lnTo>
                    <a:pt x="32917" y="43919"/>
                  </a:lnTo>
                  <a:lnTo>
                    <a:pt x="32005" y="44272"/>
                  </a:lnTo>
                  <a:lnTo>
                    <a:pt x="31064" y="44596"/>
                  </a:lnTo>
                  <a:lnTo>
                    <a:pt x="30093" y="44861"/>
                  </a:lnTo>
                  <a:lnTo>
                    <a:pt x="29152" y="45067"/>
                  </a:lnTo>
                  <a:lnTo>
                    <a:pt x="28151" y="45243"/>
                  </a:lnTo>
                  <a:lnTo>
                    <a:pt x="27181" y="45390"/>
                  </a:lnTo>
                  <a:lnTo>
                    <a:pt x="26151" y="45449"/>
                  </a:lnTo>
                  <a:lnTo>
                    <a:pt x="25151" y="45478"/>
                  </a:lnTo>
                  <a:lnTo>
                    <a:pt x="24121" y="45449"/>
                  </a:lnTo>
                  <a:lnTo>
                    <a:pt x="23121" y="45390"/>
                  </a:lnTo>
                  <a:lnTo>
                    <a:pt x="22062" y="45273"/>
                  </a:lnTo>
                  <a:lnTo>
                    <a:pt x="21033" y="45067"/>
                  </a:lnTo>
                  <a:lnTo>
                    <a:pt x="20033" y="44861"/>
                  </a:lnTo>
                  <a:lnTo>
                    <a:pt x="19032" y="44567"/>
                  </a:lnTo>
                  <a:lnTo>
                    <a:pt x="18032" y="44243"/>
                  </a:lnTo>
                  <a:lnTo>
                    <a:pt x="17091" y="43861"/>
                  </a:lnTo>
                  <a:lnTo>
                    <a:pt x="16179" y="43449"/>
                  </a:lnTo>
                  <a:lnTo>
                    <a:pt x="15267" y="42978"/>
                  </a:lnTo>
                  <a:lnTo>
                    <a:pt x="14414" y="42478"/>
                  </a:lnTo>
                  <a:lnTo>
                    <a:pt x="13561" y="41949"/>
                  </a:lnTo>
                  <a:lnTo>
                    <a:pt x="12767" y="41360"/>
                  </a:lnTo>
                  <a:lnTo>
                    <a:pt x="12002" y="40742"/>
                  </a:lnTo>
                  <a:lnTo>
                    <a:pt x="11266" y="40095"/>
                  </a:lnTo>
                  <a:lnTo>
                    <a:pt x="10560" y="39419"/>
                  </a:lnTo>
                  <a:lnTo>
                    <a:pt x="9884" y="38713"/>
                  </a:lnTo>
                  <a:lnTo>
                    <a:pt x="9237" y="37948"/>
                  </a:lnTo>
                  <a:lnTo>
                    <a:pt x="8648" y="37183"/>
                  </a:lnTo>
                  <a:lnTo>
                    <a:pt x="8090" y="36389"/>
                  </a:lnTo>
                  <a:lnTo>
                    <a:pt x="7560" y="35536"/>
                  </a:lnTo>
                  <a:lnTo>
                    <a:pt x="7089" y="34712"/>
                  </a:lnTo>
                  <a:lnTo>
                    <a:pt x="6648" y="33830"/>
                  </a:lnTo>
                  <a:lnTo>
                    <a:pt x="6236" y="32918"/>
                  </a:lnTo>
                  <a:lnTo>
                    <a:pt x="5883" y="32006"/>
                  </a:lnTo>
                  <a:lnTo>
                    <a:pt x="5560" y="31065"/>
                  </a:lnTo>
                  <a:lnTo>
                    <a:pt x="5295" y="30123"/>
                  </a:lnTo>
                  <a:lnTo>
                    <a:pt x="5089" y="29152"/>
                  </a:lnTo>
                  <a:lnTo>
                    <a:pt x="4913" y="28182"/>
                  </a:lnTo>
                  <a:lnTo>
                    <a:pt x="4765" y="27182"/>
                  </a:lnTo>
                  <a:lnTo>
                    <a:pt x="4707" y="26181"/>
                  </a:lnTo>
                  <a:lnTo>
                    <a:pt x="4677" y="25181"/>
                  </a:lnTo>
                  <a:lnTo>
                    <a:pt x="4677" y="24152"/>
                  </a:lnTo>
                  <a:lnTo>
                    <a:pt x="4765" y="23122"/>
                  </a:lnTo>
                  <a:lnTo>
                    <a:pt x="4883" y="22093"/>
                  </a:lnTo>
                  <a:lnTo>
                    <a:pt x="5060" y="21063"/>
                  </a:lnTo>
                  <a:lnTo>
                    <a:pt x="5295" y="20033"/>
                  </a:lnTo>
                  <a:lnTo>
                    <a:pt x="5589" y="19033"/>
                  </a:lnTo>
                  <a:lnTo>
                    <a:pt x="5913" y="18063"/>
                  </a:lnTo>
                  <a:lnTo>
                    <a:pt x="6295" y="17121"/>
                  </a:lnTo>
                  <a:lnTo>
                    <a:pt x="6707" y="16180"/>
                  </a:lnTo>
                  <a:lnTo>
                    <a:pt x="7178" y="15297"/>
                  </a:lnTo>
                  <a:lnTo>
                    <a:pt x="7678" y="14444"/>
                  </a:lnTo>
                  <a:lnTo>
                    <a:pt x="8207" y="13591"/>
                  </a:lnTo>
                  <a:lnTo>
                    <a:pt x="8796" y="12797"/>
                  </a:lnTo>
                  <a:lnTo>
                    <a:pt x="9413" y="12003"/>
                  </a:lnTo>
                  <a:lnTo>
                    <a:pt x="10060" y="11267"/>
                  </a:lnTo>
                  <a:lnTo>
                    <a:pt x="10737" y="10561"/>
                  </a:lnTo>
                  <a:lnTo>
                    <a:pt x="11443" y="9885"/>
                  </a:lnTo>
                  <a:lnTo>
                    <a:pt x="12208" y="9267"/>
                  </a:lnTo>
                  <a:lnTo>
                    <a:pt x="12973" y="8649"/>
                  </a:lnTo>
                  <a:lnTo>
                    <a:pt x="13767" y="8090"/>
                  </a:lnTo>
                  <a:lnTo>
                    <a:pt x="14591" y="7590"/>
                  </a:lnTo>
                  <a:lnTo>
                    <a:pt x="15444" y="7090"/>
                  </a:lnTo>
                  <a:lnTo>
                    <a:pt x="16326" y="6649"/>
                  </a:lnTo>
                  <a:lnTo>
                    <a:pt x="17209" y="6267"/>
                  </a:lnTo>
                  <a:lnTo>
                    <a:pt x="18150" y="5884"/>
                  </a:lnTo>
                  <a:lnTo>
                    <a:pt x="19062" y="5590"/>
                  </a:lnTo>
                  <a:lnTo>
                    <a:pt x="20033" y="5325"/>
                  </a:lnTo>
                  <a:lnTo>
                    <a:pt x="21003" y="5090"/>
                  </a:lnTo>
                  <a:lnTo>
                    <a:pt x="21974" y="4913"/>
                  </a:lnTo>
                  <a:lnTo>
                    <a:pt x="22974" y="4796"/>
                  </a:lnTo>
                  <a:lnTo>
                    <a:pt x="23974" y="4708"/>
                  </a:lnTo>
                  <a:lnTo>
                    <a:pt x="24974" y="4678"/>
                  </a:lnTo>
                  <a:close/>
                  <a:moveTo>
                    <a:pt x="24945" y="1"/>
                  </a:moveTo>
                  <a:lnTo>
                    <a:pt x="23710" y="30"/>
                  </a:lnTo>
                  <a:lnTo>
                    <a:pt x="22474" y="148"/>
                  </a:lnTo>
                  <a:lnTo>
                    <a:pt x="21268" y="295"/>
                  </a:lnTo>
                  <a:lnTo>
                    <a:pt x="20062" y="501"/>
                  </a:lnTo>
                  <a:lnTo>
                    <a:pt x="18856" y="795"/>
                  </a:lnTo>
                  <a:lnTo>
                    <a:pt x="17709" y="1119"/>
                  </a:lnTo>
                  <a:lnTo>
                    <a:pt x="16561" y="1501"/>
                  </a:lnTo>
                  <a:lnTo>
                    <a:pt x="15414" y="1942"/>
                  </a:lnTo>
                  <a:lnTo>
                    <a:pt x="14326" y="2443"/>
                  </a:lnTo>
                  <a:lnTo>
                    <a:pt x="13237" y="2972"/>
                  </a:lnTo>
                  <a:lnTo>
                    <a:pt x="12208" y="3560"/>
                  </a:lnTo>
                  <a:lnTo>
                    <a:pt x="11178" y="4208"/>
                  </a:lnTo>
                  <a:lnTo>
                    <a:pt x="10207" y="4884"/>
                  </a:lnTo>
                  <a:lnTo>
                    <a:pt x="9237" y="5649"/>
                  </a:lnTo>
                  <a:lnTo>
                    <a:pt x="8325" y="6414"/>
                  </a:lnTo>
                  <a:lnTo>
                    <a:pt x="7442" y="7237"/>
                  </a:lnTo>
                  <a:lnTo>
                    <a:pt x="6619" y="8120"/>
                  </a:lnTo>
                  <a:lnTo>
                    <a:pt x="5824" y="9032"/>
                  </a:lnTo>
                  <a:lnTo>
                    <a:pt x="5060" y="9973"/>
                  </a:lnTo>
                  <a:lnTo>
                    <a:pt x="4354" y="10973"/>
                  </a:lnTo>
                  <a:lnTo>
                    <a:pt x="3677" y="12003"/>
                  </a:lnTo>
                  <a:lnTo>
                    <a:pt x="3059" y="13062"/>
                  </a:lnTo>
                  <a:lnTo>
                    <a:pt x="2500" y="14150"/>
                  </a:lnTo>
                  <a:lnTo>
                    <a:pt x="1971" y="15297"/>
                  </a:lnTo>
                  <a:lnTo>
                    <a:pt x="1530" y="16445"/>
                  </a:lnTo>
                  <a:lnTo>
                    <a:pt x="1118" y="17651"/>
                  </a:lnTo>
                  <a:lnTo>
                    <a:pt x="765" y="18886"/>
                  </a:lnTo>
                  <a:lnTo>
                    <a:pt x="500" y="20151"/>
                  </a:lnTo>
                  <a:lnTo>
                    <a:pt x="265" y="21416"/>
                  </a:lnTo>
                  <a:lnTo>
                    <a:pt x="118" y="22681"/>
                  </a:lnTo>
                  <a:lnTo>
                    <a:pt x="29" y="23946"/>
                  </a:lnTo>
                  <a:lnTo>
                    <a:pt x="0" y="25181"/>
                  </a:lnTo>
                  <a:lnTo>
                    <a:pt x="29" y="26446"/>
                  </a:lnTo>
                  <a:lnTo>
                    <a:pt x="118" y="27682"/>
                  </a:lnTo>
                  <a:lnTo>
                    <a:pt x="265" y="28888"/>
                  </a:lnTo>
                  <a:lnTo>
                    <a:pt x="500" y="30094"/>
                  </a:lnTo>
                  <a:lnTo>
                    <a:pt x="765" y="31270"/>
                  </a:lnTo>
                  <a:lnTo>
                    <a:pt x="1088" y="32447"/>
                  </a:lnTo>
                  <a:lnTo>
                    <a:pt x="1471" y="33594"/>
                  </a:lnTo>
                  <a:lnTo>
                    <a:pt x="1912" y="34712"/>
                  </a:lnTo>
                  <a:lnTo>
                    <a:pt x="2412" y="35830"/>
                  </a:lnTo>
                  <a:lnTo>
                    <a:pt x="2942" y="36889"/>
                  </a:lnTo>
                  <a:lnTo>
                    <a:pt x="3559" y="37948"/>
                  </a:lnTo>
                  <a:lnTo>
                    <a:pt x="4177" y="38977"/>
                  </a:lnTo>
                  <a:lnTo>
                    <a:pt x="4883" y="39948"/>
                  </a:lnTo>
                  <a:lnTo>
                    <a:pt x="5619" y="40890"/>
                  </a:lnTo>
                  <a:lnTo>
                    <a:pt x="6383" y="41831"/>
                  </a:lnTo>
                  <a:lnTo>
                    <a:pt x="7236" y="42713"/>
                  </a:lnTo>
                  <a:lnTo>
                    <a:pt x="8090" y="43537"/>
                  </a:lnTo>
                  <a:lnTo>
                    <a:pt x="9001" y="44331"/>
                  </a:lnTo>
                  <a:lnTo>
                    <a:pt x="9943" y="45096"/>
                  </a:lnTo>
                  <a:lnTo>
                    <a:pt x="10943" y="45802"/>
                  </a:lnTo>
                  <a:lnTo>
                    <a:pt x="11972" y="46479"/>
                  </a:lnTo>
                  <a:lnTo>
                    <a:pt x="13031" y="47096"/>
                  </a:lnTo>
                  <a:lnTo>
                    <a:pt x="14120" y="47655"/>
                  </a:lnTo>
                  <a:lnTo>
                    <a:pt x="15267" y="48155"/>
                  </a:lnTo>
                  <a:lnTo>
                    <a:pt x="16444" y="48626"/>
                  </a:lnTo>
                  <a:lnTo>
                    <a:pt x="17620" y="49038"/>
                  </a:lnTo>
                  <a:lnTo>
                    <a:pt x="18856" y="49361"/>
                  </a:lnTo>
                  <a:lnTo>
                    <a:pt x="20121" y="49656"/>
                  </a:lnTo>
                  <a:lnTo>
                    <a:pt x="21386" y="49891"/>
                  </a:lnTo>
                  <a:lnTo>
                    <a:pt x="22651" y="50038"/>
                  </a:lnTo>
                  <a:lnTo>
                    <a:pt x="23915" y="50126"/>
                  </a:lnTo>
                  <a:lnTo>
                    <a:pt x="25180" y="50156"/>
                  </a:lnTo>
                  <a:lnTo>
                    <a:pt x="26416" y="50126"/>
                  </a:lnTo>
                  <a:lnTo>
                    <a:pt x="27651" y="50038"/>
                  </a:lnTo>
                  <a:lnTo>
                    <a:pt x="28857" y="49861"/>
                  </a:lnTo>
                  <a:lnTo>
                    <a:pt x="30064" y="49656"/>
                  </a:lnTo>
                  <a:lnTo>
                    <a:pt x="31270" y="49391"/>
                  </a:lnTo>
                  <a:lnTo>
                    <a:pt x="32417" y="49038"/>
                  </a:lnTo>
                  <a:lnTo>
                    <a:pt x="33593" y="48655"/>
                  </a:lnTo>
                  <a:lnTo>
                    <a:pt x="34711" y="48244"/>
                  </a:lnTo>
                  <a:lnTo>
                    <a:pt x="35800" y="47744"/>
                  </a:lnTo>
                  <a:lnTo>
                    <a:pt x="36888" y="47185"/>
                  </a:lnTo>
                  <a:lnTo>
                    <a:pt x="37918" y="46596"/>
                  </a:lnTo>
                  <a:lnTo>
                    <a:pt x="38947" y="45949"/>
                  </a:lnTo>
                  <a:lnTo>
                    <a:pt x="39918" y="45273"/>
                  </a:lnTo>
                  <a:lnTo>
                    <a:pt x="40889" y="44537"/>
                  </a:lnTo>
                  <a:lnTo>
                    <a:pt x="41801" y="43743"/>
                  </a:lnTo>
                  <a:lnTo>
                    <a:pt x="42683" y="42919"/>
                  </a:lnTo>
                  <a:lnTo>
                    <a:pt x="43507" y="42066"/>
                  </a:lnTo>
                  <a:lnTo>
                    <a:pt x="44330" y="41154"/>
                  </a:lnTo>
                  <a:lnTo>
                    <a:pt x="45066" y="40184"/>
                  </a:lnTo>
                  <a:lnTo>
                    <a:pt x="45772" y="39213"/>
                  </a:lnTo>
                  <a:lnTo>
                    <a:pt x="46448" y="38183"/>
                  </a:lnTo>
                  <a:lnTo>
                    <a:pt x="47066" y="37124"/>
                  </a:lnTo>
                  <a:lnTo>
                    <a:pt x="47625" y="36006"/>
                  </a:lnTo>
                  <a:lnTo>
                    <a:pt x="48155" y="34889"/>
                  </a:lnTo>
                  <a:lnTo>
                    <a:pt x="48596" y="33712"/>
                  </a:lnTo>
                  <a:lnTo>
                    <a:pt x="49008" y="32506"/>
                  </a:lnTo>
                  <a:lnTo>
                    <a:pt x="49361" y="31300"/>
                  </a:lnTo>
                  <a:lnTo>
                    <a:pt x="49655" y="30035"/>
                  </a:lnTo>
                  <a:lnTo>
                    <a:pt x="49861" y="28770"/>
                  </a:lnTo>
                  <a:lnTo>
                    <a:pt x="50008" y="27505"/>
                  </a:lnTo>
                  <a:lnTo>
                    <a:pt x="50125" y="26240"/>
                  </a:lnTo>
                  <a:lnTo>
                    <a:pt x="50125" y="24975"/>
                  </a:lnTo>
                  <a:lnTo>
                    <a:pt x="50096" y="23740"/>
                  </a:lnTo>
                  <a:lnTo>
                    <a:pt x="50008" y="22504"/>
                  </a:lnTo>
                  <a:lnTo>
                    <a:pt x="49861" y="21269"/>
                  </a:lnTo>
                  <a:lnTo>
                    <a:pt x="49625" y="20063"/>
                  </a:lnTo>
                  <a:lnTo>
                    <a:pt x="49361" y="18886"/>
                  </a:lnTo>
                  <a:lnTo>
                    <a:pt x="49037" y="17710"/>
                  </a:lnTo>
                  <a:lnTo>
                    <a:pt x="48655" y="16562"/>
                  </a:lnTo>
                  <a:lnTo>
                    <a:pt x="48213" y="15445"/>
                  </a:lnTo>
                  <a:lnTo>
                    <a:pt x="47713" y="14356"/>
                  </a:lnTo>
                  <a:lnTo>
                    <a:pt x="47184" y="13268"/>
                  </a:lnTo>
                  <a:lnTo>
                    <a:pt x="46595" y="12209"/>
                  </a:lnTo>
                  <a:lnTo>
                    <a:pt x="45948" y="11209"/>
                  </a:lnTo>
                  <a:lnTo>
                    <a:pt x="45242" y="10208"/>
                  </a:lnTo>
                  <a:lnTo>
                    <a:pt x="44507" y="9267"/>
                  </a:lnTo>
                  <a:lnTo>
                    <a:pt x="43742" y="8355"/>
                  </a:lnTo>
                  <a:lnTo>
                    <a:pt x="42918" y="7473"/>
                  </a:lnTo>
                  <a:lnTo>
                    <a:pt x="42036" y="6620"/>
                  </a:lnTo>
                  <a:lnTo>
                    <a:pt x="41124" y="5825"/>
                  </a:lnTo>
                  <a:lnTo>
                    <a:pt x="40183" y="5061"/>
                  </a:lnTo>
                  <a:lnTo>
                    <a:pt x="39183" y="4355"/>
                  </a:lnTo>
                  <a:lnTo>
                    <a:pt x="38153" y="3707"/>
                  </a:lnTo>
                  <a:lnTo>
                    <a:pt x="37094" y="3090"/>
                  </a:lnTo>
                  <a:lnTo>
                    <a:pt x="36006" y="2531"/>
                  </a:lnTo>
                  <a:lnTo>
                    <a:pt x="34858" y="2001"/>
                  </a:lnTo>
                  <a:lnTo>
                    <a:pt x="33711" y="1531"/>
                  </a:lnTo>
                  <a:lnTo>
                    <a:pt x="32505" y="1148"/>
                  </a:lnTo>
                  <a:lnTo>
                    <a:pt x="31270" y="795"/>
                  </a:lnTo>
                  <a:lnTo>
                    <a:pt x="30005" y="501"/>
                  </a:lnTo>
                  <a:lnTo>
                    <a:pt x="28740" y="295"/>
                  </a:lnTo>
                  <a:lnTo>
                    <a:pt x="27475" y="119"/>
                  </a:lnTo>
                  <a:lnTo>
                    <a:pt x="26210" y="30"/>
                  </a:lnTo>
                  <a:lnTo>
                    <a:pt x="24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971325" y="1950000"/>
              <a:ext cx="330950" cy="330950"/>
            </a:xfrm>
            <a:custGeom>
              <a:avLst/>
              <a:gdLst/>
              <a:ahLst/>
              <a:cxnLst/>
              <a:rect l="l" t="t" r="r" b="b"/>
              <a:pathLst>
                <a:path w="13238" h="13238" extrusionOk="0">
                  <a:moveTo>
                    <a:pt x="6589" y="2530"/>
                  </a:moveTo>
                  <a:lnTo>
                    <a:pt x="7001" y="2560"/>
                  </a:lnTo>
                  <a:lnTo>
                    <a:pt x="7413" y="2618"/>
                  </a:lnTo>
                  <a:lnTo>
                    <a:pt x="7825" y="2707"/>
                  </a:lnTo>
                  <a:lnTo>
                    <a:pt x="8207" y="2854"/>
                  </a:lnTo>
                  <a:lnTo>
                    <a:pt x="8590" y="3030"/>
                  </a:lnTo>
                  <a:lnTo>
                    <a:pt x="8913" y="3236"/>
                  </a:lnTo>
                  <a:lnTo>
                    <a:pt x="9237" y="3471"/>
                  </a:lnTo>
                  <a:lnTo>
                    <a:pt x="9531" y="3736"/>
                  </a:lnTo>
                  <a:lnTo>
                    <a:pt x="9796" y="4030"/>
                  </a:lnTo>
                  <a:lnTo>
                    <a:pt x="10002" y="4354"/>
                  </a:lnTo>
                  <a:lnTo>
                    <a:pt x="10208" y="4678"/>
                  </a:lnTo>
                  <a:lnTo>
                    <a:pt x="10384" y="5031"/>
                  </a:lnTo>
                  <a:lnTo>
                    <a:pt x="10531" y="5413"/>
                  </a:lnTo>
                  <a:lnTo>
                    <a:pt x="10619" y="5795"/>
                  </a:lnTo>
                  <a:lnTo>
                    <a:pt x="10678" y="6178"/>
                  </a:lnTo>
                  <a:lnTo>
                    <a:pt x="10708" y="6590"/>
                  </a:lnTo>
                  <a:lnTo>
                    <a:pt x="10678" y="7001"/>
                  </a:lnTo>
                  <a:lnTo>
                    <a:pt x="10619" y="7413"/>
                  </a:lnTo>
                  <a:lnTo>
                    <a:pt x="10502" y="7825"/>
                  </a:lnTo>
                  <a:lnTo>
                    <a:pt x="10384" y="8208"/>
                  </a:lnTo>
                  <a:lnTo>
                    <a:pt x="10208" y="8561"/>
                  </a:lnTo>
                  <a:lnTo>
                    <a:pt x="10002" y="8913"/>
                  </a:lnTo>
                  <a:lnTo>
                    <a:pt x="9766" y="9237"/>
                  </a:lnTo>
                  <a:lnTo>
                    <a:pt x="9472" y="9502"/>
                  </a:lnTo>
                  <a:lnTo>
                    <a:pt x="9207" y="9767"/>
                  </a:lnTo>
                  <a:lnTo>
                    <a:pt x="8884" y="10002"/>
                  </a:lnTo>
                  <a:lnTo>
                    <a:pt x="8531" y="10208"/>
                  </a:lnTo>
                  <a:lnTo>
                    <a:pt x="8178" y="10384"/>
                  </a:lnTo>
                  <a:lnTo>
                    <a:pt x="7825" y="10502"/>
                  </a:lnTo>
                  <a:lnTo>
                    <a:pt x="7442" y="10620"/>
                  </a:lnTo>
                  <a:lnTo>
                    <a:pt x="7031" y="10678"/>
                  </a:lnTo>
                  <a:lnTo>
                    <a:pt x="6236" y="10678"/>
                  </a:lnTo>
                  <a:lnTo>
                    <a:pt x="5824" y="10620"/>
                  </a:lnTo>
                  <a:lnTo>
                    <a:pt x="5413" y="10502"/>
                  </a:lnTo>
                  <a:lnTo>
                    <a:pt x="5030" y="10355"/>
                  </a:lnTo>
                  <a:lnTo>
                    <a:pt x="4677" y="10178"/>
                  </a:lnTo>
                  <a:lnTo>
                    <a:pt x="4324" y="9972"/>
                  </a:lnTo>
                  <a:lnTo>
                    <a:pt x="4001" y="9737"/>
                  </a:lnTo>
                  <a:lnTo>
                    <a:pt x="3707" y="9472"/>
                  </a:lnTo>
                  <a:lnTo>
                    <a:pt x="3471" y="9178"/>
                  </a:lnTo>
                  <a:lnTo>
                    <a:pt x="3236" y="8855"/>
                  </a:lnTo>
                  <a:lnTo>
                    <a:pt x="3030" y="8531"/>
                  </a:lnTo>
                  <a:lnTo>
                    <a:pt x="2853" y="8178"/>
                  </a:lnTo>
                  <a:lnTo>
                    <a:pt x="2736" y="7796"/>
                  </a:lnTo>
                  <a:lnTo>
                    <a:pt x="2618" y="7413"/>
                  </a:lnTo>
                  <a:lnTo>
                    <a:pt x="2559" y="7031"/>
                  </a:lnTo>
                  <a:lnTo>
                    <a:pt x="2530" y="6619"/>
                  </a:lnTo>
                  <a:lnTo>
                    <a:pt x="2559" y="6207"/>
                  </a:lnTo>
                  <a:lnTo>
                    <a:pt x="2618" y="5795"/>
                  </a:lnTo>
                  <a:lnTo>
                    <a:pt x="2736" y="5413"/>
                  </a:lnTo>
                  <a:lnTo>
                    <a:pt x="2853" y="5031"/>
                  </a:lnTo>
                  <a:lnTo>
                    <a:pt x="3030" y="4648"/>
                  </a:lnTo>
                  <a:lnTo>
                    <a:pt x="3265" y="4325"/>
                  </a:lnTo>
                  <a:lnTo>
                    <a:pt x="3501" y="4001"/>
                  </a:lnTo>
                  <a:lnTo>
                    <a:pt x="3765" y="3707"/>
                  </a:lnTo>
                  <a:lnTo>
                    <a:pt x="4060" y="3442"/>
                  </a:lnTo>
                  <a:lnTo>
                    <a:pt x="4354" y="3207"/>
                  </a:lnTo>
                  <a:lnTo>
                    <a:pt x="4707" y="3001"/>
                  </a:lnTo>
                  <a:lnTo>
                    <a:pt x="5060" y="2854"/>
                  </a:lnTo>
                  <a:lnTo>
                    <a:pt x="5413" y="2707"/>
                  </a:lnTo>
                  <a:lnTo>
                    <a:pt x="5795" y="2618"/>
                  </a:lnTo>
                  <a:lnTo>
                    <a:pt x="6207" y="2560"/>
                  </a:lnTo>
                  <a:lnTo>
                    <a:pt x="6589" y="2530"/>
                  </a:lnTo>
                  <a:close/>
                  <a:moveTo>
                    <a:pt x="6589" y="0"/>
                  </a:moveTo>
                  <a:lnTo>
                    <a:pt x="5942" y="30"/>
                  </a:lnTo>
                  <a:lnTo>
                    <a:pt x="5295" y="118"/>
                  </a:lnTo>
                  <a:lnTo>
                    <a:pt x="4677" y="295"/>
                  </a:lnTo>
                  <a:lnTo>
                    <a:pt x="4089" y="500"/>
                  </a:lnTo>
                  <a:lnTo>
                    <a:pt x="3501" y="765"/>
                  </a:lnTo>
                  <a:lnTo>
                    <a:pt x="2971" y="1089"/>
                  </a:lnTo>
                  <a:lnTo>
                    <a:pt x="2442" y="1471"/>
                  </a:lnTo>
                  <a:lnTo>
                    <a:pt x="1971" y="1912"/>
                  </a:lnTo>
                  <a:lnTo>
                    <a:pt x="1530" y="2383"/>
                  </a:lnTo>
                  <a:lnTo>
                    <a:pt x="1147" y="2883"/>
                  </a:lnTo>
                  <a:lnTo>
                    <a:pt x="824" y="3442"/>
                  </a:lnTo>
                  <a:lnTo>
                    <a:pt x="530" y="4030"/>
                  </a:lnTo>
                  <a:lnTo>
                    <a:pt x="294" y="4648"/>
                  </a:lnTo>
                  <a:lnTo>
                    <a:pt x="147" y="5295"/>
                  </a:lnTo>
                  <a:lnTo>
                    <a:pt x="29" y="5972"/>
                  </a:lnTo>
                  <a:lnTo>
                    <a:pt x="0" y="6648"/>
                  </a:lnTo>
                  <a:lnTo>
                    <a:pt x="29" y="7296"/>
                  </a:lnTo>
                  <a:lnTo>
                    <a:pt x="147" y="7943"/>
                  </a:lnTo>
                  <a:lnTo>
                    <a:pt x="294" y="8561"/>
                  </a:lnTo>
                  <a:lnTo>
                    <a:pt x="500" y="9149"/>
                  </a:lnTo>
                  <a:lnTo>
                    <a:pt x="794" y="9737"/>
                  </a:lnTo>
                  <a:lnTo>
                    <a:pt x="1118" y="10267"/>
                  </a:lnTo>
                  <a:lnTo>
                    <a:pt x="1500" y="10796"/>
                  </a:lnTo>
                  <a:lnTo>
                    <a:pt x="1912" y="11267"/>
                  </a:lnTo>
                  <a:lnTo>
                    <a:pt x="2383" y="11679"/>
                  </a:lnTo>
                  <a:lnTo>
                    <a:pt x="2883" y="12090"/>
                  </a:lnTo>
                  <a:lnTo>
                    <a:pt x="3442" y="12414"/>
                  </a:lnTo>
                  <a:lnTo>
                    <a:pt x="4030" y="12708"/>
                  </a:lnTo>
                  <a:lnTo>
                    <a:pt x="4648" y="12944"/>
                  </a:lnTo>
                  <a:lnTo>
                    <a:pt x="5324" y="13091"/>
                  </a:lnTo>
                  <a:lnTo>
                    <a:pt x="5972" y="13208"/>
                  </a:lnTo>
                  <a:lnTo>
                    <a:pt x="6648" y="13238"/>
                  </a:lnTo>
                  <a:lnTo>
                    <a:pt x="7295" y="13208"/>
                  </a:lnTo>
                  <a:lnTo>
                    <a:pt x="7942" y="13091"/>
                  </a:lnTo>
                  <a:lnTo>
                    <a:pt x="8560" y="12944"/>
                  </a:lnTo>
                  <a:lnTo>
                    <a:pt x="9178" y="12708"/>
                  </a:lnTo>
                  <a:lnTo>
                    <a:pt x="9737" y="12443"/>
                  </a:lnTo>
                  <a:lnTo>
                    <a:pt x="10296" y="12120"/>
                  </a:lnTo>
                  <a:lnTo>
                    <a:pt x="10796" y="11737"/>
                  </a:lnTo>
                  <a:lnTo>
                    <a:pt x="11267" y="11326"/>
                  </a:lnTo>
                  <a:lnTo>
                    <a:pt x="11708" y="10855"/>
                  </a:lnTo>
                  <a:lnTo>
                    <a:pt x="12090" y="10325"/>
                  </a:lnTo>
                  <a:lnTo>
                    <a:pt x="12443" y="9796"/>
                  </a:lnTo>
                  <a:lnTo>
                    <a:pt x="12708" y="9208"/>
                  </a:lnTo>
                  <a:lnTo>
                    <a:pt x="12943" y="8561"/>
                  </a:lnTo>
                  <a:lnTo>
                    <a:pt x="13120" y="7913"/>
                  </a:lnTo>
                  <a:lnTo>
                    <a:pt x="13208" y="7237"/>
                  </a:lnTo>
                  <a:lnTo>
                    <a:pt x="13237" y="6590"/>
                  </a:lnTo>
                  <a:lnTo>
                    <a:pt x="13208" y="5942"/>
                  </a:lnTo>
                  <a:lnTo>
                    <a:pt x="13120" y="5295"/>
                  </a:lnTo>
                  <a:lnTo>
                    <a:pt x="12943" y="4678"/>
                  </a:lnTo>
                  <a:lnTo>
                    <a:pt x="12737" y="4060"/>
                  </a:lnTo>
                  <a:lnTo>
                    <a:pt x="12473" y="3501"/>
                  </a:lnTo>
                  <a:lnTo>
                    <a:pt x="12120" y="2942"/>
                  </a:lnTo>
                  <a:lnTo>
                    <a:pt x="11767" y="2442"/>
                  </a:lnTo>
                  <a:lnTo>
                    <a:pt x="11325" y="1971"/>
                  </a:lnTo>
                  <a:lnTo>
                    <a:pt x="10855" y="1530"/>
                  </a:lnTo>
                  <a:lnTo>
                    <a:pt x="10355" y="1148"/>
                  </a:lnTo>
                  <a:lnTo>
                    <a:pt x="9796" y="795"/>
                  </a:lnTo>
                  <a:lnTo>
                    <a:pt x="9207" y="530"/>
                  </a:lnTo>
                  <a:lnTo>
                    <a:pt x="8590" y="295"/>
                  </a:lnTo>
                  <a:lnTo>
                    <a:pt x="7913" y="118"/>
                  </a:lnTo>
                  <a:lnTo>
                    <a:pt x="7266" y="30"/>
                  </a:lnTo>
                  <a:lnTo>
                    <a:pt x="6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533750" y="1511700"/>
              <a:ext cx="1206100" cy="1206825"/>
            </a:xfrm>
            <a:custGeom>
              <a:avLst/>
              <a:gdLst/>
              <a:ahLst/>
              <a:cxnLst/>
              <a:rect l="l" t="t" r="r" b="b"/>
              <a:pathLst>
                <a:path w="48244" h="48273" extrusionOk="0">
                  <a:moveTo>
                    <a:pt x="24033" y="2059"/>
                  </a:moveTo>
                  <a:lnTo>
                    <a:pt x="25122" y="2089"/>
                  </a:lnTo>
                  <a:lnTo>
                    <a:pt x="26240" y="2148"/>
                  </a:lnTo>
                  <a:lnTo>
                    <a:pt x="27358" y="2295"/>
                  </a:lnTo>
                  <a:lnTo>
                    <a:pt x="28475" y="2501"/>
                  </a:lnTo>
                  <a:lnTo>
                    <a:pt x="29593" y="2736"/>
                  </a:lnTo>
                  <a:lnTo>
                    <a:pt x="30682" y="3060"/>
                  </a:lnTo>
                  <a:lnTo>
                    <a:pt x="31741" y="3413"/>
                  </a:lnTo>
                  <a:lnTo>
                    <a:pt x="32770" y="3795"/>
                  </a:lnTo>
                  <a:lnTo>
                    <a:pt x="33770" y="4266"/>
                  </a:lnTo>
                  <a:lnTo>
                    <a:pt x="34712" y="4766"/>
                  </a:lnTo>
                  <a:lnTo>
                    <a:pt x="35653" y="5295"/>
                  </a:lnTo>
                  <a:lnTo>
                    <a:pt x="36565" y="5884"/>
                  </a:lnTo>
                  <a:lnTo>
                    <a:pt x="37447" y="6501"/>
                  </a:lnTo>
                  <a:lnTo>
                    <a:pt x="38271" y="7178"/>
                  </a:lnTo>
                  <a:lnTo>
                    <a:pt x="39065" y="7884"/>
                  </a:lnTo>
                  <a:lnTo>
                    <a:pt x="39830" y="8619"/>
                  </a:lnTo>
                  <a:lnTo>
                    <a:pt x="40565" y="9384"/>
                  </a:lnTo>
                  <a:lnTo>
                    <a:pt x="41271" y="10208"/>
                  </a:lnTo>
                  <a:lnTo>
                    <a:pt x="41919" y="11031"/>
                  </a:lnTo>
                  <a:lnTo>
                    <a:pt x="42507" y="11914"/>
                  </a:lnTo>
                  <a:lnTo>
                    <a:pt x="43095" y="12796"/>
                  </a:lnTo>
                  <a:lnTo>
                    <a:pt x="43595" y="13738"/>
                  </a:lnTo>
                  <a:lnTo>
                    <a:pt x="44095" y="14679"/>
                  </a:lnTo>
                  <a:lnTo>
                    <a:pt x="44507" y="15650"/>
                  </a:lnTo>
                  <a:lnTo>
                    <a:pt x="44890" y="16650"/>
                  </a:lnTo>
                  <a:lnTo>
                    <a:pt x="45243" y="17650"/>
                  </a:lnTo>
                  <a:lnTo>
                    <a:pt x="45537" y="18680"/>
                  </a:lnTo>
                  <a:lnTo>
                    <a:pt x="45772" y="19739"/>
                  </a:lnTo>
                  <a:lnTo>
                    <a:pt x="45949" y="20798"/>
                  </a:lnTo>
                  <a:lnTo>
                    <a:pt x="46096" y="21857"/>
                  </a:lnTo>
                  <a:lnTo>
                    <a:pt x="46184" y="22945"/>
                  </a:lnTo>
                  <a:lnTo>
                    <a:pt x="46213" y="24033"/>
                  </a:lnTo>
                  <a:lnTo>
                    <a:pt x="46184" y="25151"/>
                  </a:lnTo>
                  <a:lnTo>
                    <a:pt x="46125" y="26269"/>
                  </a:lnTo>
                  <a:lnTo>
                    <a:pt x="45978" y="27387"/>
                  </a:lnTo>
                  <a:lnTo>
                    <a:pt x="45772" y="28505"/>
                  </a:lnTo>
                  <a:lnTo>
                    <a:pt x="45537" y="29622"/>
                  </a:lnTo>
                  <a:lnTo>
                    <a:pt x="45213" y="30681"/>
                  </a:lnTo>
                  <a:lnTo>
                    <a:pt x="44860" y="31740"/>
                  </a:lnTo>
                  <a:lnTo>
                    <a:pt x="44448" y="32770"/>
                  </a:lnTo>
                  <a:lnTo>
                    <a:pt x="44007" y="33770"/>
                  </a:lnTo>
                  <a:lnTo>
                    <a:pt x="43507" y="34741"/>
                  </a:lnTo>
                  <a:lnTo>
                    <a:pt x="42978" y="35682"/>
                  </a:lnTo>
                  <a:lnTo>
                    <a:pt x="42389" y="36594"/>
                  </a:lnTo>
                  <a:lnTo>
                    <a:pt x="41742" y="37447"/>
                  </a:lnTo>
                  <a:lnTo>
                    <a:pt x="41095" y="38300"/>
                  </a:lnTo>
                  <a:lnTo>
                    <a:pt x="40389" y="39094"/>
                  </a:lnTo>
                  <a:lnTo>
                    <a:pt x="39654" y="39859"/>
                  </a:lnTo>
                  <a:lnTo>
                    <a:pt x="38859" y="40595"/>
                  </a:lnTo>
                  <a:lnTo>
                    <a:pt x="38065" y="41271"/>
                  </a:lnTo>
                  <a:lnTo>
                    <a:pt x="37212" y="41918"/>
                  </a:lnTo>
                  <a:lnTo>
                    <a:pt x="36359" y="42536"/>
                  </a:lnTo>
                  <a:lnTo>
                    <a:pt x="35447" y="43095"/>
                  </a:lnTo>
                  <a:lnTo>
                    <a:pt x="34535" y="43625"/>
                  </a:lnTo>
                  <a:lnTo>
                    <a:pt x="33594" y="44095"/>
                  </a:lnTo>
                  <a:lnTo>
                    <a:pt x="32623" y="44536"/>
                  </a:lnTo>
                  <a:lnTo>
                    <a:pt x="31623" y="44919"/>
                  </a:lnTo>
                  <a:lnTo>
                    <a:pt x="30623" y="45272"/>
                  </a:lnTo>
                  <a:lnTo>
                    <a:pt x="29593" y="45537"/>
                  </a:lnTo>
                  <a:lnTo>
                    <a:pt x="28534" y="45801"/>
                  </a:lnTo>
                  <a:lnTo>
                    <a:pt x="27475" y="45978"/>
                  </a:lnTo>
                  <a:lnTo>
                    <a:pt x="26416" y="46125"/>
                  </a:lnTo>
                  <a:lnTo>
                    <a:pt x="25328" y="46213"/>
                  </a:lnTo>
                  <a:lnTo>
                    <a:pt x="24210" y="46243"/>
                  </a:lnTo>
                  <a:lnTo>
                    <a:pt x="23122" y="46213"/>
                  </a:lnTo>
                  <a:lnTo>
                    <a:pt x="22004" y="46125"/>
                  </a:lnTo>
                  <a:lnTo>
                    <a:pt x="20886" y="45978"/>
                  </a:lnTo>
                  <a:lnTo>
                    <a:pt x="19768" y="45801"/>
                  </a:lnTo>
                  <a:lnTo>
                    <a:pt x="18650" y="45537"/>
                  </a:lnTo>
                  <a:lnTo>
                    <a:pt x="17562" y="45242"/>
                  </a:lnTo>
                  <a:lnTo>
                    <a:pt x="16532" y="44889"/>
                  </a:lnTo>
                  <a:lnTo>
                    <a:pt x="15503" y="44478"/>
                  </a:lnTo>
                  <a:lnTo>
                    <a:pt x="14503" y="44036"/>
                  </a:lnTo>
                  <a:lnTo>
                    <a:pt x="13532" y="43536"/>
                  </a:lnTo>
                  <a:lnTo>
                    <a:pt x="12591" y="42977"/>
                  </a:lnTo>
                  <a:lnTo>
                    <a:pt x="11679" y="42389"/>
                  </a:lnTo>
                  <a:lnTo>
                    <a:pt x="10796" y="41771"/>
                  </a:lnTo>
                  <a:lnTo>
                    <a:pt x="9972" y="41095"/>
                  </a:lnTo>
                  <a:lnTo>
                    <a:pt x="9178" y="40389"/>
                  </a:lnTo>
                  <a:lnTo>
                    <a:pt x="8413" y="39653"/>
                  </a:lnTo>
                  <a:lnTo>
                    <a:pt x="7678" y="38889"/>
                  </a:lnTo>
                  <a:lnTo>
                    <a:pt x="7001" y="38065"/>
                  </a:lnTo>
                  <a:lnTo>
                    <a:pt x="6354" y="37241"/>
                  </a:lnTo>
                  <a:lnTo>
                    <a:pt x="5737" y="36359"/>
                  </a:lnTo>
                  <a:lnTo>
                    <a:pt x="5178" y="35476"/>
                  </a:lnTo>
                  <a:lnTo>
                    <a:pt x="4648" y="34564"/>
                  </a:lnTo>
                  <a:lnTo>
                    <a:pt x="4177" y="33594"/>
                  </a:lnTo>
                  <a:lnTo>
                    <a:pt x="3736" y="32623"/>
                  </a:lnTo>
                  <a:lnTo>
                    <a:pt x="3354" y="31652"/>
                  </a:lnTo>
                  <a:lnTo>
                    <a:pt x="3001" y="30623"/>
                  </a:lnTo>
                  <a:lnTo>
                    <a:pt x="2707" y="29593"/>
                  </a:lnTo>
                  <a:lnTo>
                    <a:pt x="2471" y="28563"/>
                  </a:lnTo>
                  <a:lnTo>
                    <a:pt x="2295" y="27504"/>
                  </a:lnTo>
                  <a:lnTo>
                    <a:pt x="2148" y="26416"/>
                  </a:lnTo>
                  <a:lnTo>
                    <a:pt x="2059" y="25328"/>
                  </a:lnTo>
                  <a:lnTo>
                    <a:pt x="2030" y="24239"/>
                  </a:lnTo>
                  <a:lnTo>
                    <a:pt x="2059" y="23121"/>
                  </a:lnTo>
                  <a:lnTo>
                    <a:pt x="2148" y="22033"/>
                  </a:lnTo>
                  <a:lnTo>
                    <a:pt x="2265" y="20915"/>
                  </a:lnTo>
                  <a:lnTo>
                    <a:pt x="2471" y="19797"/>
                  </a:lnTo>
                  <a:lnTo>
                    <a:pt x="2736" y="18680"/>
                  </a:lnTo>
                  <a:lnTo>
                    <a:pt x="3030" y="17591"/>
                  </a:lnTo>
                  <a:lnTo>
                    <a:pt x="3383" y="16532"/>
                  </a:lnTo>
                  <a:lnTo>
                    <a:pt x="3795" y="15503"/>
                  </a:lnTo>
                  <a:lnTo>
                    <a:pt x="4236" y="14503"/>
                  </a:lnTo>
                  <a:lnTo>
                    <a:pt x="4736" y="13532"/>
                  </a:lnTo>
                  <a:lnTo>
                    <a:pt x="5295" y="12590"/>
                  </a:lnTo>
                  <a:lnTo>
                    <a:pt x="5854" y="11708"/>
                  </a:lnTo>
                  <a:lnTo>
                    <a:pt x="6501" y="10825"/>
                  </a:lnTo>
                  <a:lnTo>
                    <a:pt x="7149" y="10002"/>
                  </a:lnTo>
                  <a:lnTo>
                    <a:pt x="7855" y="9178"/>
                  </a:lnTo>
                  <a:lnTo>
                    <a:pt x="8619" y="8413"/>
                  </a:lnTo>
                  <a:lnTo>
                    <a:pt x="9384" y="7707"/>
                  </a:lnTo>
                  <a:lnTo>
                    <a:pt x="10178" y="7001"/>
                  </a:lnTo>
                  <a:lnTo>
                    <a:pt x="11031" y="6354"/>
                  </a:lnTo>
                  <a:lnTo>
                    <a:pt x="11885" y="5736"/>
                  </a:lnTo>
                  <a:lnTo>
                    <a:pt x="12796" y="5178"/>
                  </a:lnTo>
                  <a:lnTo>
                    <a:pt x="13708" y="4648"/>
                  </a:lnTo>
                  <a:lnTo>
                    <a:pt x="14650" y="4177"/>
                  </a:lnTo>
                  <a:lnTo>
                    <a:pt x="15620" y="3736"/>
                  </a:lnTo>
                  <a:lnTo>
                    <a:pt x="16621" y="3354"/>
                  </a:lnTo>
                  <a:lnTo>
                    <a:pt x="17621" y="3030"/>
                  </a:lnTo>
                  <a:lnTo>
                    <a:pt x="18650" y="2736"/>
                  </a:lnTo>
                  <a:lnTo>
                    <a:pt x="19709" y="2501"/>
                  </a:lnTo>
                  <a:lnTo>
                    <a:pt x="20768" y="2295"/>
                  </a:lnTo>
                  <a:lnTo>
                    <a:pt x="21857" y="2177"/>
                  </a:lnTo>
                  <a:lnTo>
                    <a:pt x="22945" y="2089"/>
                  </a:lnTo>
                  <a:lnTo>
                    <a:pt x="24033" y="2059"/>
                  </a:lnTo>
                  <a:close/>
                  <a:moveTo>
                    <a:pt x="24033" y="0"/>
                  </a:moveTo>
                  <a:lnTo>
                    <a:pt x="22827" y="30"/>
                  </a:lnTo>
                  <a:lnTo>
                    <a:pt x="21651" y="147"/>
                  </a:lnTo>
                  <a:lnTo>
                    <a:pt x="20474" y="294"/>
                  </a:lnTo>
                  <a:lnTo>
                    <a:pt x="19297" y="500"/>
                  </a:lnTo>
                  <a:lnTo>
                    <a:pt x="18150" y="765"/>
                  </a:lnTo>
                  <a:lnTo>
                    <a:pt x="17032" y="1089"/>
                  </a:lnTo>
                  <a:lnTo>
                    <a:pt x="15944" y="1442"/>
                  </a:lnTo>
                  <a:lnTo>
                    <a:pt x="14856" y="1854"/>
                  </a:lnTo>
                  <a:lnTo>
                    <a:pt x="13797" y="2354"/>
                  </a:lnTo>
                  <a:lnTo>
                    <a:pt x="12738" y="2854"/>
                  </a:lnTo>
                  <a:lnTo>
                    <a:pt x="11737" y="3442"/>
                  </a:lnTo>
                  <a:lnTo>
                    <a:pt x="10767" y="4060"/>
                  </a:lnTo>
                  <a:lnTo>
                    <a:pt x="9825" y="4707"/>
                  </a:lnTo>
                  <a:lnTo>
                    <a:pt x="8913" y="5413"/>
                  </a:lnTo>
                  <a:lnTo>
                    <a:pt x="8031" y="6178"/>
                  </a:lnTo>
                  <a:lnTo>
                    <a:pt x="7178" y="6972"/>
                  </a:lnTo>
                  <a:lnTo>
                    <a:pt x="6354" y="7796"/>
                  </a:lnTo>
                  <a:lnTo>
                    <a:pt x="5589" y="8678"/>
                  </a:lnTo>
                  <a:lnTo>
                    <a:pt x="4854" y="9590"/>
                  </a:lnTo>
                  <a:lnTo>
                    <a:pt x="4177" y="10561"/>
                  </a:lnTo>
                  <a:lnTo>
                    <a:pt x="3530" y="11531"/>
                  </a:lnTo>
                  <a:lnTo>
                    <a:pt x="2942" y="12561"/>
                  </a:lnTo>
                  <a:lnTo>
                    <a:pt x="2412" y="13620"/>
                  </a:lnTo>
                  <a:lnTo>
                    <a:pt x="1912" y="14708"/>
                  </a:lnTo>
                  <a:lnTo>
                    <a:pt x="1471" y="15826"/>
                  </a:lnTo>
                  <a:lnTo>
                    <a:pt x="1089" y="17003"/>
                  </a:lnTo>
                  <a:lnTo>
                    <a:pt x="736" y="18180"/>
                  </a:lnTo>
                  <a:lnTo>
                    <a:pt x="471" y="19386"/>
                  </a:lnTo>
                  <a:lnTo>
                    <a:pt x="265" y="20592"/>
                  </a:lnTo>
                  <a:lnTo>
                    <a:pt x="118" y="21827"/>
                  </a:lnTo>
                  <a:lnTo>
                    <a:pt x="30" y="23033"/>
                  </a:lnTo>
                  <a:lnTo>
                    <a:pt x="0" y="24239"/>
                  </a:lnTo>
                  <a:lnTo>
                    <a:pt x="30" y="25445"/>
                  </a:lnTo>
                  <a:lnTo>
                    <a:pt x="118" y="26622"/>
                  </a:lnTo>
                  <a:lnTo>
                    <a:pt x="265" y="27799"/>
                  </a:lnTo>
                  <a:lnTo>
                    <a:pt x="471" y="28975"/>
                  </a:lnTo>
                  <a:lnTo>
                    <a:pt x="736" y="30093"/>
                  </a:lnTo>
                  <a:lnTo>
                    <a:pt x="1059" y="31240"/>
                  </a:lnTo>
                  <a:lnTo>
                    <a:pt x="1412" y="32329"/>
                  </a:lnTo>
                  <a:lnTo>
                    <a:pt x="1854" y="33417"/>
                  </a:lnTo>
                  <a:lnTo>
                    <a:pt x="2324" y="34476"/>
                  </a:lnTo>
                  <a:lnTo>
                    <a:pt x="2854" y="35506"/>
                  </a:lnTo>
                  <a:lnTo>
                    <a:pt x="3413" y="36535"/>
                  </a:lnTo>
                  <a:lnTo>
                    <a:pt x="4030" y="37506"/>
                  </a:lnTo>
                  <a:lnTo>
                    <a:pt x="4707" y="38447"/>
                  </a:lnTo>
                  <a:lnTo>
                    <a:pt x="5413" y="39359"/>
                  </a:lnTo>
                  <a:lnTo>
                    <a:pt x="6148" y="40242"/>
                  </a:lnTo>
                  <a:lnTo>
                    <a:pt x="6943" y="41095"/>
                  </a:lnTo>
                  <a:lnTo>
                    <a:pt x="7796" y="41889"/>
                  </a:lnTo>
                  <a:lnTo>
                    <a:pt x="8678" y="42683"/>
                  </a:lnTo>
                  <a:lnTo>
                    <a:pt x="9590" y="43389"/>
                  </a:lnTo>
                  <a:lnTo>
                    <a:pt x="10531" y="44095"/>
                  </a:lnTo>
                  <a:lnTo>
                    <a:pt x="11532" y="44713"/>
                  </a:lnTo>
                  <a:lnTo>
                    <a:pt x="12532" y="45331"/>
                  </a:lnTo>
                  <a:lnTo>
                    <a:pt x="13591" y="45860"/>
                  </a:lnTo>
                  <a:lnTo>
                    <a:pt x="14709" y="46360"/>
                  </a:lnTo>
                  <a:lnTo>
                    <a:pt x="15826" y="46802"/>
                  </a:lnTo>
                  <a:lnTo>
                    <a:pt x="16974" y="47184"/>
                  </a:lnTo>
                  <a:lnTo>
                    <a:pt x="18150" y="47508"/>
                  </a:lnTo>
                  <a:lnTo>
                    <a:pt x="19356" y="47802"/>
                  </a:lnTo>
                  <a:lnTo>
                    <a:pt x="20592" y="48008"/>
                  </a:lnTo>
                  <a:lnTo>
                    <a:pt x="21798" y="48155"/>
                  </a:lnTo>
                  <a:lnTo>
                    <a:pt x="23033" y="48243"/>
                  </a:lnTo>
                  <a:lnTo>
                    <a:pt x="24239" y="48272"/>
                  </a:lnTo>
                  <a:lnTo>
                    <a:pt x="25416" y="48243"/>
                  </a:lnTo>
                  <a:lnTo>
                    <a:pt x="26622" y="48155"/>
                  </a:lnTo>
                  <a:lnTo>
                    <a:pt x="27799" y="48008"/>
                  </a:lnTo>
                  <a:lnTo>
                    <a:pt x="28946" y="47802"/>
                  </a:lnTo>
                  <a:lnTo>
                    <a:pt x="30093" y="47537"/>
                  </a:lnTo>
                  <a:lnTo>
                    <a:pt x="31211" y="47213"/>
                  </a:lnTo>
                  <a:lnTo>
                    <a:pt x="32329" y="46831"/>
                  </a:lnTo>
                  <a:lnTo>
                    <a:pt x="33388" y="46419"/>
                  </a:lnTo>
                  <a:lnTo>
                    <a:pt x="34476" y="45948"/>
                  </a:lnTo>
                  <a:lnTo>
                    <a:pt x="35506" y="45419"/>
                  </a:lnTo>
                  <a:lnTo>
                    <a:pt x="36506" y="44860"/>
                  </a:lnTo>
                  <a:lnTo>
                    <a:pt x="37477" y="44242"/>
                  </a:lnTo>
                  <a:lnTo>
                    <a:pt x="38447" y="43566"/>
                  </a:lnTo>
                  <a:lnTo>
                    <a:pt x="39359" y="42860"/>
                  </a:lnTo>
                  <a:lnTo>
                    <a:pt x="40242" y="42095"/>
                  </a:lnTo>
                  <a:lnTo>
                    <a:pt x="41066" y="41301"/>
                  </a:lnTo>
                  <a:lnTo>
                    <a:pt x="41889" y="40477"/>
                  </a:lnTo>
                  <a:lnTo>
                    <a:pt x="42654" y="39595"/>
                  </a:lnTo>
                  <a:lnTo>
                    <a:pt x="43389" y="38683"/>
                  </a:lnTo>
                  <a:lnTo>
                    <a:pt x="44066" y="37741"/>
                  </a:lnTo>
                  <a:lnTo>
                    <a:pt x="44713" y="36741"/>
                  </a:lnTo>
                  <a:lnTo>
                    <a:pt x="45301" y="35712"/>
                  </a:lnTo>
                  <a:lnTo>
                    <a:pt x="45831" y="34653"/>
                  </a:lnTo>
                  <a:lnTo>
                    <a:pt x="46331" y="33564"/>
                  </a:lnTo>
                  <a:lnTo>
                    <a:pt x="46772" y="32446"/>
                  </a:lnTo>
                  <a:lnTo>
                    <a:pt x="47184" y="31299"/>
                  </a:lnTo>
                  <a:lnTo>
                    <a:pt x="47508" y="30123"/>
                  </a:lnTo>
                  <a:lnTo>
                    <a:pt x="47772" y="28916"/>
                  </a:lnTo>
                  <a:lnTo>
                    <a:pt x="47978" y="27681"/>
                  </a:lnTo>
                  <a:lnTo>
                    <a:pt x="48155" y="26445"/>
                  </a:lnTo>
                  <a:lnTo>
                    <a:pt x="48243" y="25239"/>
                  </a:lnTo>
                  <a:lnTo>
                    <a:pt x="48243" y="24033"/>
                  </a:lnTo>
                  <a:lnTo>
                    <a:pt x="48214" y="22827"/>
                  </a:lnTo>
                  <a:lnTo>
                    <a:pt x="48125" y="21651"/>
                  </a:lnTo>
                  <a:lnTo>
                    <a:pt x="47978" y="20474"/>
                  </a:lnTo>
                  <a:lnTo>
                    <a:pt x="47772" y="19327"/>
                  </a:lnTo>
                  <a:lnTo>
                    <a:pt x="47508" y="18180"/>
                  </a:lnTo>
                  <a:lnTo>
                    <a:pt x="47184" y="17062"/>
                  </a:lnTo>
                  <a:lnTo>
                    <a:pt x="46831" y="15944"/>
                  </a:lnTo>
                  <a:lnTo>
                    <a:pt x="46390" y="14856"/>
                  </a:lnTo>
                  <a:lnTo>
                    <a:pt x="45919" y="13797"/>
                  </a:lnTo>
                  <a:lnTo>
                    <a:pt x="45419" y="12767"/>
                  </a:lnTo>
                  <a:lnTo>
                    <a:pt x="44831" y="11767"/>
                  </a:lnTo>
                  <a:lnTo>
                    <a:pt x="44213" y="10796"/>
                  </a:lnTo>
                  <a:lnTo>
                    <a:pt x="43566" y="9825"/>
                  </a:lnTo>
                  <a:lnTo>
                    <a:pt x="42830" y="8913"/>
                  </a:lnTo>
                  <a:lnTo>
                    <a:pt x="42095" y="8031"/>
                  </a:lnTo>
                  <a:lnTo>
                    <a:pt x="41301" y="7178"/>
                  </a:lnTo>
                  <a:lnTo>
                    <a:pt x="40448" y="6384"/>
                  </a:lnTo>
                  <a:lnTo>
                    <a:pt x="39595" y="5619"/>
                  </a:lnTo>
                  <a:lnTo>
                    <a:pt x="38683" y="4883"/>
                  </a:lnTo>
                  <a:lnTo>
                    <a:pt x="37712" y="4207"/>
                  </a:lnTo>
                  <a:lnTo>
                    <a:pt x="36741" y="3560"/>
                  </a:lnTo>
                  <a:lnTo>
                    <a:pt x="35712" y="2971"/>
                  </a:lnTo>
                  <a:lnTo>
                    <a:pt x="34653" y="2412"/>
                  </a:lnTo>
                  <a:lnTo>
                    <a:pt x="33564" y="1942"/>
                  </a:lnTo>
                  <a:lnTo>
                    <a:pt x="32417" y="1471"/>
                  </a:lnTo>
                  <a:lnTo>
                    <a:pt x="31270" y="1089"/>
                  </a:lnTo>
                  <a:lnTo>
                    <a:pt x="30093" y="765"/>
                  </a:lnTo>
                  <a:lnTo>
                    <a:pt x="28887" y="500"/>
                  </a:lnTo>
                  <a:lnTo>
                    <a:pt x="27652" y="265"/>
                  </a:lnTo>
                  <a:lnTo>
                    <a:pt x="26446" y="118"/>
                  </a:lnTo>
                  <a:lnTo>
                    <a:pt x="25240" y="30"/>
                  </a:lnTo>
                  <a:lnTo>
                    <a:pt x="240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24"/>
          <p:cNvGrpSpPr/>
          <p:nvPr/>
        </p:nvGrpSpPr>
        <p:grpSpPr>
          <a:xfrm>
            <a:off x="-467414" y="-1921689"/>
            <a:ext cx="10467244" cy="8720334"/>
            <a:chOff x="-467414" y="-1921689"/>
            <a:chExt cx="10467244" cy="8720334"/>
          </a:xfrm>
        </p:grpSpPr>
        <p:sp>
          <p:nvSpPr>
            <p:cNvPr id="646" name="Google Shape;646;p24"/>
            <p:cNvSpPr/>
            <p:nvPr/>
          </p:nvSpPr>
          <p:spPr>
            <a:xfrm rot="-9993330">
              <a:off x="-301283" y="4001194"/>
              <a:ext cx="5972557" cy="213236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 rot="-9993330">
              <a:off x="3861142" y="-1256606"/>
              <a:ext cx="5972557" cy="213236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8" name="Google Shape;648;p24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24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1"/>
          </p:nvPr>
        </p:nvSpPr>
        <p:spPr>
          <a:xfrm>
            <a:off x="4723653" y="2828425"/>
            <a:ext cx="37071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subTitle" idx="2"/>
          </p:nvPr>
        </p:nvSpPr>
        <p:spPr>
          <a:xfrm>
            <a:off x="726650" y="2828425"/>
            <a:ext cx="3707100" cy="9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 txBox="1">
            <a:spLocks noGrp="1"/>
          </p:cNvSpPr>
          <p:nvPr>
            <p:ph type="subTitle" idx="3"/>
          </p:nvPr>
        </p:nvSpPr>
        <p:spPr>
          <a:xfrm>
            <a:off x="726665" y="2402875"/>
            <a:ext cx="370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654" name="Google Shape;654;p24"/>
          <p:cNvSpPr txBox="1">
            <a:spLocks noGrp="1"/>
          </p:cNvSpPr>
          <p:nvPr>
            <p:ph type="subTitle" idx="4"/>
          </p:nvPr>
        </p:nvSpPr>
        <p:spPr>
          <a:xfrm>
            <a:off x="4723675" y="2402875"/>
            <a:ext cx="3707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grpSp>
        <p:nvGrpSpPr>
          <p:cNvPr id="655" name="Google Shape;655;p24"/>
          <p:cNvGrpSpPr/>
          <p:nvPr/>
        </p:nvGrpSpPr>
        <p:grpSpPr>
          <a:xfrm>
            <a:off x="-358353" y="3895830"/>
            <a:ext cx="1281217" cy="1278991"/>
            <a:chOff x="2977500" y="2726575"/>
            <a:chExt cx="1266400" cy="1264200"/>
          </a:xfrm>
        </p:grpSpPr>
        <p:sp>
          <p:nvSpPr>
            <p:cNvPr id="656" name="Google Shape;656;p24"/>
            <p:cNvSpPr/>
            <p:nvPr/>
          </p:nvSpPr>
          <p:spPr>
            <a:xfrm>
              <a:off x="3012800" y="2759675"/>
              <a:ext cx="1231100" cy="1231100"/>
            </a:xfrm>
            <a:custGeom>
              <a:avLst/>
              <a:gdLst/>
              <a:ahLst/>
              <a:cxnLst/>
              <a:rect l="l" t="t" r="r" b="b"/>
              <a:pathLst>
                <a:path w="49244" h="49244" extrusionOk="0">
                  <a:moveTo>
                    <a:pt x="23710" y="1"/>
                  </a:moveTo>
                  <a:lnTo>
                    <a:pt x="22475" y="89"/>
                  </a:lnTo>
                  <a:lnTo>
                    <a:pt x="21269" y="207"/>
                  </a:lnTo>
                  <a:lnTo>
                    <a:pt x="20063" y="412"/>
                  </a:lnTo>
                  <a:lnTo>
                    <a:pt x="18886" y="648"/>
                  </a:lnTo>
                  <a:lnTo>
                    <a:pt x="17739" y="971"/>
                  </a:lnTo>
                  <a:lnTo>
                    <a:pt x="16621" y="1324"/>
                  </a:lnTo>
                  <a:lnTo>
                    <a:pt x="15503" y="1736"/>
                  </a:lnTo>
                  <a:lnTo>
                    <a:pt x="14415" y="2207"/>
                  </a:lnTo>
                  <a:lnTo>
                    <a:pt x="13326" y="2736"/>
                  </a:lnTo>
                  <a:lnTo>
                    <a:pt x="12297" y="3295"/>
                  </a:lnTo>
                  <a:lnTo>
                    <a:pt x="11297" y="3913"/>
                  </a:lnTo>
                  <a:lnTo>
                    <a:pt x="10296" y="4560"/>
                  </a:lnTo>
                  <a:lnTo>
                    <a:pt x="9355" y="5296"/>
                  </a:lnTo>
                  <a:lnTo>
                    <a:pt x="8443" y="6031"/>
                  </a:lnTo>
                  <a:lnTo>
                    <a:pt x="7590" y="6825"/>
                  </a:lnTo>
                  <a:lnTo>
                    <a:pt x="6737" y="7678"/>
                  </a:lnTo>
                  <a:lnTo>
                    <a:pt x="5943" y="8561"/>
                  </a:lnTo>
                  <a:lnTo>
                    <a:pt x="5207" y="9473"/>
                  </a:lnTo>
                  <a:lnTo>
                    <a:pt x="4472" y="10443"/>
                  </a:lnTo>
                  <a:lnTo>
                    <a:pt x="3825" y="11414"/>
                  </a:lnTo>
                  <a:lnTo>
                    <a:pt x="3207" y="12444"/>
                  </a:lnTo>
                  <a:lnTo>
                    <a:pt x="2619" y="13532"/>
                  </a:lnTo>
                  <a:lnTo>
                    <a:pt x="2119" y="14621"/>
                  </a:lnTo>
                  <a:lnTo>
                    <a:pt x="1648" y="15738"/>
                  </a:lnTo>
                  <a:lnTo>
                    <a:pt x="1236" y="16915"/>
                  </a:lnTo>
                  <a:lnTo>
                    <a:pt x="883" y="18092"/>
                  </a:lnTo>
                  <a:lnTo>
                    <a:pt x="560" y="19327"/>
                  </a:lnTo>
                  <a:lnTo>
                    <a:pt x="324" y="20563"/>
                  </a:lnTo>
                  <a:lnTo>
                    <a:pt x="148" y="21827"/>
                  </a:lnTo>
                  <a:lnTo>
                    <a:pt x="30" y="23063"/>
                  </a:lnTo>
                  <a:lnTo>
                    <a:pt x="1" y="24298"/>
                  </a:lnTo>
                  <a:lnTo>
                    <a:pt x="1" y="25534"/>
                  </a:lnTo>
                  <a:lnTo>
                    <a:pt x="89" y="26769"/>
                  </a:lnTo>
                  <a:lnTo>
                    <a:pt x="207" y="27975"/>
                  </a:lnTo>
                  <a:lnTo>
                    <a:pt x="413" y="29152"/>
                  </a:lnTo>
                  <a:lnTo>
                    <a:pt x="648" y="30329"/>
                  </a:lnTo>
                  <a:lnTo>
                    <a:pt x="971" y="31476"/>
                  </a:lnTo>
                  <a:lnTo>
                    <a:pt x="1324" y="32623"/>
                  </a:lnTo>
                  <a:lnTo>
                    <a:pt x="1736" y="33741"/>
                  </a:lnTo>
                  <a:lnTo>
                    <a:pt x="2207" y="34829"/>
                  </a:lnTo>
                  <a:lnTo>
                    <a:pt x="2736" y="35888"/>
                  </a:lnTo>
                  <a:lnTo>
                    <a:pt x="3295" y="36947"/>
                  </a:lnTo>
                  <a:lnTo>
                    <a:pt x="3913" y="37948"/>
                  </a:lnTo>
                  <a:lnTo>
                    <a:pt x="4560" y="38918"/>
                  </a:lnTo>
                  <a:lnTo>
                    <a:pt x="5296" y="39860"/>
                  </a:lnTo>
                  <a:lnTo>
                    <a:pt x="6031" y="40772"/>
                  </a:lnTo>
                  <a:lnTo>
                    <a:pt x="6825" y="41654"/>
                  </a:lnTo>
                  <a:lnTo>
                    <a:pt x="7678" y="42478"/>
                  </a:lnTo>
                  <a:lnTo>
                    <a:pt x="8561" y="43272"/>
                  </a:lnTo>
                  <a:lnTo>
                    <a:pt x="9473" y="44037"/>
                  </a:lnTo>
                  <a:lnTo>
                    <a:pt x="10444" y="44743"/>
                  </a:lnTo>
                  <a:lnTo>
                    <a:pt x="11414" y="45419"/>
                  </a:lnTo>
                  <a:lnTo>
                    <a:pt x="12444" y="46037"/>
                  </a:lnTo>
                  <a:lnTo>
                    <a:pt x="13532" y="46596"/>
                  </a:lnTo>
                  <a:lnTo>
                    <a:pt x="14621" y="47125"/>
                  </a:lnTo>
                  <a:lnTo>
                    <a:pt x="15738" y="47596"/>
                  </a:lnTo>
                  <a:lnTo>
                    <a:pt x="16915" y="48008"/>
                  </a:lnTo>
                  <a:lnTo>
                    <a:pt x="18092" y="48361"/>
                  </a:lnTo>
                  <a:lnTo>
                    <a:pt x="19327" y="48655"/>
                  </a:lnTo>
                  <a:lnTo>
                    <a:pt x="20563" y="48890"/>
                  </a:lnTo>
                  <a:lnTo>
                    <a:pt x="21828" y="49067"/>
                  </a:lnTo>
                  <a:lnTo>
                    <a:pt x="23063" y="49185"/>
                  </a:lnTo>
                  <a:lnTo>
                    <a:pt x="24299" y="49243"/>
                  </a:lnTo>
                  <a:lnTo>
                    <a:pt x="25534" y="49214"/>
                  </a:lnTo>
                  <a:lnTo>
                    <a:pt x="26770" y="49155"/>
                  </a:lnTo>
                  <a:lnTo>
                    <a:pt x="27976" y="49008"/>
                  </a:lnTo>
                  <a:lnTo>
                    <a:pt x="29152" y="48832"/>
                  </a:lnTo>
                  <a:lnTo>
                    <a:pt x="30329" y="48567"/>
                  </a:lnTo>
                  <a:lnTo>
                    <a:pt x="31476" y="48273"/>
                  </a:lnTo>
                  <a:lnTo>
                    <a:pt x="32623" y="47920"/>
                  </a:lnTo>
                  <a:lnTo>
                    <a:pt x="33741" y="47478"/>
                  </a:lnTo>
                  <a:lnTo>
                    <a:pt x="34830" y="47037"/>
                  </a:lnTo>
                  <a:lnTo>
                    <a:pt x="35889" y="46508"/>
                  </a:lnTo>
                  <a:lnTo>
                    <a:pt x="36948" y="45949"/>
                  </a:lnTo>
                  <a:lnTo>
                    <a:pt x="37948" y="45331"/>
                  </a:lnTo>
                  <a:lnTo>
                    <a:pt x="38919" y="44654"/>
                  </a:lnTo>
                  <a:lnTo>
                    <a:pt x="39860" y="43948"/>
                  </a:lnTo>
                  <a:lnTo>
                    <a:pt x="40772" y="43184"/>
                  </a:lnTo>
                  <a:lnTo>
                    <a:pt x="41654" y="42389"/>
                  </a:lnTo>
                  <a:lnTo>
                    <a:pt x="42478" y="41566"/>
                  </a:lnTo>
                  <a:lnTo>
                    <a:pt x="43272" y="40683"/>
                  </a:lnTo>
                  <a:lnTo>
                    <a:pt x="44037" y="39771"/>
                  </a:lnTo>
                  <a:lnTo>
                    <a:pt x="44743" y="38801"/>
                  </a:lnTo>
                  <a:lnTo>
                    <a:pt x="45420" y="37801"/>
                  </a:lnTo>
                  <a:lnTo>
                    <a:pt x="46037" y="36771"/>
                  </a:lnTo>
                  <a:lnTo>
                    <a:pt x="46596" y="35712"/>
                  </a:lnTo>
                  <a:lnTo>
                    <a:pt x="47126" y="34624"/>
                  </a:lnTo>
                  <a:lnTo>
                    <a:pt x="47596" y="33476"/>
                  </a:lnTo>
                  <a:lnTo>
                    <a:pt x="48008" y="32329"/>
                  </a:lnTo>
                  <a:lnTo>
                    <a:pt x="48361" y="31123"/>
                  </a:lnTo>
                  <a:lnTo>
                    <a:pt x="48655" y="29917"/>
                  </a:lnTo>
                  <a:lnTo>
                    <a:pt x="48891" y="28681"/>
                  </a:lnTo>
                  <a:lnTo>
                    <a:pt x="49067" y="27417"/>
                  </a:lnTo>
                  <a:lnTo>
                    <a:pt x="49185" y="26181"/>
                  </a:lnTo>
                  <a:lnTo>
                    <a:pt x="49244" y="24916"/>
                  </a:lnTo>
                  <a:lnTo>
                    <a:pt x="49214" y="23710"/>
                  </a:lnTo>
                  <a:lnTo>
                    <a:pt x="49155" y="22475"/>
                  </a:lnTo>
                  <a:lnTo>
                    <a:pt x="49008" y="21269"/>
                  </a:lnTo>
                  <a:lnTo>
                    <a:pt x="48832" y="20063"/>
                  </a:lnTo>
                  <a:lnTo>
                    <a:pt x="48567" y="18886"/>
                  </a:lnTo>
                  <a:lnTo>
                    <a:pt x="48273" y="17739"/>
                  </a:lnTo>
                  <a:lnTo>
                    <a:pt x="47920" y="16621"/>
                  </a:lnTo>
                  <a:lnTo>
                    <a:pt x="47479" y="15503"/>
                  </a:lnTo>
                  <a:lnTo>
                    <a:pt x="47037" y="14415"/>
                  </a:lnTo>
                  <a:lnTo>
                    <a:pt x="46508" y="13326"/>
                  </a:lnTo>
                  <a:lnTo>
                    <a:pt x="45949" y="12297"/>
                  </a:lnTo>
                  <a:lnTo>
                    <a:pt x="45331" y="11296"/>
                  </a:lnTo>
                  <a:lnTo>
                    <a:pt x="44655" y="10296"/>
                  </a:lnTo>
                  <a:lnTo>
                    <a:pt x="43949" y="9355"/>
                  </a:lnTo>
                  <a:lnTo>
                    <a:pt x="43184" y="8443"/>
                  </a:lnTo>
                  <a:lnTo>
                    <a:pt x="42390" y="7590"/>
                  </a:lnTo>
                  <a:lnTo>
                    <a:pt x="41566" y="6737"/>
                  </a:lnTo>
                  <a:lnTo>
                    <a:pt x="40683" y="5943"/>
                  </a:lnTo>
                  <a:lnTo>
                    <a:pt x="39772" y="5207"/>
                  </a:lnTo>
                  <a:lnTo>
                    <a:pt x="38801" y="4472"/>
                  </a:lnTo>
                  <a:lnTo>
                    <a:pt x="37801" y="3825"/>
                  </a:lnTo>
                  <a:lnTo>
                    <a:pt x="36771" y="3207"/>
                  </a:lnTo>
                  <a:lnTo>
                    <a:pt x="35712" y="2619"/>
                  </a:lnTo>
                  <a:lnTo>
                    <a:pt x="34624" y="2119"/>
                  </a:lnTo>
                  <a:lnTo>
                    <a:pt x="33476" y="1648"/>
                  </a:lnTo>
                  <a:lnTo>
                    <a:pt x="32329" y="1236"/>
                  </a:lnTo>
                  <a:lnTo>
                    <a:pt x="31123" y="883"/>
                  </a:lnTo>
                  <a:lnTo>
                    <a:pt x="29917" y="560"/>
                  </a:lnTo>
                  <a:lnTo>
                    <a:pt x="28682" y="324"/>
                  </a:lnTo>
                  <a:lnTo>
                    <a:pt x="27417" y="148"/>
                  </a:lnTo>
                  <a:lnTo>
                    <a:pt x="26181" y="30"/>
                  </a:lnTo>
                  <a:lnTo>
                    <a:pt x="24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2977500" y="2726575"/>
              <a:ext cx="1231100" cy="1231100"/>
            </a:xfrm>
            <a:custGeom>
              <a:avLst/>
              <a:gdLst/>
              <a:ahLst/>
              <a:cxnLst/>
              <a:rect l="l" t="t" r="r" b="b"/>
              <a:pathLst>
                <a:path w="49244" h="49244" extrusionOk="0">
                  <a:moveTo>
                    <a:pt x="23710" y="1"/>
                  </a:moveTo>
                  <a:lnTo>
                    <a:pt x="22475" y="89"/>
                  </a:lnTo>
                  <a:lnTo>
                    <a:pt x="21269" y="236"/>
                  </a:lnTo>
                  <a:lnTo>
                    <a:pt x="20092" y="413"/>
                  </a:lnTo>
                  <a:lnTo>
                    <a:pt x="18915" y="677"/>
                  </a:lnTo>
                  <a:lnTo>
                    <a:pt x="17739" y="972"/>
                  </a:lnTo>
                  <a:lnTo>
                    <a:pt x="16621" y="1325"/>
                  </a:lnTo>
                  <a:lnTo>
                    <a:pt x="15503" y="1736"/>
                  </a:lnTo>
                  <a:lnTo>
                    <a:pt x="14415" y="2207"/>
                  </a:lnTo>
                  <a:lnTo>
                    <a:pt x="13356" y="2737"/>
                  </a:lnTo>
                  <a:lnTo>
                    <a:pt x="12297" y="3296"/>
                  </a:lnTo>
                  <a:lnTo>
                    <a:pt x="11297" y="3913"/>
                  </a:lnTo>
                  <a:lnTo>
                    <a:pt x="10326" y="4590"/>
                  </a:lnTo>
                  <a:lnTo>
                    <a:pt x="9385" y="5296"/>
                  </a:lnTo>
                  <a:lnTo>
                    <a:pt x="8473" y="6031"/>
                  </a:lnTo>
                  <a:lnTo>
                    <a:pt x="7590" y="6855"/>
                  </a:lnTo>
                  <a:lnTo>
                    <a:pt x="6766" y="7679"/>
                  </a:lnTo>
                  <a:lnTo>
                    <a:pt x="5943" y="8561"/>
                  </a:lnTo>
                  <a:lnTo>
                    <a:pt x="5207" y="9473"/>
                  </a:lnTo>
                  <a:lnTo>
                    <a:pt x="4501" y="10444"/>
                  </a:lnTo>
                  <a:lnTo>
                    <a:pt x="3825" y="11444"/>
                  </a:lnTo>
                  <a:lnTo>
                    <a:pt x="3207" y="12473"/>
                  </a:lnTo>
                  <a:lnTo>
                    <a:pt x="2648" y="13532"/>
                  </a:lnTo>
                  <a:lnTo>
                    <a:pt x="2119" y="14621"/>
                  </a:lnTo>
                  <a:lnTo>
                    <a:pt x="1648" y="15768"/>
                  </a:lnTo>
                  <a:lnTo>
                    <a:pt x="1236" y="16915"/>
                  </a:lnTo>
                  <a:lnTo>
                    <a:pt x="883" y="18092"/>
                  </a:lnTo>
                  <a:lnTo>
                    <a:pt x="589" y="19327"/>
                  </a:lnTo>
                  <a:lnTo>
                    <a:pt x="324" y="20563"/>
                  </a:lnTo>
                  <a:lnTo>
                    <a:pt x="148" y="21828"/>
                  </a:lnTo>
                  <a:lnTo>
                    <a:pt x="60" y="23063"/>
                  </a:lnTo>
                  <a:lnTo>
                    <a:pt x="1" y="24328"/>
                  </a:lnTo>
                  <a:lnTo>
                    <a:pt x="1" y="25534"/>
                  </a:lnTo>
                  <a:lnTo>
                    <a:pt x="89" y="26770"/>
                  </a:lnTo>
                  <a:lnTo>
                    <a:pt x="236" y="27976"/>
                  </a:lnTo>
                  <a:lnTo>
                    <a:pt x="413" y="29152"/>
                  </a:lnTo>
                  <a:lnTo>
                    <a:pt x="677" y="30329"/>
                  </a:lnTo>
                  <a:lnTo>
                    <a:pt x="971" y="31506"/>
                  </a:lnTo>
                  <a:lnTo>
                    <a:pt x="1324" y="32624"/>
                  </a:lnTo>
                  <a:lnTo>
                    <a:pt x="1736" y="33741"/>
                  </a:lnTo>
                  <a:lnTo>
                    <a:pt x="2207" y="34830"/>
                  </a:lnTo>
                  <a:lnTo>
                    <a:pt x="2736" y="35918"/>
                  </a:lnTo>
                  <a:lnTo>
                    <a:pt x="3295" y="36948"/>
                  </a:lnTo>
                  <a:lnTo>
                    <a:pt x="3913" y="37948"/>
                  </a:lnTo>
                  <a:lnTo>
                    <a:pt x="4590" y="38919"/>
                  </a:lnTo>
                  <a:lnTo>
                    <a:pt x="5296" y="39889"/>
                  </a:lnTo>
                  <a:lnTo>
                    <a:pt x="6031" y="40801"/>
                  </a:lnTo>
                  <a:lnTo>
                    <a:pt x="6855" y="41654"/>
                  </a:lnTo>
                  <a:lnTo>
                    <a:pt x="7678" y="42507"/>
                  </a:lnTo>
                  <a:lnTo>
                    <a:pt x="8561" y="43302"/>
                  </a:lnTo>
                  <a:lnTo>
                    <a:pt x="9473" y="44037"/>
                  </a:lnTo>
                  <a:lnTo>
                    <a:pt x="10444" y="44772"/>
                  </a:lnTo>
                  <a:lnTo>
                    <a:pt x="11444" y="45420"/>
                  </a:lnTo>
                  <a:lnTo>
                    <a:pt x="12473" y="46037"/>
                  </a:lnTo>
                  <a:lnTo>
                    <a:pt x="13532" y="46626"/>
                  </a:lnTo>
                  <a:lnTo>
                    <a:pt x="14621" y="47126"/>
                  </a:lnTo>
                  <a:lnTo>
                    <a:pt x="15768" y="47596"/>
                  </a:lnTo>
                  <a:lnTo>
                    <a:pt x="16915" y="48008"/>
                  </a:lnTo>
                  <a:lnTo>
                    <a:pt x="18092" y="48361"/>
                  </a:lnTo>
                  <a:lnTo>
                    <a:pt x="19327" y="48685"/>
                  </a:lnTo>
                  <a:lnTo>
                    <a:pt x="20563" y="48920"/>
                  </a:lnTo>
                  <a:lnTo>
                    <a:pt x="21828" y="49097"/>
                  </a:lnTo>
                  <a:lnTo>
                    <a:pt x="23063" y="49214"/>
                  </a:lnTo>
                  <a:lnTo>
                    <a:pt x="24328" y="49244"/>
                  </a:lnTo>
                  <a:lnTo>
                    <a:pt x="25534" y="49244"/>
                  </a:lnTo>
                  <a:lnTo>
                    <a:pt x="26770" y="49155"/>
                  </a:lnTo>
                  <a:lnTo>
                    <a:pt x="27976" y="49038"/>
                  </a:lnTo>
                  <a:lnTo>
                    <a:pt x="29152" y="48832"/>
                  </a:lnTo>
                  <a:lnTo>
                    <a:pt x="30329" y="48597"/>
                  </a:lnTo>
                  <a:lnTo>
                    <a:pt x="31506" y="48273"/>
                  </a:lnTo>
                  <a:lnTo>
                    <a:pt x="32623" y="47920"/>
                  </a:lnTo>
                  <a:lnTo>
                    <a:pt x="33741" y="47508"/>
                  </a:lnTo>
                  <a:lnTo>
                    <a:pt x="34830" y="47037"/>
                  </a:lnTo>
                  <a:lnTo>
                    <a:pt x="35918" y="46508"/>
                  </a:lnTo>
                  <a:lnTo>
                    <a:pt x="36948" y="45949"/>
                  </a:lnTo>
                  <a:lnTo>
                    <a:pt x="37948" y="45331"/>
                  </a:lnTo>
                  <a:lnTo>
                    <a:pt x="38919" y="44655"/>
                  </a:lnTo>
                  <a:lnTo>
                    <a:pt x="39889" y="43949"/>
                  </a:lnTo>
                  <a:lnTo>
                    <a:pt x="40772" y="43213"/>
                  </a:lnTo>
                  <a:lnTo>
                    <a:pt x="41654" y="42419"/>
                  </a:lnTo>
                  <a:lnTo>
                    <a:pt x="42507" y="41566"/>
                  </a:lnTo>
                  <a:lnTo>
                    <a:pt x="43302" y="40684"/>
                  </a:lnTo>
                  <a:lnTo>
                    <a:pt x="44037" y="39772"/>
                  </a:lnTo>
                  <a:lnTo>
                    <a:pt x="44772" y="38801"/>
                  </a:lnTo>
                  <a:lnTo>
                    <a:pt x="45420" y="37830"/>
                  </a:lnTo>
                  <a:lnTo>
                    <a:pt x="46037" y="36801"/>
                  </a:lnTo>
                  <a:lnTo>
                    <a:pt x="46626" y="35712"/>
                  </a:lnTo>
                  <a:lnTo>
                    <a:pt x="47126" y="34624"/>
                  </a:lnTo>
                  <a:lnTo>
                    <a:pt x="47596" y="33506"/>
                  </a:lnTo>
                  <a:lnTo>
                    <a:pt x="48008" y="32329"/>
                  </a:lnTo>
                  <a:lnTo>
                    <a:pt x="48361" y="31153"/>
                  </a:lnTo>
                  <a:lnTo>
                    <a:pt x="48685" y="29917"/>
                  </a:lnTo>
                  <a:lnTo>
                    <a:pt x="48920" y="28682"/>
                  </a:lnTo>
                  <a:lnTo>
                    <a:pt x="49097" y="27417"/>
                  </a:lnTo>
                  <a:lnTo>
                    <a:pt x="49214" y="26181"/>
                  </a:lnTo>
                  <a:lnTo>
                    <a:pt x="49244" y="24946"/>
                  </a:lnTo>
                  <a:lnTo>
                    <a:pt x="49244" y="23710"/>
                  </a:lnTo>
                  <a:lnTo>
                    <a:pt x="49155" y="22475"/>
                  </a:lnTo>
                  <a:lnTo>
                    <a:pt x="49038" y="21269"/>
                  </a:lnTo>
                  <a:lnTo>
                    <a:pt x="48832" y="20092"/>
                  </a:lnTo>
                  <a:lnTo>
                    <a:pt x="48596" y="18916"/>
                  </a:lnTo>
                  <a:lnTo>
                    <a:pt x="48273" y="17739"/>
                  </a:lnTo>
                  <a:lnTo>
                    <a:pt x="47920" y="16621"/>
                  </a:lnTo>
                  <a:lnTo>
                    <a:pt x="47508" y="15503"/>
                  </a:lnTo>
                  <a:lnTo>
                    <a:pt x="47037" y="14415"/>
                  </a:lnTo>
                  <a:lnTo>
                    <a:pt x="46508" y="13356"/>
                  </a:lnTo>
                  <a:lnTo>
                    <a:pt x="45949" y="12297"/>
                  </a:lnTo>
                  <a:lnTo>
                    <a:pt x="45331" y="11297"/>
                  </a:lnTo>
                  <a:lnTo>
                    <a:pt x="44655" y="10326"/>
                  </a:lnTo>
                  <a:lnTo>
                    <a:pt x="43949" y="9385"/>
                  </a:lnTo>
                  <a:lnTo>
                    <a:pt x="43213" y="8473"/>
                  </a:lnTo>
                  <a:lnTo>
                    <a:pt x="42419" y="7590"/>
                  </a:lnTo>
                  <a:lnTo>
                    <a:pt x="41566" y="6767"/>
                  </a:lnTo>
                  <a:lnTo>
                    <a:pt x="40684" y="5972"/>
                  </a:lnTo>
                  <a:lnTo>
                    <a:pt x="39772" y="5208"/>
                  </a:lnTo>
                  <a:lnTo>
                    <a:pt x="38801" y="4502"/>
                  </a:lnTo>
                  <a:lnTo>
                    <a:pt x="37830" y="3825"/>
                  </a:lnTo>
                  <a:lnTo>
                    <a:pt x="36801" y="3207"/>
                  </a:lnTo>
                  <a:lnTo>
                    <a:pt x="35712" y="2648"/>
                  </a:lnTo>
                  <a:lnTo>
                    <a:pt x="34624" y="2119"/>
                  </a:lnTo>
                  <a:lnTo>
                    <a:pt x="33506" y="1648"/>
                  </a:lnTo>
                  <a:lnTo>
                    <a:pt x="32329" y="1236"/>
                  </a:lnTo>
                  <a:lnTo>
                    <a:pt x="31153" y="883"/>
                  </a:lnTo>
                  <a:lnTo>
                    <a:pt x="29917" y="589"/>
                  </a:lnTo>
                  <a:lnTo>
                    <a:pt x="28682" y="324"/>
                  </a:lnTo>
                  <a:lnTo>
                    <a:pt x="27417" y="148"/>
                  </a:lnTo>
                  <a:lnTo>
                    <a:pt x="26181" y="60"/>
                  </a:lnTo>
                  <a:lnTo>
                    <a:pt x="24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3028975" y="2778075"/>
              <a:ext cx="1128150" cy="1128125"/>
            </a:xfrm>
            <a:custGeom>
              <a:avLst/>
              <a:gdLst/>
              <a:ahLst/>
              <a:cxnLst/>
              <a:rect l="l" t="t" r="r" b="b"/>
              <a:pathLst>
                <a:path w="45126" h="45125" extrusionOk="0">
                  <a:moveTo>
                    <a:pt x="21710" y="0"/>
                  </a:moveTo>
                  <a:lnTo>
                    <a:pt x="20592" y="88"/>
                  </a:lnTo>
                  <a:lnTo>
                    <a:pt x="19504" y="206"/>
                  </a:lnTo>
                  <a:lnTo>
                    <a:pt x="18415" y="382"/>
                  </a:lnTo>
                  <a:lnTo>
                    <a:pt x="17327" y="618"/>
                  </a:lnTo>
                  <a:lnTo>
                    <a:pt x="16268" y="883"/>
                  </a:lnTo>
                  <a:lnTo>
                    <a:pt x="15239" y="1206"/>
                  </a:lnTo>
                  <a:lnTo>
                    <a:pt x="14209" y="1589"/>
                  </a:lnTo>
                  <a:lnTo>
                    <a:pt x="13209" y="2030"/>
                  </a:lnTo>
                  <a:lnTo>
                    <a:pt x="12238" y="2500"/>
                  </a:lnTo>
                  <a:lnTo>
                    <a:pt x="11267" y="3030"/>
                  </a:lnTo>
                  <a:lnTo>
                    <a:pt x="10355" y="3589"/>
                  </a:lnTo>
                  <a:lnTo>
                    <a:pt x="9444" y="4207"/>
                  </a:lnTo>
                  <a:lnTo>
                    <a:pt x="8590" y="4854"/>
                  </a:lnTo>
                  <a:lnTo>
                    <a:pt x="7767" y="5530"/>
                  </a:lnTo>
                  <a:lnTo>
                    <a:pt x="6943" y="6266"/>
                  </a:lnTo>
                  <a:lnTo>
                    <a:pt x="6178" y="7031"/>
                  </a:lnTo>
                  <a:lnTo>
                    <a:pt x="5443" y="7854"/>
                  </a:lnTo>
                  <a:lnTo>
                    <a:pt x="4766" y="8678"/>
                  </a:lnTo>
                  <a:lnTo>
                    <a:pt x="4119" y="9560"/>
                  </a:lnTo>
                  <a:lnTo>
                    <a:pt x="3501" y="10472"/>
                  </a:lnTo>
                  <a:lnTo>
                    <a:pt x="2943" y="11414"/>
                  </a:lnTo>
                  <a:lnTo>
                    <a:pt x="2413" y="12384"/>
                  </a:lnTo>
                  <a:lnTo>
                    <a:pt x="1942" y="13414"/>
                  </a:lnTo>
                  <a:lnTo>
                    <a:pt x="1501" y="14443"/>
                  </a:lnTo>
                  <a:lnTo>
                    <a:pt x="1119" y="15502"/>
                  </a:lnTo>
                  <a:lnTo>
                    <a:pt x="795" y="16591"/>
                  </a:lnTo>
                  <a:lnTo>
                    <a:pt x="530" y="17709"/>
                  </a:lnTo>
                  <a:lnTo>
                    <a:pt x="295" y="18856"/>
                  </a:lnTo>
                  <a:lnTo>
                    <a:pt x="148" y="20003"/>
                  </a:lnTo>
                  <a:lnTo>
                    <a:pt x="30" y="21150"/>
                  </a:lnTo>
                  <a:lnTo>
                    <a:pt x="1" y="22268"/>
                  </a:lnTo>
                  <a:lnTo>
                    <a:pt x="1" y="23415"/>
                  </a:lnTo>
                  <a:lnTo>
                    <a:pt x="89" y="24533"/>
                  </a:lnTo>
                  <a:lnTo>
                    <a:pt x="207" y="25622"/>
                  </a:lnTo>
                  <a:lnTo>
                    <a:pt x="383" y="26739"/>
                  </a:lnTo>
                  <a:lnTo>
                    <a:pt x="619" y="27798"/>
                  </a:lnTo>
                  <a:lnTo>
                    <a:pt x="883" y="28857"/>
                  </a:lnTo>
                  <a:lnTo>
                    <a:pt x="1207" y="29916"/>
                  </a:lnTo>
                  <a:lnTo>
                    <a:pt x="1589" y="30917"/>
                  </a:lnTo>
                  <a:lnTo>
                    <a:pt x="2031" y="31917"/>
                  </a:lnTo>
                  <a:lnTo>
                    <a:pt x="2501" y="32917"/>
                  </a:lnTo>
                  <a:lnTo>
                    <a:pt x="3031" y="33858"/>
                  </a:lnTo>
                  <a:lnTo>
                    <a:pt x="3590" y="34770"/>
                  </a:lnTo>
                  <a:lnTo>
                    <a:pt x="4207" y="35682"/>
                  </a:lnTo>
                  <a:lnTo>
                    <a:pt x="4855" y="36535"/>
                  </a:lnTo>
                  <a:lnTo>
                    <a:pt x="5531" y="37388"/>
                  </a:lnTo>
                  <a:lnTo>
                    <a:pt x="6267" y="38182"/>
                  </a:lnTo>
                  <a:lnTo>
                    <a:pt x="7031" y="38947"/>
                  </a:lnTo>
                  <a:lnTo>
                    <a:pt x="7855" y="39683"/>
                  </a:lnTo>
                  <a:lnTo>
                    <a:pt x="8679" y="40359"/>
                  </a:lnTo>
                  <a:lnTo>
                    <a:pt x="9561" y="41006"/>
                  </a:lnTo>
                  <a:lnTo>
                    <a:pt x="10473" y="41624"/>
                  </a:lnTo>
                  <a:lnTo>
                    <a:pt x="11414" y="42183"/>
                  </a:lnTo>
                  <a:lnTo>
                    <a:pt x="12385" y="42712"/>
                  </a:lnTo>
                  <a:lnTo>
                    <a:pt x="13415" y="43183"/>
                  </a:lnTo>
                  <a:lnTo>
                    <a:pt x="14444" y="43624"/>
                  </a:lnTo>
                  <a:lnTo>
                    <a:pt x="15503" y="44007"/>
                  </a:lnTo>
                  <a:lnTo>
                    <a:pt x="16592" y="44330"/>
                  </a:lnTo>
                  <a:lnTo>
                    <a:pt x="17710" y="44595"/>
                  </a:lnTo>
                  <a:lnTo>
                    <a:pt x="18857" y="44830"/>
                  </a:lnTo>
                  <a:lnTo>
                    <a:pt x="20004" y="44977"/>
                  </a:lnTo>
                  <a:lnTo>
                    <a:pt x="21151" y="45095"/>
                  </a:lnTo>
                  <a:lnTo>
                    <a:pt x="22269" y="45125"/>
                  </a:lnTo>
                  <a:lnTo>
                    <a:pt x="23416" y="45125"/>
                  </a:lnTo>
                  <a:lnTo>
                    <a:pt x="24534" y="45066"/>
                  </a:lnTo>
                  <a:lnTo>
                    <a:pt x="25622" y="44919"/>
                  </a:lnTo>
                  <a:lnTo>
                    <a:pt x="26740" y="44742"/>
                  </a:lnTo>
                  <a:lnTo>
                    <a:pt x="27799" y="44536"/>
                  </a:lnTo>
                  <a:lnTo>
                    <a:pt x="28858" y="44242"/>
                  </a:lnTo>
                  <a:lnTo>
                    <a:pt x="29917" y="43918"/>
                  </a:lnTo>
                  <a:lnTo>
                    <a:pt x="30917" y="43536"/>
                  </a:lnTo>
                  <a:lnTo>
                    <a:pt x="31918" y="43095"/>
                  </a:lnTo>
                  <a:lnTo>
                    <a:pt x="32918" y="42624"/>
                  </a:lnTo>
                  <a:lnTo>
                    <a:pt x="33859" y="42095"/>
                  </a:lnTo>
                  <a:lnTo>
                    <a:pt x="34771" y="41536"/>
                  </a:lnTo>
                  <a:lnTo>
                    <a:pt x="35683" y="40947"/>
                  </a:lnTo>
                  <a:lnTo>
                    <a:pt x="36536" y="40271"/>
                  </a:lnTo>
                  <a:lnTo>
                    <a:pt x="37389" y="39594"/>
                  </a:lnTo>
                  <a:lnTo>
                    <a:pt x="38183" y="38859"/>
                  </a:lnTo>
                  <a:lnTo>
                    <a:pt x="38948" y="38094"/>
                  </a:lnTo>
                  <a:lnTo>
                    <a:pt x="39683" y="37300"/>
                  </a:lnTo>
                  <a:lnTo>
                    <a:pt x="40360" y="36447"/>
                  </a:lnTo>
                  <a:lnTo>
                    <a:pt x="41007" y="35564"/>
                  </a:lnTo>
                  <a:lnTo>
                    <a:pt x="41625" y="34652"/>
                  </a:lnTo>
                  <a:lnTo>
                    <a:pt x="42184" y="33711"/>
                  </a:lnTo>
                  <a:lnTo>
                    <a:pt x="42713" y="32740"/>
                  </a:lnTo>
                  <a:lnTo>
                    <a:pt x="43184" y="31740"/>
                  </a:lnTo>
                  <a:lnTo>
                    <a:pt x="43625" y="30681"/>
                  </a:lnTo>
                  <a:lnTo>
                    <a:pt x="44008" y="29622"/>
                  </a:lnTo>
                  <a:lnTo>
                    <a:pt x="44331" y="28534"/>
                  </a:lnTo>
                  <a:lnTo>
                    <a:pt x="44596" y="27416"/>
                  </a:lnTo>
                  <a:lnTo>
                    <a:pt x="44831" y="26298"/>
                  </a:lnTo>
                  <a:lnTo>
                    <a:pt x="44978" y="25122"/>
                  </a:lnTo>
                  <a:lnTo>
                    <a:pt x="45096" y="23974"/>
                  </a:lnTo>
                  <a:lnTo>
                    <a:pt x="45126" y="22856"/>
                  </a:lnTo>
                  <a:lnTo>
                    <a:pt x="45126" y="21709"/>
                  </a:lnTo>
                  <a:lnTo>
                    <a:pt x="45067" y="20591"/>
                  </a:lnTo>
                  <a:lnTo>
                    <a:pt x="44920" y="19503"/>
                  </a:lnTo>
                  <a:lnTo>
                    <a:pt x="44743" y="18415"/>
                  </a:lnTo>
                  <a:lnTo>
                    <a:pt x="44537" y="17326"/>
                  </a:lnTo>
                  <a:lnTo>
                    <a:pt x="44243" y="16267"/>
                  </a:lnTo>
                  <a:lnTo>
                    <a:pt x="43919" y="15238"/>
                  </a:lnTo>
                  <a:lnTo>
                    <a:pt x="43537" y="14208"/>
                  </a:lnTo>
                  <a:lnTo>
                    <a:pt x="43096" y="13208"/>
                  </a:lnTo>
                  <a:lnTo>
                    <a:pt x="42625" y="12237"/>
                  </a:lnTo>
                  <a:lnTo>
                    <a:pt x="42096" y="11266"/>
                  </a:lnTo>
                  <a:lnTo>
                    <a:pt x="41537" y="10355"/>
                  </a:lnTo>
                  <a:lnTo>
                    <a:pt x="40948" y="9443"/>
                  </a:lnTo>
                  <a:lnTo>
                    <a:pt x="40272" y="8590"/>
                  </a:lnTo>
                  <a:lnTo>
                    <a:pt x="39595" y="7766"/>
                  </a:lnTo>
                  <a:lnTo>
                    <a:pt x="38860" y="6942"/>
                  </a:lnTo>
                  <a:lnTo>
                    <a:pt x="38095" y="6177"/>
                  </a:lnTo>
                  <a:lnTo>
                    <a:pt x="37301" y="5442"/>
                  </a:lnTo>
                  <a:lnTo>
                    <a:pt x="36448" y="4765"/>
                  </a:lnTo>
                  <a:lnTo>
                    <a:pt x="35565" y="4118"/>
                  </a:lnTo>
                  <a:lnTo>
                    <a:pt x="34653" y="3501"/>
                  </a:lnTo>
                  <a:lnTo>
                    <a:pt x="33712" y="2942"/>
                  </a:lnTo>
                  <a:lnTo>
                    <a:pt x="32741" y="2412"/>
                  </a:lnTo>
                  <a:lnTo>
                    <a:pt x="31741" y="1942"/>
                  </a:lnTo>
                  <a:lnTo>
                    <a:pt x="30682" y="1500"/>
                  </a:lnTo>
                  <a:lnTo>
                    <a:pt x="29623" y="1118"/>
                  </a:lnTo>
                  <a:lnTo>
                    <a:pt x="28535" y="794"/>
                  </a:lnTo>
                  <a:lnTo>
                    <a:pt x="27417" y="530"/>
                  </a:lnTo>
                  <a:lnTo>
                    <a:pt x="26299" y="294"/>
                  </a:lnTo>
                  <a:lnTo>
                    <a:pt x="25122" y="147"/>
                  </a:lnTo>
                  <a:lnTo>
                    <a:pt x="23975" y="29"/>
                  </a:lnTo>
                  <a:lnTo>
                    <a:pt x="228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3110625" y="2834700"/>
              <a:ext cx="488325" cy="346400"/>
            </a:xfrm>
            <a:custGeom>
              <a:avLst/>
              <a:gdLst/>
              <a:ahLst/>
              <a:cxnLst/>
              <a:rect l="l" t="t" r="r" b="b"/>
              <a:pathLst>
                <a:path w="19533" h="13856" extrusionOk="0">
                  <a:moveTo>
                    <a:pt x="18621" y="0"/>
                  </a:moveTo>
                  <a:lnTo>
                    <a:pt x="17826" y="59"/>
                  </a:lnTo>
                  <a:lnTo>
                    <a:pt x="17032" y="118"/>
                  </a:lnTo>
                  <a:lnTo>
                    <a:pt x="16238" y="206"/>
                  </a:lnTo>
                  <a:lnTo>
                    <a:pt x="15473" y="353"/>
                  </a:lnTo>
                  <a:lnTo>
                    <a:pt x="14708" y="500"/>
                  </a:lnTo>
                  <a:lnTo>
                    <a:pt x="13943" y="706"/>
                  </a:lnTo>
                  <a:lnTo>
                    <a:pt x="13179" y="912"/>
                  </a:lnTo>
                  <a:lnTo>
                    <a:pt x="12443" y="1177"/>
                  </a:lnTo>
                  <a:lnTo>
                    <a:pt x="11708" y="1441"/>
                  </a:lnTo>
                  <a:lnTo>
                    <a:pt x="10972" y="1765"/>
                  </a:lnTo>
                  <a:lnTo>
                    <a:pt x="10266" y="2118"/>
                  </a:lnTo>
                  <a:lnTo>
                    <a:pt x="9560" y="2471"/>
                  </a:lnTo>
                  <a:lnTo>
                    <a:pt x="8854" y="2853"/>
                  </a:lnTo>
                  <a:lnTo>
                    <a:pt x="8178" y="3295"/>
                  </a:lnTo>
                  <a:lnTo>
                    <a:pt x="7501" y="3736"/>
                  </a:lnTo>
                  <a:lnTo>
                    <a:pt x="6854" y="4207"/>
                  </a:lnTo>
                  <a:lnTo>
                    <a:pt x="6236" y="4707"/>
                  </a:lnTo>
                  <a:lnTo>
                    <a:pt x="5648" y="5236"/>
                  </a:lnTo>
                  <a:lnTo>
                    <a:pt x="5060" y="5766"/>
                  </a:lnTo>
                  <a:lnTo>
                    <a:pt x="4501" y="6325"/>
                  </a:lnTo>
                  <a:lnTo>
                    <a:pt x="3971" y="6913"/>
                  </a:lnTo>
                  <a:lnTo>
                    <a:pt x="3442" y="7531"/>
                  </a:lnTo>
                  <a:lnTo>
                    <a:pt x="2971" y="8148"/>
                  </a:lnTo>
                  <a:lnTo>
                    <a:pt x="2500" y="8766"/>
                  </a:lnTo>
                  <a:lnTo>
                    <a:pt x="2059" y="9443"/>
                  </a:lnTo>
                  <a:lnTo>
                    <a:pt x="1647" y="10119"/>
                  </a:lnTo>
                  <a:lnTo>
                    <a:pt x="1265" y="10796"/>
                  </a:lnTo>
                  <a:lnTo>
                    <a:pt x="912" y="11502"/>
                  </a:lnTo>
                  <a:lnTo>
                    <a:pt x="588" y="12208"/>
                  </a:lnTo>
                  <a:lnTo>
                    <a:pt x="294" y="12943"/>
                  </a:lnTo>
                  <a:lnTo>
                    <a:pt x="0" y="13708"/>
                  </a:lnTo>
                  <a:lnTo>
                    <a:pt x="0" y="13796"/>
                  </a:lnTo>
                  <a:lnTo>
                    <a:pt x="59" y="13826"/>
                  </a:lnTo>
                  <a:lnTo>
                    <a:pt x="118" y="13855"/>
                  </a:lnTo>
                  <a:lnTo>
                    <a:pt x="177" y="13826"/>
                  </a:lnTo>
                  <a:lnTo>
                    <a:pt x="206" y="13767"/>
                  </a:lnTo>
                  <a:lnTo>
                    <a:pt x="471" y="13031"/>
                  </a:lnTo>
                  <a:lnTo>
                    <a:pt x="765" y="12296"/>
                  </a:lnTo>
                  <a:lnTo>
                    <a:pt x="1118" y="11590"/>
                  </a:lnTo>
                  <a:lnTo>
                    <a:pt x="1471" y="10884"/>
                  </a:lnTo>
                  <a:lnTo>
                    <a:pt x="1853" y="10208"/>
                  </a:lnTo>
                  <a:lnTo>
                    <a:pt x="2236" y="9531"/>
                  </a:lnTo>
                  <a:lnTo>
                    <a:pt x="2677" y="8884"/>
                  </a:lnTo>
                  <a:lnTo>
                    <a:pt x="3148" y="8266"/>
                  </a:lnTo>
                  <a:lnTo>
                    <a:pt x="3618" y="7648"/>
                  </a:lnTo>
                  <a:lnTo>
                    <a:pt x="4118" y="7060"/>
                  </a:lnTo>
                  <a:lnTo>
                    <a:pt x="4648" y="6472"/>
                  </a:lnTo>
                  <a:lnTo>
                    <a:pt x="5207" y="5913"/>
                  </a:lnTo>
                  <a:lnTo>
                    <a:pt x="5766" y="5383"/>
                  </a:lnTo>
                  <a:lnTo>
                    <a:pt x="6383" y="4883"/>
                  </a:lnTo>
                  <a:lnTo>
                    <a:pt x="7001" y="4383"/>
                  </a:lnTo>
                  <a:lnTo>
                    <a:pt x="7619" y="3912"/>
                  </a:lnTo>
                  <a:lnTo>
                    <a:pt x="8295" y="3471"/>
                  </a:lnTo>
                  <a:lnTo>
                    <a:pt x="8972" y="3059"/>
                  </a:lnTo>
                  <a:lnTo>
                    <a:pt x="9649" y="2648"/>
                  </a:lnTo>
                  <a:lnTo>
                    <a:pt x="10355" y="2295"/>
                  </a:lnTo>
                  <a:lnTo>
                    <a:pt x="11061" y="1971"/>
                  </a:lnTo>
                  <a:lnTo>
                    <a:pt x="11767" y="1647"/>
                  </a:lnTo>
                  <a:lnTo>
                    <a:pt x="12502" y="1383"/>
                  </a:lnTo>
                  <a:lnTo>
                    <a:pt x="13237" y="1118"/>
                  </a:lnTo>
                  <a:lnTo>
                    <a:pt x="14002" y="912"/>
                  </a:lnTo>
                  <a:lnTo>
                    <a:pt x="14738" y="706"/>
                  </a:lnTo>
                  <a:lnTo>
                    <a:pt x="15502" y="559"/>
                  </a:lnTo>
                  <a:lnTo>
                    <a:pt x="16297" y="412"/>
                  </a:lnTo>
                  <a:lnTo>
                    <a:pt x="17062" y="324"/>
                  </a:lnTo>
                  <a:lnTo>
                    <a:pt x="17856" y="265"/>
                  </a:lnTo>
                  <a:lnTo>
                    <a:pt x="18621" y="206"/>
                  </a:lnTo>
                  <a:lnTo>
                    <a:pt x="19415" y="206"/>
                  </a:lnTo>
                  <a:lnTo>
                    <a:pt x="19503" y="177"/>
                  </a:lnTo>
                  <a:lnTo>
                    <a:pt x="19533" y="88"/>
                  </a:lnTo>
                  <a:lnTo>
                    <a:pt x="19503" y="30"/>
                  </a:lnTo>
                  <a:lnTo>
                    <a:pt x="19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4"/>
            <p:cNvSpPr/>
            <p:nvPr/>
          </p:nvSpPr>
          <p:spPr>
            <a:xfrm>
              <a:off x="3082675" y="3348000"/>
              <a:ext cx="351550" cy="474375"/>
            </a:xfrm>
            <a:custGeom>
              <a:avLst/>
              <a:gdLst/>
              <a:ahLst/>
              <a:cxnLst/>
              <a:rect l="l" t="t" r="r" b="b"/>
              <a:pathLst>
                <a:path w="14062" h="18975" extrusionOk="0">
                  <a:moveTo>
                    <a:pt x="89" y="1"/>
                  </a:moveTo>
                  <a:lnTo>
                    <a:pt x="30" y="30"/>
                  </a:lnTo>
                  <a:lnTo>
                    <a:pt x="0" y="89"/>
                  </a:lnTo>
                  <a:lnTo>
                    <a:pt x="0" y="854"/>
                  </a:lnTo>
                  <a:lnTo>
                    <a:pt x="59" y="1648"/>
                  </a:lnTo>
                  <a:lnTo>
                    <a:pt x="147" y="2413"/>
                  </a:lnTo>
                  <a:lnTo>
                    <a:pt x="265" y="3178"/>
                  </a:lnTo>
                  <a:lnTo>
                    <a:pt x="383" y="3942"/>
                  </a:lnTo>
                  <a:lnTo>
                    <a:pt x="559" y="4678"/>
                  </a:lnTo>
                  <a:lnTo>
                    <a:pt x="736" y="5443"/>
                  </a:lnTo>
                  <a:lnTo>
                    <a:pt x="971" y="6178"/>
                  </a:lnTo>
                  <a:lnTo>
                    <a:pt x="1206" y="6913"/>
                  </a:lnTo>
                  <a:lnTo>
                    <a:pt x="1501" y="7619"/>
                  </a:lnTo>
                  <a:lnTo>
                    <a:pt x="1795" y="8325"/>
                  </a:lnTo>
                  <a:lnTo>
                    <a:pt x="2118" y="9031"/>
                  </a:lnTo>
                  <a:lnTo>
                    <a:pt x="2471" y="9708"/>
                  </a:lnTo>
                  <a:lnTo>
                    <a:pt x="2854" y="10385"/>
                  </a:lnTo>
                  <a:lnTo>
                    <a:pt x="3236" y="11032"/>
                  </a:lnTo>
                  <a:lnTo>
                    <a:pt x="3677" y="11679"/>
                  </a:lnTo>
                  <a:lnTo>
                    <a:pt x="4148" y="12326"/>
                  </a:lnTo>
                  <a:lnTo>
                    <a:pt x="4648" y="12973"/>
                  </a:lnTo>
                  <a:lnTo>
                    <a:pt x="5178" y="13562"/>
                  </a:lnTo>
                  <a:lnTo>
                    <a:pt x="5736" y="14150"/>
                  </a:lnTo>
                  <a:lnTo>
                    <a:pt x="6325" y="14709"/>
                  </a:lnTo>
                  <a:lnTo>
                    <a:pt x="6913" y="15238"/>
                  </a:lnTo>
                  <a:lnTo>
                    <a:pt x="7531" y="15738"/>
                  </a:lnTo>
                  <a:lnTo>
                    <a:pt x="8178" y="16238"/>
                  </a:lnTo>
                  <a:lnTo>
                    <a:pt x="8825" y="16680"/>
                  </a:lnTo>
                  <a:lnTo>
                    <a:pt x="9502" y="17091"/>
                  </a:lnTo>
                  <a:lnTo>
                    <a:pt x="10208" y="17474"/>
                  </a:lnTo>
                  <a:lnTo>
                    <a:pt x="10914" y="17827"/>
                  </a:lnTo>
                  <a:lnTo>
                    <a:pt x="11649" y="18180"/>
                  </a:lnTo>
                  <a:lnTo>
                    <a:pt x="12414" y="18474"/>
                  </a:lnTo>
                  <a:lnTo>
                    <a:pt x="13149" y="18739"/>
                  </a:lnTo>
                  <a:lnTo>
                    <a:pt x="13944" y="18974"/>
                  </a:lnTo>
                  <a:lnTo>
                    <a:pt x="13973" y="18974"/>
                  </a:lnTo>
                  <a:lnTo>
                    <a:pt x="14032" y="18945"/>
                  </a:lnTo>
                  <a:lnTo>
                    <a:pt x="14061" y="18915"/>
                  </a:lnTo>
                  <a:lnTo>
                    <a:pt x="14061" y="18827"/>
                  </a:lnTo>
                  <a:lnTo>
                    <a:pt x="14002" y="18768"/>
                  </a:lnTo>
                  <a:lnTo>
                    <a:pt x="13238" y="18533"/>
                  </a:lnTo>
                  <a:lnTo>
                    <a:pt x="12473" y="18268"/>
                  </a:lnTo>
                  <a:lnTo>
                    <a:pt x="11737" y="17974"/>
                  </a:lnTo>
                  <a:lnTo>
                    <a:pt x="11002" y="17650"/>
                  </a:lnTo>
                  <a:lnTo>
                    <a:pt x="10296" y="17297"/>
                  </a:lnTo>
                  <a:lnTo>
                    <a:pt x="9619" y="16915"/>
                  </a:lnTo>
                  <a:lnTo>
                    <a:pt x="8943" y="16503"/>
                  </a:lnTo>
                  <a:lnTo>
                    <a:pt x="8296" y="16062"/>
                  </a:lnTo>
                  <a:lnTo>
                    <a:pt x="7678" y="15591"/>
                  </a:lnTo>
                  <a:lnTo>
                    <a:pt x="7060" y="15091"/>
                  </a:lnTo>
                  <a:lnTo>
                    <a:pt x="6472" y="14562"/>
                  </a:lnTo>
                  <a:lnTo>
                    <a:pt x="5884" y="14003"/>
                  </a:lnTo>
                  <a:lnTo>
                    <a:pt x="5354" y="13444"/>
                  </a:lnTo>
                  <a:lnTo>
                    <a:pt x="4825" y="12826"/>
                  </a:lnTo>
                  <a:lnTo>
                    <a:pt x="4324" y="12208"/>
                  </a:lnTo>
                  <a:lnTo>
                    <a:pt x="3854" y="11532"/>
                  </a:lnTo>
                  <a:lnTo>
                    <a:pt x="3413" y="10914"/>
                  </a:lnTo>
                  <a:lnTo>
                    <a:pt x="3030" y="10267"/>
                  </a:lnTo>
                  <a:lnTo>
                    <a:pt x="2648" y="9620"/>
                  </a:lnTo>
                  <a:lnTo>
                    <a:pt x="2295" y="8943"/>
                  </a:lnTo>
                  <a:lnTo>
                    <a:pt x="1971" y="8237"/>
                  </a:lnTo>
                  <a:lnTo>
                    <a:pt x="1677" y="7561"/>
                  </a:lnTo>
                  <a:lnTo>
                    <a:pt x="1412" y="6825"/>
                  </a:lnTo>
                  <a:lnTo>
                    <a:pt x="1177" y="6119"/>
                  </a:lnTo>
                  <a:lnTo>
                    <a:pt x="942" y="5384"/>
                  </a:lnTo>
                  <a:lnTo>
                    <a:pt x="765" y="4648"/>
                  </a:lnTo>
                  <a:lnTo>
                    <a:pt x="589" y="3884"/>
                  </a:lnTo>
                  <a:lnTo>
                    <a:pt x="471" y="3148"/>
                  </a:lnTo>
                  <a:lnTo>
                    <a:pt x="353" y="2383"/>
                  </a:lnTo>
                  <a:lnTo>
                    <a:pt x="265" y="1619"/>
                  </a:lnTo>
                  <a:lnTo>
                    <a:pt x="236" y="854"/>
                  </a:lnTo>
                  <a:lnTo>
                    <a:pt x="206" y="89"/>
                  </a:lnTo>
                  <a:lnTo>
                    <a:pt x="177" y="3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4"/>
            <p:cNvSpPr/>
            <p:nvPr/>
          </p:nvSpPr>
          <p:spPr>
            <a:xfrm>
              <a:off x="3618050" y="3512725"/>
              <a:ext cx="455975" cy="342000"/>
            </a:xfrm>
            <a:custGeom>
              <a:avLst/>
              <a:gdLst/>
              <a:ahLst/>
              <a:cxnLst/>
              <a:rect l="l" t="t" r="r" b="b"/>
              <a:pathLst>
                <a:path w="18239" h="13680" extrusionOk="0">
                  <a:moveTo>
                    <a:pt x="18091" y="1"/>
                  </a:moveTo>
                  <a:lnTo>
                    <a:pt x="18033" y="60"/>
                  </a:lnTo>
                  <a:lnTo>
                    <a:pt x="17768" y="766"/>
                  </a:lnTo>
                  <a:lnTo>
                    <a:pt x="17503" y="1442"/>
                  </a:lnTo>
                  <a:lnTo>
                    <a:pt x="17179" y="2119"/>
                  </a:lnTo>
                  <a:lnTo>
                    <a:pt x="16856" y="2795"/>
                  </a:lnTo>
                  <a:lnTo>
                    <a:pt x="16473" y="3443"/>
                  </a:lnTo>
                  <a:lnTo>
                    <a:pt x="16091" y="4060"/>
                  </a:lnTo>
                  <a:lnTo>
                    <a:pt x="15709" y="4678"/>
                  </a:lnTo>
                  <a:lnTo>
                    <a:pt x="15267" y="5296"/>
                  </a:lnTo>
                  <a:lnTo>
                    <a:pt x="14826" y="5884"/>
                  </a:lnTo>
                  <a:lnTo>
                    <a:pt x="14356" y="6443"/>
                  </a:lnTo>
                  <a:lnTo>
                    <a:pt x="13855" y="7002"/>
                  </a:lnTo>
                  <a:lnTo>
                    <a:pt x="13355" y="7531"/>
                  </a:lnTo>
                  <a:lnTo>
                    <a:pt x="12796" y="8061"/>
                  </a:lnTo>
                  <a:lnTo>
                    <a:pt x="12267" y="8561"/>
                  </a:lnTo>
                  <a:lnTo>
                    <a:pt x="11679" y="9032"/>
                  </a:lnTo>
                  <a:lnTo>
                    <a:pt x="11090" y="9502"/>
                  </a:lnTo>
                  <a:lnTo>
                    <a:pt x="10473" y="9914"/>
                  </a:lnTo>
                  <a:lnTo>
                    <a:pt x="9855" y="10326"/>
                  </a:lnTo>
                  <a:lnTo>
                    <a:pt x="9208" y="10738"/>
                  </a:lnTo>
                  <a:lnTo>
                    <a:pt x="8560" y="11091"/>
                  </a:lnTo>
                  <a:lnTo>
                    <a:pt x="7913" y="11444"/>
                  </a:lnTo>
                  <a:lnTo>
                    <a:pt x="7237" y="11738"/>
                  </a:lnTo>
                  <a:lnTo>
                    <a:pt x="6560" y="12032"/>
                  </a:lnTo>
                  <a:lnTo>
                    <a:pt x="5884" y="12297"/>
                  </a:lnTo>
                  <a:lnTo>
                    <a:pt x="5178" y="12532"/>
                  </a:lnTo>
                  <a:lnTo>
                    <a:pt x="4472" y="12768"/>
                  </a:lnTo>
                  <a:lnTo>
                    <a:pt x="3766" y="12944"/>
                  </a:lnTo>
                  <a:lnTo>
                    <a:pt x="3030" y="13091"/>
                  </a:lnTo>
                  <a:lnTo>
                    <a:pt x="2324" y="13238"/>
                  </a:lnTo>
                  <a:lnTo>
                    <a:pt x="1589" y="13356"/>
                  </a:lnTo>
                  <a:lnTo>
                    <a:pt x="853" y="13415"/>
                  </a:lnTo>
                  <a:lnTo>
                    <a:pt x="89" y="13473"/>
                  </a:lnTo>
                  <a:lnTo>
                    <a:pt x="30" y="13503"/>
                  </a:lnTo>
                  <a:lnTo>
                    <a:pt x="0" y="13591"/>
                  </a:lnTo>
                  <a:lnTo>
                    <a:pt x="30" y="13650"/>
                  </a:lnTo>
                  <a:lnTo>
                    <a:pt x="118" y="13679"/>
                  </a:lnTo>
                  <a:lnTo>
                    <a:pt x="853" y="13621"/>
                  </a:lnTo>
                  <a:lnTo>
                    <a:pt x="1618" y="13562"/>
                  </a:lnTo>
                  <a:lnTo>
                    <a:pt x="2354" y="13444"/>
                  </a:lnTo>
                  <a:lnTo>
                    <a:pt x="3089" y="13297"/>
                  </a:lnTo>
                  <a:lnTo>
                    <a:pt x="3824" y="13150"/>
                  </a:lnTo>
                  <a:lnTo>
                    <a:pt x="4530" y="12944"/>
                  </a:lnTo>
                  <a:lnTo>
                    <a:pt x="5236" y="12738"/>
                  </a:lnTo>
                  <a:lnTo>
                    <a:pt x="5942" y="12503"/>
                  </a:lnTo>
                  <a:lnTo>
                    <a:pt x="6648" y="12238"/>
                  </a:lnTo>
                  <a:lnTo>
                    <a:pt x="7325" y="11944"/>
                  </a:lnTo>
                  <a:lnTo>
                    <a:pt x="8002" y="11620"/>
                  </a:lnTo>
                  <a:lnTo>
                    <a:pt x="8678" y="11267"/>
                  </a:lnTo>
                  <a:lnTo>
                    <a:pt x="9325" y="10914"/>
                  </a:lnTo>
                  <a:lnTo>
                    <a:pt x="9972" y="10502"/>
                  </a:lnTo>
                  <a:lnTo>
                    <a:pt x="10590" y="10091"/>
                  </a:lnTo>
                  <a:lnTo>
                    <a:pt x="11208" y="9649"/>
                  </a:lnTo>
                  <a:lnTo>
                    <a:pt x="11796" y="9179"/>
                  </a:lnTo>
                  <a:lnTo>
                    <a:pt x="12385" y="8708"/>
                  </a:lnTo>
                  <a:lnTo>
                    <a:pt x="12944" y="8208"/>
                  </a:lnTo>
                  <a:lnTo>
                    <a:pt x="13502" y="7679"/>
                  </a:lnTo>
                  <a:lnTo>
                    <a:pt x="14003" y="7149"/>
                  </a:lnTo>
                  <a:lnTo>
                    <a:pt x="14503" y="6590"/>
                  </a:lnTo>
                  <a:lnTo>
                    <a:pt x="14973" y="6002"/>
                  </a:lnTo>
                  <a:lnTo>
                    <a:pt x="15444" y="5413"/>
                  </a:lnTo>
                  <a:lnTo>
                    <a:pt x="15856" y="4796"/>
                  </a:lnTo>
                  <a:lnTo>
                    <a:pt x="16268" y="4178"/>
                  </a:lnTo>
                  <a:lnTo>
                    <a:pt x="16679" y="3531"/>
                  </a:lnTo>
                  <a:lnTo>
                    <a:pt x="17032" y="2884"/>
                  </a:lnTo>
                  <a:lnTo>
                    <a:pt x="17356" y="2207"/>
                  </a:lnTo>
                  <a:lnTo>
                    <a:pt x="17680" y="1531"/>
                  </a:lnTo>
                  <a:lnTo>
                    <a:pt x="17974" y="825"/>
                  </a:lnTo>
                  <a:lnTo>
                    <a:pt x="18238" y="119"/>
                  </a:lnTo>
                  <a:lnTo>
                    <a:pt x="18238" y="60"/>
                  </a:lnTo>
                  <a:lnTo>
                    <a:pt x="18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3765875" y="2865575"/>
              <a:ext cx="336825" cy="453025"/>
            </a:xfrm>
            <a:custGeom>
              <a:avLst/>
              <a:gdLst/>
              <a:ahLst/>
              <a:cxnLst/>
              <a:rect l="l" t="t" r="r" b="b"/>
              <a:pathLst>
                <a:path w="13473" h="18121" extrusionOk="0">
                  <a:moveTo>
                    <a:pt x="118" y="1"/>
                  </a:moveTo>
                  <a:lnTo>
                    <a:pt x="29" y="30"/>
                  </a:lnTo>
                  <a:lnTo>
                    <a:pt x="0" y="89"/>
                  </a:lnTo>
                  <a:lnTo>
                    <a:pt x="0" y="148"/>
                  </a:lnTo>
                  <a:lnTo>
                    <a:pt x="59" y="206"/>
                  </a:lnTo>
                  <a:lnTo>
                    <a:pt x="735" y="471"/>
                  </a:lnTo>
                  <a:lnTo>
                    <a:pt x="1412" y="765"/>
                  </a:lnTo>
                  <a:lnTo>
                    <a:pt x="2089" y="1089"/>
                  </a:lnTo>
                  <a:lnTo>
                    <a:pt x="2736" y="1413"/>
                  </a:lnTo>
                  <a:lnTo>
                    <a:pt x="3353" y="1766"/>
                  </a:lnTo>
                  <a:lnTo>
                    <a:pt x="4001" y="2148"/>
                  </a:lnTo>
                  <a:lnTo>
                    <a:pt x="4589" y="2560"/>
                  </a:lnTo>
                  <a:lnTo>
                    <a:pt x="5177" y="3001"/>
                  </a:lnTo>
                  <a:lnTo>
                    <a:pt x="5766" y="3442"/>
                  </a:lnTo>
                  <a:lnTo>
                    <a:pt x="6325" y="3913"/>
                  </a:lnTo>
                  <a:lnTo>
                    <a:pt x="6883" y="4413"/>
                  </a:lnTo>
                  <a:lnTo>
                    <a:pt x="7384" y="4913"/>
                  </a:lnTo>
                  <a:lnTo>
                    <a:pt x="7913" y="5443"/>
                  </a:lnTo>
                  <a:lnTo>
                    <a:pt x="8384" y="6001"/>
                  </a:lnTo>
                  <a:lnTo>
                    <a:pt x="8854" y="6560"/>
                  </a:lnTo>
                  <a:lnTo>
                    <a:pt x="9325" y="7149"/>
                  </a:lnTo>
                  <a:lnTo>
                    <a:pt x="9737" y="7766"/>
                  </a:lnTo>
                  <a:lnTo>
                    <a:pt x="10149" y="8384"/>
                  </a:lnTo>
                  <a:lnTo>
                    <a:pt x="10531" y="9002"/>
                  </a:lnTo>
                  <a:lnTo>
                    <a:pt x="10913" y="9649"/>
                  </a:lnTo>
                  <a:lnTo>
                    <a:pt x="11237" y="10296"/>
                  </a:lnTo>
                  <a:lnTo>
                    <a:pt x="11531" y="10943"/>
                  </a:lnTo>
                  <a:lnTo>
                    <a:pt x="11825" y="11620"/>
                  </a:lnTo>
                  <a:lnTo>
                    <a:pt x="12090" y="12297"/>
                  </a:lnTo>
                  <a:lnTo>
                    <a:pt x="12325" y="13003"/>
                  </a:lnTo>
                  <a:lnTo>
                    <a:pt x="12531" y="13709"/>
                  </a:lnTo>
                  <a:lnTo>
                    <a:pt x="12737" y="14415"/>
                  </a:lnTo>
                  <a:lnTo>
                    <a:pt x="12884" y="15121"/>
                  </a:lnTo>
                  <a:lnTo>
                    <a:pt x="13031" y="15827"/>
                  </a:lnTo>
                  <a:lnTo>
                    <a:pt x="13120" y="16562"/>
                  </a:lnTo>
                  <a:lnTo>
                    <a:pt x="13208" y="17297"/>
                  </a:lnTo>
                  <a:lnTo>
                    <a:pt x="13267" y="18033"/>
                  </a:lnTo>
                  <a:lnTo>
                    <a:pt x="13296" y="18092"/>
                  </a:lnTo>
                  <a:lnTo>
                    <a:pt x="13355" y="18121"/>
                  </a:lnTo>
                  <a:lnTo>
                    <a:pt x="13384" y="18121"/>
                  </a:lnTo>
                  <a:lnTo>
                    <a:pt x="13443" y="18092"/>
                  </a:lnTo>
                  <a:lnTo>
                    <a:pt x="13473" y="18003"/>
                  </a:lnTo>
                  <a:lnTo>
                    <a:pt x="13414" y="17268"/>
                  </a:lnTo>
                  <a:lnTo>
                    <a:pt x="13326" y="16533"/>
                  </a:lnTo>
                  <a:lnTo>
                    <a:pt x="13237" y="15797"/>
                  </a:lnTo>
                  <a:lnTo>
                    <a:pt x="13090" y="15062"/>
                  </a:lnTo>
                  <a:lnTo>
                    <a:pt x="12914" y="14356"/>
                  </a:lnTo>
                  <a:lnTo>
                    <a:pt x="12737" y="13650"/>
                  </a:lnTo>
                  <a:lnTo>
                    <a:pt x="12531" y="12944"/>
                  </a:lnTo>
                  <a:lnTo>
                    <a:pt x="12296" y="12238"/>
                  </a:lnTo>
                  <a:lnTo>
                    <a:pt x="12031" y="11561"/>
                  </a:lnTo>
                  <a:lnTo>
                    <a:pt x="11737" y="10855"/>
                  </a:lnTo>
                  <a:lnTo>
                    <a:pt x="11414" y="10208"/>
                  </a:lnTo>
                  <a:lnTo>
                    <a:pt x="11090" y="9531"/>
                  </a:lnTo>
                  <a:lnTo>
                    <a:pt x="10708" y="8884"/>
                  </a:lnTo>
                  <a:lnTo>
                    <a:pt x="10325" y="8267"/>
                  </a:lnTo>
                  <a:lnTo>
                    <a:pt x="9913" y="7649"/>
                  </a:lnTo>
                  <a:lnTo>
                    <a:pt x="9501" y="7031"/>
                  </a:lnTo>
                  <a:lnTo>
                    <a:pt x="9031" y="6443"/>
                  </a:lnTo>
                  <a:lnTo>
                    <a:pt x="8560" y="5854"/>
                  </a:lnTo>
                  <a:lnTo>
                    <a:pt x="8060" y="5296"/>
                  </a:lnTo>
                  <a:lnTo>
                    <a:pt x="7531" y="4766"/>
                  </a:lnTo>
                  <a:lnTo>
                    <a:pt x="7001" y="4237"/>
                  </a:lnTo>
                  <a:lnTo>
                    <a:pt x="6472" y="3766"/>
                  </a:lnTo>
                  <a:lnTo>
                    <a:pt x="5883" y="3266"/>
                  </a:lnTo>
                  <a:lnTo>
                    <a:pt x="5324" y="2825"/>
                  </a:lnTo>
                  <a:lnTo>
                    <a:pt x="4707" y="2383"/>
                  </a:lnTo>
                  <a:lnTo>
                    <a:pt x="4089" y="1971"/>
                  </a:lnTo>
                  <a:lnTo>
                    <a:pt x="3471" y="1589"/>
                  </a:lnTo>
                  <a:lnTo>
                    <a:pt x="2824" y="1236"/>
                  </a:lnTo>
                  <a:lnTo>
                    <a:pt x="2177" y="883"/>
                  </a:lnTo>
                  <a:lnTo>
                    <a:pt x="1500" y="589"/>
                  </a:lnTo>
                  <a:lnTo>
                    <a:pt x="824" y="295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3626525" y="2804475"/>
              <a:ext cx="93050" cy="107825"/>
            </a:xfrm>
            <a:custGeom>
              <a:avLst/>
              <a:gdLst/>
              <a:ahLst/>
              <a:cxnLst/>
              <a:rect l="l" t="t" r="r" b="b"/>
              <a:pathLst>
                <a:path w="3722" h="4313" extrusionOk="0">
                  <a:moveTo>
                    <a:pt x="635" y="0"/>
                  </a:moveTo>
                  <a:lnTo>
                    <a:pt x="0" y="3796"/>
                  </a:lnTo>
                  <a:lnTo>
                    <a:pt x="782" y="3926"/>
                  </a:lnTo>
                  <a:lnTo>
                    <a:pt x="1200" y="1429"/>
                  </a:lnTo>
                  <a:lnTo>
                    <a:pt x="2304" y="4181"/>
                  </a:lnTo>
                  <a:lnTo>
                    <a:pt x="3086" y="4312"/>
                  </a:lnTo>
                  <a:lnTo>
                    <a:pt x="3722" y="517"/>
                  </a:lnTo>
                  <a:lnTo>
                    <a:pt x="2942" y="386"/>
                  </a:lnTo>
                  <a:lnTo>
                    <a:pt x="2523" y="2889"/>
                  </a:lnTo>
                  <a:lnTo>
                    <a:pt x="1417" y="13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3475875" y="3787625"/>
              <a:ext cx="80975" cy="99225"/>
            </a:xfrm>
            <a:custGeom>
              <a:avLst/>
              <a:gdLst/>
              <a:ahLst/>
              <a:cxnLst/>
              <a:rect l="l" t="t" r="r" b="b"/>
              <a:pathLst>
                <a:path w="3239" h="3969" extrusionOk="0">
                  <a:moveTo>
                    <a:pt x="1641" y="1"/>
                  </a:moveTo>
                  <a:cubicBezTo>
                    <a:pt x="1565" y="1"/>
                    <a:pt x="1492" y="5"/>
                    <a:pt x="1420" y="14"/>
                  </a:cubicBezTo>
                  <a:cubicBezTo>
                    <a:pt x="1241" y="37"/>
                    <a:pt x="1081" y="84"/>
                    <a:pt x="941" y="155"/>
                  </a:cubicBezTo>
                  <a:cubicBezTo>
                    <a:pt x="802" y="227"/>
                    <a:pt x="687" y="322"/>
                    <a:pt x="596" y="442"/>
                  </a:cubicBezTo>
                  <a:cubicBezTo>
                    <a:pt x="505" y="561"/>
                    <a:pt x="447" y="700"/>
                    <a:pt x="420" y="859"/>
                  </a:cubicBezTo>
                  <a:cubicBezTo>
                    <a:pt x="393" y="1024"/>
                    <a:pt x="402" y="1173"/>
                    <a:pt x="448" y="1308"/>
                  </a:cubicBezTo>
                  <a:cubicBezTo>
                    <a:pt x="495" y="1443"/>
                    <a:pt x="568" y="1567"/>
                    <a:pt x="667" y="1681"/>
                  </a:cubicBezTo>
                  <a:cubicBezTo>
                    <a:pt x="767" y="1795"/>
                    <a:pt x="888" y="1900"/>
                    <a:pt x="1030" y="1995"/>
                  </a:cubicBezTo>
                  <a:cubicBezTo>
                    <a:pt x="1172" y="2090"/>
                    <a:pt x="1326" y="2180"/>
                    <a:pt x="1490" y="2265"/>
                  </a:cubicBezTo>
                  <a:cubicBezTo>
                    <a:pt x="1635" y="2339"/>
                    <a:pt x="1752" y="2406"/>
                    <a:pt x="1841" y="2466"/>
                  </a:cubicBezTo>
                  <a:cubicBezTo>
                    <a:pt x="1930" y="2525"/>
                    <a:pt x="1998" y="2582"/>
                    <a:pt x="2046" y="2636"/>
                  </a:cubicBezTo>
                  <a:cubicBezTo>
                    <a:pt x="2093" y="2691"/>
                    <a:pt x="2121" y="2746"/>
                    <a:pt x="2132" y="2802"/>
                  </a:cubicBezTo>
                  <a:cubicBezTo>
                    <a:pt x="2142" y="2858"/>
                    <a:pt x="2142" y="2920"/>
                    <a:pt x="2130" y="2986"/>
                  </a:cubicBezTo>
                  <a:cubicBezTo>
                    <a:pt x="2120" y="3046"/>
                    <a:pt x="2099" y="3101"/>
                    <a:pt x="2067" y="3150"/>
                  </a:cubicBezTo>
                  <a:cubicBezTo>
                    <a:pt x="2034" y="3200"/>
                    <a:pt x="1991" y="3239"/>
                    <a:pt x="1936" y="3269"/>
                  </a:cubicBezTo>
                  <a:cubicBezTo>
                    <a:pt x="1881" y="3299"/>
                    <a:pt x="1814" y="3319"/>
                    <a:pt x="1736" y="3328"/>
                  </a:cubicBezTo>
                  <a:cubicBezTo>
                    <a:pt x="1708" y="3331"/>
                    <a:pt x="1679" y="3333"/>
                    <a:pt x="1648" y="3333"/>
                  </a:cubicBezTo>
                  <a:cubicBezTo>
                    <a:pt x="1592" y="3333"/>
                    <a:pt x="1532" y="3328"/>
                    <a:pt x="1467" y="3317"/>
                  </a:cubicBezTo>
                  <a:cubicBezTo>
                    <a:pt x="1354" y="3298"/>
                    <a:pt x="1253" y="3269"/>
                    <a:pt x="1165" y="3231"/>
                  </a:cubicBezTo>
                  <a:cubicBezTo>
                    <a:pt x="1077" y="3193"/>
                    <a:pt x="1004" y="3144"/>
                    <a:pt x="947" y="3084"/>
                  </a:cubicBezTo>
                  <a:cubicBezTo>
                    <a:pt x="890" y="3023"/>
                    <a:pt x="850" y="2950"/>
                    <a:pt x="827" y="2864"/>
                  </a:cubicBezTo>
                  <a:cubicBezTo>
                    <a:pt x="804" y="2778"/>
                    <a:pt x="802" y="2678"/>
                    <a:pt x="821" y="2563"/>
                  </a:cubicBezTo>
                  <a:lnTo>
                    <a:pt x="37" y="2432"/>
                  </a:lnTo>
                  <a:cubicBezTo>
                    <a:pt x="13" y="2574"/>
                    <a:pt x="11" y="2707"/>
                    <a:pt x="33" y="2832"/>
                  </a:cubicBezTo>
                  <a:cubicBezTo>
                    <a:pt x="54" y="2956"/>
                    <a:pt x="93" y="3070"/>
                    <a:pt x="150" y="3174"/>
                  </a:cubicBezTo>
                  <a:cubicBezTo>
                    <a:pt x="206" y="3278"/>
                    <a:pt x="278" y="3372"/>
                    <a:pt x="364" y="3456"/>
                  </a:cubicBezTo>
                  <a:cubicBezTo>
                    <a:pt x="450" y="3540"/>
                    <a:pt x="546" y="3615"/>
                    <a:pt x="652" y="3679"/>
                  </a:cubicBezTo>
                  <a:cubicBezTo>
                    <a:pt x="758" y="3743"/>
                    <a:pt x="872" y="3796"/>
                    <a:pt x="994" y="3839"/>
                  </a:cubicBezTo>
                  <a:cubicBezTo>
                    <a:pt x="1115" y="3882"/>
                    <a:pt x="1238" y="3914"/>
                    <a:pt x="1363" y="3934"/>
                  </a:cubicBezTo>
                  <a:cubicBezTo>
                    <a:pt x="1497" y="3957"/>
                    <a:pt x="1625" y="3968"/>
                    <a:pt x="1746" y="3968"/>
                  </a:cubicBezTo>
                  <a:cubicBezTo>
                    <a:pt x="1813" y="3968"/>
                    <a:pt x="1879" y="3965"/>
                    <a:pt x="1942" y="3958"/>
                  </a:cubicBezTo>
                  <a:cubicBezTo>
                    <a:pt x="2120" y="3938"/>
                    <a:pt x="2276" y="3894"/>
                    <a:pt x="2411" y="3824"/>
                  </a:cubicBezTo>
                  <a:cubicBezTo>
                    <a:pt x="2546" y="3755"/>
                    <a:pt x="2657" y="3660"/>
                    <a:pt x="2744" y="3541"/>
                  </a:cubicBezTo>
                  <a:cubicBezTo>
                    <a:pt x="2831" y="3422"/>
                    <a:pt x="2888" y="3278"/>
                    <a:pt x="2916" y="3112"/>
                  </a:cubicBezTo>
                  <a:cubicBezTo>
                    <a:pt x="2942" y="2955"/>
                    <a:pt x="2939" y="2811"/>
                    <a:pt x="2905" y="2678"/>
                  </a:cubicBezTo>
                  <a:cubicBezTo>
                    <a:pt x="2872" y="2546"/>
                    <a:pt x="2811" y="2422"/>
                    <a:pt x="2723" y="2305"/>
                  </a:cubicBezTo>
                  <a:cubicBezTo>
                    <a:pt x="2634" y="2188"/>
                    <a:pt x="2518" y="2078"/>
                    <a:pt x="2374" y="1973"/>
                  </a:cubicBezTo>
                  <a:cubicBezTo>
                    <a:pt x="2229" y="1869"/>
                    <a:pt x="2059" y="1767"/>
                    <a:pt x="1863" y="1668"/>
                  </a:cubicBezTo>
                  <a:cubicBezTo>
                    <a:pt x="1629" y="1554"/>
                    <a:pt x="1455" y="1444"/>
                    <a:pt x="1341" y="1338"/>
                  </a:cubicBezTo>
                  <a:cubicBezTo>
                    <a:pt x="1227" y="1233"/>
                    <a:pt x="1181" y="1117"/>
                    <a:pt x="1202" y="992"/>
                  </a:cubicBezTo>
                  <a:cubicBezTo>
                    <a:pt x="1212" y="931"/>
                    <a:pt x="1234" y="876"/>
                    <a:pt x="1269" y="826"/>
                  </a:cubicBezTo>
                  <a:cubicBezTo>
                    <a:pt x="1303" y="777"/>
                    <a:pt x="1348" y="736"/>
                    <a:pt x="1404" y="704"/>
                  </a:cubicBezTo>
                  <a:cubicBezTo>
                    <a:pt x="1460" y="673"/>
                    <a:pt x="1528" y="652"/>
                    <a:pt x="1608" y="642"/>
                  </a:cubicBezTo>
                  <a:cubicBezTo>
                    <a:pt x="1637" y="638"/>
                    <a:pt x="1667" y="636"/>
                    <a:pt x="1700" y="636"/>
                  </a:cubicBezTo>
                  <a:cubicBezTo>
                    <a:pt x="1755" y="636"/>
                    <a:pt x="1816" y="642"/>
                    <a:pt x="1880" y="653"/>
                  </a:cubicBezTo>
                  <a:cubicBezTo>
                    <a:pt x="1986" y="670"/>
                    <a:pt x="2076" y="699"/>
                    <a:pt x="2150" y="739"/>
                  </a:cubicBezTo>
                  <a:cubicBezTo>
                    <a:pt x="2224" y="779"/>
                    <a:pt x="2282" y="828"/>
                    <a:pt x="2326" y="885"/>
                  </a:cubicBezTo>
                  <a:cubicBezTo>
                    <a:pt x="2370" y="943"/>
                    <a:pt x="2399" y="1008"/>
                    <a:pt x="2413" y="1080"/>
                  </a:cubicBezTo>
                  <a:cubicBezTo>
                    <a:pt x="2427" y="1151"/>
                    <a:pt x="2427" y="1227"/>
                    <a:pt x="2414" y="1307"/>
                  </a:cubicBezTo>
                  <a:lnTo>
                    <a:pt x="3196" y="1438"/>
                  </a:lnTo>
                  <a:cubicBezTo>
                    <a:pt x="3224" y="1268"/>
                    <a:pt x="3218" y="1106"/>
                    <a:pt x="3176" y="951"/>
                  </a:cubicBezTo>
                  <a:cubicBezTo>
                    <a:pt x="3134" y="797"/>
                    <a:pt x="3060" y="657"/>
                    <a:pt x="2956" y="533"/>
                  </a:cubicBezTo>
                  <a:cubicBezTo>
                    <a:pt x="2852" y="408"/>
                    <a:pt x="2719" y="302"/>
                    <a:pt x="2557" y="215"/>
                  </a:cubicBezTo>
                  <a:cubicBezTo>
                    <a:pt x="2394" y="128"/>
                    <a:pt x="2208" y="67"/>
                    <a:pt x="1998" y="32"/>
                  </a:cubicBezTo>
                  <a:cubicBezTo>
                    <a:pt x="1874" y="11"/>
                    <a:pt x="1755" y="1"/>
                    <a:pt x="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4"/>
            <p:cNvSpPr/>
            <p:nvPr/>
          </p:nvSpPr>
          <p:spPr>
            <a:xfrm>
              <a:off x="3059650" y="3195400"/>
              <a:ext cx="112375" cy="110200"/>
            </a:xfrm>
            <a:custGeom>
              <a:avLst/>
              <a:gdLst/>
              <a:ahLst/>
              <a:cxnLst/>
              <a:rect l="l" t="t" r="r" b="b"/>
              <a:pathLst>
                <a:path w="4495" h="4408" extrusionOk="0">
                  <a:moveTo>
                    <a:pt x="0" y="1"/>
                  </a:moveTo>
                  <a:lnTo>
                    <a:pt x="207" y="3937"/>
                  </a:lnTo>
                  <a:lnTo>
                    <a:pt x="994" y="4069"/>
                  </a:lnTo>
                  <a:lnTo>
                    <a:pt x="2037" y="1633"/>
                  </a:lnTo>
                  <a:lnTo>
                    <a:pt x="2230" y="4275"/>
                  </a:lnTo>
                  <a:lnTo>
                    <a:pt x="3017" y="4407"/>
                  </a:lnTo>
                  <a:lnTo>
                    <a:pt x="4494" y="753"/>
                  </a:lnTo>
                  <a:lnTo>
                    <a:pt x="3715" y="622"/>
                  </a:lnTo>
                  <a:lnTo>
                    <a:pt x="2752" y="3237"/>
                  </a:lnTo>
                  <a:lnTo>
                    <a:pt x="2581" y="433"/>
                  </a:lnTo>
                  <a:lnTo>
                    <a:pt x="1919" y="322"/>
                  </a:lnTo>
                  <a:lnTo>
                    <a:pt x="842" y="2912"/>
                  </a:lnTo>
                  <a:lnTo>
                    <a:pt x="78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4"/>
            <p:cNvSpPr/>
            <p:nvPr/>
          </p:nvSpPr>
          <p:spPr>
            <a:xfrm>
              <a:off x="4036875" y="3361175"/>
              <a:ext cx="79375" cy="105550"/>
            </a:xfrm>
            <a:custGeom>
              <a:avLst/>
              <a:gdLst/>
              <a:ahLst/>
              <a:cxnLst/>
              <a:rect l="l" t="t" r="r" b="b"/>
              <a:pathLst>
                <a:path w="3175" h="4222" extrusionOk="0">
                  <a:moveTo>
                    <a:pt x="636" y="0"/>
                  </a:moveTo>
                  <a:lnTo>
                    <a:pt x="1" y="3796"/>
                  </a:lnTo>
                  <a:lnTo>
                    <a:pt x="2545" y="4221"/>
                  </a:lnTo>
                  <a:lnTo>
                    <a:pt x="2650" y="3593"/>
                  </a:lnTo>
                  <a:lnTo>
                    <a:pt x="888" y="3298"/>
                  </a:lnTo>
                  <a:lnTo>
                    <a:pt x="1058" y="2282"/>
                  </a:lnTo>
                  <a:lnTo>
                    <a:pt x="2559" y="2533"/>
                  </a:lnTo>
                  <a:lnTo>
                    <a:pt x="2662" y="1920"/>
                  </a:lnTo>
                  <a:lnTo>
                    <a:pt x="1160" y="1669"/>
                  </a:lnTo>
                  <a:lnTo>
                    <a:pt x="1312" y="765"/>
                  </a:lnTo>
                  <a:lnTo>
                    <a:pt x="3068" y="1059"/>
                  </a:lnTo>
                  <a:lnTo>
                    <a:pt x="3174" y="425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4"/>
            <p:cNvSpPr/>
            <p:nvPr/>
          </p:nvSpPr>
          <p:spPr>
            <a:xfrm>
              <a:off x="3510675" y="3017800"/>
              <a:ext cx="107400" cy="330975"/>
            </a:xfrm>
            <a:custGeom>
              <a:avLst/>
              <a:gdLst/>
              <a:ahLst/>
              <a:cxnLst/>
              <a:rect l="l" t="t" r="r" b="b"/>
              <a:pathLst>
                <a:path w="4296" h="13239" extrusionOk="0">
                  <a:moveTo>
                    <a:pt x="89" y="1"/>
                  </a:moveTo>
                  <a:lnTo>
                    <a:pt x="30" y="60"/>
                  </a:lnTo>
                  <a:lnTo>
                    <a:pt x="1" y="118"/>
                  </a:lnTo>
                  <a:lnTo>
                    <a:pt x="2530" y="13238"/>
                  </a:lnTo>
                  <a:lnTo>
                    <a:pt x="4295" y="12003"/>
                  </a:lnTo>
                  <a:lnTo>
                    <a:pt x="177" y="60"/>
                  </a:lnTo>
                  <a:lnTo>
                    <a:pt x="148" y="3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3567300" y="3332550"/>
              <a:ext cx="107400" cy="330225"/>
            </a:xfrm>
            <a:custGeom>
              <a:avLst/>
              <a:gdLst/>
              <a:ahLst/>
              <a:cxnLst/>
              <a:rect l="l" t="t" r="r" b="b"/>
              <a:pathLst>
                <a:path w="4296" h="13209" extrusionOk="0">
                  <a:moveTo>
                    <a:pt x="2089" y="1"/>
                  </a:moveTo>
                  <a:lnTo>
                    <a:pt x="1" y="1236"/>
                  </a:lnTo>
                  <a:lnTo>
                    <a:pt x="4119" y="13150"/>
                  </a:lnTo>
                  <a:lnTo>
                    <a:pt x="4148" y="13209"/>
                  </a:lnTo>
                  <a:lnTo>
                    <a:pt x="4237" y="13209"/>
                  </a:lnTo>
                  <a:lnTo>
                    <a:pt x="4266" y="13179"/>
                  </a:lnTo>
                  <a:lnTo>
                    <a:pt x="4295" y="13121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3270200" y="3320050"/>
              <a:ext cx="316975" cy="102250"/>
            </a:xfrm>
            <a:custGeom>
              <a:avLst/>
              <a:gdLst/>
              <a:ahLst/>
              <a:cxnLst/>
              <a:rect l="l" t="t" r="r" b="b"/>
              <a:pathLst>
                <a:path w="12679" h="4090" extrusionOk="0">
                  <a:moveTo>
                    <a:pt x="12444" y="1"/>
                  </a:moveTo>
                  <a:lnTo>
                    <a:pt x="59" y="3913"/>
                  </a:lnTo>
                  <a:lnTo>
                    <a:pt x="0" y="3972"/>
                  </a:lnTo>
                  <a:lnTo>
                    <a:pt x="0" y="4031"/>
                  </a:lnTo>
                  <a:lnTo>
                    <a:pt x="30" y="4060"/>
                  </a:lnTo>
                  <a:lnTo>
                    <a:pt x="89" y="4090"/>
                  </a:lnTo>
                  <a:lnTo>
                    <a:pt x="12679" y="1913"/>
                  </a:lnTo>
                  <a:lnTo>
                    <a:pt x="12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3596725" y="3259025"/>
              <a:ext cx="318450" cy="105925"/>
            </a:xfrm>
            <a:custGeom>
              <a:avLst/>
              <a:gdLst/>
              <a:ahLst/>
              <a:cxnLst/>
              <a:rect l="l" t="t" r="r" b="b"/>
              <a:pathLst>
                <a:path w="12738" h="4237" extrusionOk="0">
                  <a:moveTo>
                    <a:pt x="12649" y="0"/>
                  </a:moveTo>
                  <a:lnTo>
                    <a:pt x="442" y="2001"/>
                  </a:lnTo>
                  <a:lnTo>
                    <a:pt x="0" y="4236"/>
                  </a:lnTo>
                  <a:lnTo>
                    <a:pt x="12679" y="177"/>
                  </a:lnTo>
                  <a:lnTo>
                    <a:pt x="12738" y="118"/>
                  </a:lnTo>
                  <a:lnTo>
                    <a:pt x="12738" y="59"/>
                  </a:lnTo>
                  <a:lnTo>
                    <a:pt x="127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3323875" y="3144300"/>
              <a:ext cx="273600" cy="214750"/>
            </a:xfrm>
            <a:custGeom>
              <a:avLst/>
              <a:gdLst/>
              <a:ahLst/>
              <a:cxnLst/>
              <a:rect l="l" t="t" r="r" b="b"/>
              <a:pathLst>
                <a:path w="10944" h="8590" extrusionOk="0">
                  <a:moveTo>
                    <a:pt x="60" y="0"/>
                  </a:moveTo>
                  <a:lnTo>
                    <a:pt x="30" y="30"/>
                  </a:lnTo>
                  <a:lnTo>
                    <a:pt x="1" y="89"/>
                  </a:lnTo>
                  <a:lnTo>
                    <a:pt x="30" y="147"/>
                  </a:lnTo>
                  <a:lnTo>
                    <a:pt x="10385" y="8590"/>
                  </a:lnTo>
                  <a:lnTo>
                    <a:pt x="10944" y="650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4"/>
            <p:cNvSpPr/>
            <p:nvPr/>
          </p:nvSpPr>
          <p:spPr>
            <a:xfrm>
              <a:off x="3588625" y="3317850"/>
              <a:ext cx="272875" cy="219175"/>
            </a:xfrm>
            <a:custGeom>
              <a:avLst/>
              <a:gdLst/>
              <a:ahLst/>
              <a:cxnLst/>
              <a:rect l="l" t="t" r="r" b="b"/>
              <a:pathLst>
                <a:path w="10915" h="8767" extrusionOk="0">
                  <a:moveTo>
                    <a:pt x="766" y="1"/>
                  </a:moveTo>
                  <a:lnTo>
                    <a:pt x="1" y="2266"/>
                  </a:lnTo>
                  <a:lnTo>
                    <a:pt x="10796" y="8767"/>
                  </a:lnTo>
                  <a:lnTo>
                    <a:pt x="10855" y="8767"/>
                  </a:lnTo>
                  <a:lnTo>
                    <a:pt x="10914" y="8737"/>
                  </a:lnTo>
                  <a:lnTo>
                    <a:pt x="10914" y="8678"/>
                  </a:lnTo>
                  <a:lnTo>
                    <a:pt x="10885" y="8620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4"/>
            <p:cNvSpPr/>
            <p:nvPr/>
          </p:nvSpPr>
          <p:spPr>
            <a:xfrm>
              <a:off x="3395950" y="3331825"/>
              <a:ext cx="210350" cy="277275"/>
            </a:xfrm>
            <a:custGeom>
              <a:avLst/>
              <a:gdLst/>
              <a:ahLst/>
              <a:cxnLst/>
              <a:rect l="l" t="t" r="r" b="b"/>
              <a:pathLst>
                <a:path w="8414" h="11091" extrusionOk="0">
                  <a:moveTo>
                    <a:pt x="6972" y="0"/>
                  </a:moveTo>
                  <a:lnTo>
                    <a:pt x="30" y="10973"/>
                  </a:lnTo>
                  <a:lnTo>
                    <a:pt x="1" y="11032"/>
                  </a:lnTo>
                  <a:lnTo>
                    <a:pt x="59" y="11090"/>
                  </a:lnTo>
                  <a:lnTo>
                    <a:pt x="89" y="11090"/>
                  </a:lnTo>
                  <a:lnTo>
                    <a:pt x="148" y="11061"/>
                  </a:lnTo>
                  <a:lnTo>
                    <a:pt x="8414" y="1354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3584225" y="3071500"/>
              <a:ext cx="205200" cy="285350"/>
            </a:xfrm>
            <a:custGeom>
              <a:avLst/>
              <a:gdLst/>
              <a:ahLst/>
              <a:cxnLst/>
              <a:rect l="l" t="t" r="r" b="b"/>
              <a:pathLst>
                <a:path w="8208" h="11414" extrusionOk="0">
                  <a:moveTo>
                    <a:pt x="8119" y="0"/>
                  </a:moveTo>
                  <a:lnTo>
                    <a:pt x="8060" y="30"/>
                  </a:lnTo>
                  <a:lnTo>
                    <a:pt x="0" y="9413"/>
                  </a:lnTo>
                  <a:lnTo>
                    <a:pt x="1089" y="11414"/>
                  </a:lnTo>
                  <a:lnTo>
                    <a:pt x="8207" y="147"/>
                  </a:lnTo>
                  <a:lnTo>
                    <a:pt x="8207" y="59"/>
                  </a:lnTo>
                  <a:lnTo>
                    <a:pt x="8178" y="30"/>
                  </a:lnTo>
                  <a:lnTo>
                    <a:pt x="8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3398900" y="3069275"/>
              <a:ext cx="208875" cy="286100"/>
            </a:xfrm>
            <a:custGeom>
              <a:avLst/>
              <a:gdLst/>
              <a:ahLst/>
              <a:cxnLst/>
              <a:rect l="l" t="t" r="r" b="b"/>
              <a:pathLst>
                <a:path w="8355" h="11444" extrusionOk="0">
                  <a:moveTo>
                    <a:pt x="118" y="1"/>
                  </a:moveTo>
                  <a:lnTo>
                    <a:pt x="59" y="30"/>
                  </a:lnTo>
                  <a:lnTo>
                    <a:pt x="0" y="60"/>
                  </a:lnTo>
                  <a:lnTo>
                    <a:pt x="30" y="148"/>
                  </a:lnTo>
                  <a:lnTo>
                    <a:pt x="7178" y="11444"/>
                  </a:lnTo>
                  <a:lnTo>
                    <a:pt x="8355" y="9620"/>
                  </a:lnTo>
                  <a:lnTo>
                    <a:pt x="177" y="30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3577600" y="3323725"/>
              <a:ext cx="208875" cy="287575"/>
            </a:xfrm>
            <a:custGeom>
              <a:avLst/>
              <a:gdLst/>
              <a:ahLst/>
              <a:cxnLst/>
              <a:rect l="l" t="t" r="r" b="b"/>
              <a:pathLst>
                <a:path w="8355" h="11503" extrusionOk="0">
                  <a:moveTo>
                    <a:pt x="1471" y="1"/>
                  </a:moveTo>
                  <a:lnTo>
                    <a:pt x="0" y="1884"/>
                  </a:lnTo>
                  <a:lnTo>
                    <a:pt x="8208" y="11473"/>
                  </a:lnTo>
                  <a:lnTo>
                    <a:pt x="8266" y="11503"/>
                  </a:lnTo>
                  <a:lnTo>
                    <a:pt x="8325" y="11503"/>
                  </a:lnTo>
                  <a:lnTo>
                    <a:pt x="8355" y="11444"/>
                  </a:lnTo>
                  <a:lnTo>
                    <a:pt x="8325" y="11385"/>
                  </a:lnTo>
                  <a:lnTo>
                    <a:pt x="1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3321675" y="3325200"/>
              <a:ext cx="275800" cy="208875"/>
            </a:xfrm>
            <a:custGeom>
              <a:avLst/>
              <a:gdLst/>
              <a:ahLst/>
              <a:cxnLst/>
              <a:rect l="l" t="t" r="r" b="b"/>
              <a:pathLst>
                <a:path w="11032" h="8355" extrusionOk="0">
                  <a:moveTo>
                    <a:pt x="10120" y="1"/>
                  </a:moveTo>
                  <a:lnTo>
                    <a:pt x="30" y="8208"/>
                  </a:lnTo>
                  <a:lnTo>
                    <a:pt x="1" y="8267"/>
                  </a:lnTo>
                  <a:lnTo>
                    <a:pt x="30" y="8326"/>
                  </a:lnTo>
                  <a:lnTo>
                    <a:pt x="59" y="8355"/>
                  </a:lnTo>
                  <a:lnTo>
                    <a:pt x="118" y="8355"/>
                  </a:lnTo>
                  <a:lnTo>
                    <a:pt x="11032" y="1736"/>
                  </a:lnTo>
                  <a:lnTo>
                    <a:pt x="10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3595250" y="3147225"/>
              <a:ext cx="269175" cy="214775"/>
            </a:xfrm>
            <a:custGeom>
              <a:avLst/>
              <a:gdLst/>
              <a:ahLst/>
              <a:cxnLst/>
              <a:rect l="l" t="t" r="r" b="b"/>
              <a:pathLst>
                <a:path w="10767" h="8591" extrusionOk="0">
                  <a:moveTo>
                    <a:pt x="10620" y="1"/>
                  </a:moveTo>
                  <a:lnTo>
                    <a:pt x="0" y="6325"/>
                  </a:lnTo>
                  <a:lnTo>
                    <a:pt x="412" y="8591"/>
                  </a:lnTo>
                  <a:lnTo>
                    <a:pt x="10737" y="148"/>
                  </a:lnTo>
                  <a:lnTo>
                    <a:pt x="10767" y="89"/>
                  </a:lnTo>
                  <a:lnTo>
                    <a:pt x="10737" y="30"/>
                  </a:lnTo>
                  <a:lnTo>
                    <a:pt x="10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3540100" y="2939125"/>
              <a:ext cx="122825" cy="403025"/>
            </a:xfrm>
            <a:custGeom>
              <a:avLst/>
              <a:gdLst/>
              <a:ahLst/>
              <a:cxnLst/>
              <a:rect l="l" t="t" r="r" b="b"/>
              <a:pathLst>
                <a:path w="4913" h="16121" extrusionOk="0">
                  <a:moveTo>
                    <a:pt x="4824" y="0"/>
                  </a:moveTo>
                  <a:lnTo>
                    <a:pt x="4736" y="30"/>
                  </a:lnTo>
                  <a:lnTo>
                    <a:pt x="4707" y="88"/>
                  </a:lnTo>
                  <a:lnTo>
                    <a:pt x="0" y="15414"/>
                  </a:lnTo>
                  <a:lnTo>
                    <a:pt x="4324" y="16120"/>
                  </a:lnTo>
                  <a:lnTo>
                    <a:pt x="4913" y="118"/>
                  </a:lnTo>
                  <a:lnTo>
                    <a:pt x="4883" y="59"/>
                  </a:lnTo>
                  <a:lnTo>
                    <a:pt x="4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3540100" y="2939850"/>
              <a:ext cx="120625" cy="393475"/>
            </a:xfrm>
            <a:custGeom>
              <a:avLst/>
              <a:gdLst/>
              <a:ahLst/>
              <a:cxnLst/>
              <a:rect l="l" t="t" r="r" b="b"/>
              <a:pathLst>
                <a:path w="4825" h="15739" extrusionOk="0">
                  <a:moveTo>
                    <a:pt x="4736" y="1"/>
                  </a:moveTo>
                  <a:lnTo>
                    <a:pt x="4707" y="30"/>
                  </a:lnTo>
                  <a:lnTo>
                    <a:pt x="4707" y="59"/>
                  </a:lnTo>
                  <a:lnTo>
                    <a:pt x="0" y="15385"/>
                  </a:lnTo>
                  <a:lnTo>
                    <a:pt x="2206" y="15738"/>
                  </a:lnTo>
                  <a:lnTo>
                    <a:pt x="4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3660700" y="293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4"/>
            <p:cNvSpPr/>
            <p:nvPr/>
          </p:nvSpPr>
          <p:spPr>
            <a:xfrm>
              <a:off x="3660700" y="293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359305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359305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4"/>
            <p:cNvSpPr/>
            <p:nvPr/>
          </p:nvSpPr>
          <p:spPr>
            <a:xfrm>
              <a:off x="3523175" y="3338450"/>
              <a:ext cx="114750" cy="403025"/>
            </a:xfrm>
            <a:custGeom>
              <a:avLst/>
              <a:gdLst/>
              <a:ahLst/>
              <a:cxnLst/>
              <a:rect l="l" t="t" r="r" b="b"/>
              <a:pathLst>
                <a:path w="4590" h="16121" extrusionOk="0">
                  <a:moveTo>
                    <a:pt x="589" y="0"/>
                  </a:moveTo>
                  <a:lnTo>
                    <a:pt x="1" y="16003"/>
                  </a:lnTo>
                  <a:lnTo>
                    <a:pt x="30" y="16061"/>
                  </a:lnTo>
                  <a:lnTo>
                    <a:pt x="89" y="16120"/>
                  </a:lnTo>
                  <a:lnTo>
                    <a:pt x="148" y="16091"/>
                  </a:lnTo>
                  <a:lnTo>
                    <a:pt x="207" y="16032"/>
                  </a:lnTo>
                  <a:lnTo>
                    <a:pt x="4590" y="677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3524650" y="3347275"/>
              <a:ext cx="121375" cy="393450"/>
            </a:xfrm>
            <a:custGeom>
              <a:avLst/>
              <a:gdLst/>
              <a:ahLst/>
              <a:cxnLst/>
              <a:rect l="l" t="t" r="r" b="b"/>
              <a:pathLst>
                <a:path w="4855" h="15738" extrusionOk="0">
                  <a:moveTo>
                    <a:pt x="2648" y="0"/>
                  </a:moveTo>
                  <a:lnTo>
                    <a:pt x="0" y="15738"/>
                  </a:lnTo>
                  <a:lnTo>
                    <a:pt x="118" y="15738"/>
                  </a:lnTo>
                  <a:lnTo>
                    <a:pt x="148" y="15679"/>
                  </a:lnTo>
                  <a:lnTo>
                    <a:pt x="4854" y="353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4"/>
            <p:cNvSpPr/>
            <p:nvPr/>
          </p:nvSpPr>
          <p:spPr>
            <a:xfrm>
              <a:off x="3524650" y="374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4"/>
            <p:cNvSpPr/>
            <p:nvPr/>
          </p:nvSpPr>
          <p:spPr>
            <a:xfrm>
              <a:off x="3524650" y="374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3593050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3593050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3192250" y="3270775"/>
              <a:ext cx="403025" cy="114750"/>
            </a:xfrm>
            <a:custGeom>
              <a:avLst/>
              <a:gdLst/>
              <a:ahLst/>
              <a:cxnLst/>
              <a:rect l="l" t="t" r="r" b="b"/>
              <a:pathLst>
                <a:path w="16121" h="4590" extrusionOk="0">
                  <a:moveTo>
                    <a:pt x="118" y="1"/>
                  </a:moveTo>
                  <a:lnTo>
                    <a:pt x="30" y="30"/>
                  </a:lnTo>
                  <a:lnTo>
                    <a:pt x="0" y="89"/>
                  </a:lnTo>
                  <a:lnTo>
                    <a:pt x="0" y="148"/>
                  </a:lnTo>
                  <a:lnTo>
                    <a:pt x="59" y="207"/>
                  </a:lnTo>
                  <a:lnTo>
                    <a:pt x="15444" y="4590"/>
                  </a:lnTo>
                  <a:lnTo>
                    <a:pt x="16120" y="560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3192250" y="3272250"/>
              <a:ext cx="394200" cy="121375"/>
            </a:xfrm>
            <a:custGeom>
              <a:avLst/>
              <a:gdLst/>
              <a:ahLst/>
              <a:cxnLst/>
              <a:rect l="l" t="t" r="r" b="b"/>
              <a:pathLst>
                <a:path w="15768" h="4855" extrusionOk="0">
                  <a:moveTo>
                    <a:pt x="0" y="1"/>
                  </a:moveTo>
                  <a:lnTo>
                    <a:pt x="0" y="89"/>
                  </a:lnTo>
                  <a:lnTo>
                    <a:pt x="30" y="118"/>
                  </a:lnTo>
                  <a:lnTo>
                    <a:pt x="59" y="148"/>
                  </a:lnTo>
                  <a:lnTo>
                    <a:pt x="15385" y="4854"/>
                  </a:lnTo>
                  <a:lnTo>
                    <a:pt x="15767" y="26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4"/>
            <p:cNvSpPr/>
            <p:nvPr/>
          </p:nvSpPr>
          <p:spPr>
            <a:xfrm>
              <a:off x="3192250" y="327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3192250" y="327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359230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359230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3590825" y="3295050"/>
              <a:ext cx="403050" cy="114750"/>
            </a:xfrm>
            <a:custGeom>
              <a:avLst/>
              <a:gdLst/>
              <a:ahLst/>
              <a:cxnLst/>
              <a:rect l="l" t="t" r="r" b="b"/>
              <a:pathLst>
                <a:path w="16122" h="4590" extrusionOk="0">
                  <a:moveTo>
                    <a:pt x="678" y="1"/>
                  </a:moveTo>
                  <a:lnTo>
                    <a:pt x="1" y="4031"/>
                  </a:lnTo>
                  <a:lnTo>
                    <a:pt x="16003" y="4590"/>
                  </a:lnTo>
                  <a:lnTo>
                    <a:pt x="16092" y="4590"/>
                  </a:lnTo>
                  <a:lnTo>
                    <a:pt x="16121" y="4501"/>
                  </a:lnTo>
                  <a:lnTo>
                    <a:pt x="16121" y="4443"/>
                  </a:lnTo>
                  <a:lnTo>
                    <a:pt x="16033" y="4384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3599650" y="3286975"/>
              <a:ext cx="394225" cy="121350"/>
            </a:xfrm>
            <a:custGeom>
              <a:avLst/>
              <a:gdLst/>
              <a:ahLst/>
              <a:cxnLst/>
              <a:rect l="l" t="t" r="r" b="b"/>
              <a:pathLst>
                <a:path w="15769" h="4854" extrusionOk="0">
                  <a:moveTo>
                    <a:pt x="383" y="0"/>
                  </a:moveTo>
                  <a:lnTo>
                    <a:pt x="1" y="2236"/>
                  </a:lnTo>
                  <a:lnTo>
                    <a:pt x="15768" y="4854"/>
                  </a:lnTo>
                  <a:lnTo>
                    <a:pt x="15768" y="4766"/>
                  </a:lnTo>
                  <a:lnTo>
                    <a:pt x="15739" y="4736"/>
                  </a:lnTo>
                  <a:lnTo>
                    <a:pt x="15680" y="470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3993850" y="340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3993850" y="340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3593775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3593775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3525375" y="3275200"/>
              <a:ext cx="135350" cy="134600"/>
            </a:xfrm>
            <a:custGeom>
              <a:avLst/>
              <a:gdLst/>
              <a:ahLst/>
              <a:cxnLst/>
              <a:rect l="l" t="t" r="r" b="b"/>
              <a:pathLst>
                <a:path w="5414" h="5384" extrusionOk="0">
                  <a:moveTo>
                    <a:pt x="2619" y="0"/>
                  </a:moveTo>
                  <a:lnTo>
                    <a:pt x="2354" y="30"/>
                  </a:lnTo>
                  <a:lnTo>
                    <a:pt x="2089" y="59"/>
                  </a:lnTo>
                  <a:lnTo>
                    <a:pt x="1825" y="148"/>
                  </a:lnTo>
                  <a:lnTo>
                    <a:pt x="1589" y="236"/>
                  </a:lnTo>
                  <a:lnTo>
                    <a:pt x="1354" y="353"/>
                  </a:lnTo>
                  <a:lnTo>
                    <a:pt x="1148" y="501"/>
                  </a:lnTo>
                  <a:lnTo>
                    <a:pt x="942" y="648"/>
                  </a:lnTo>
                  <a:lnTo>
                    <a:pt x="766" y="824"/>
                  </a:lnTo>
                  <a:lnTo>
                    <a:pt x="589" y="1030"/>
                  </a:lnTo>
                  <a:lnTo>
                    <a:pt x="442" y="1236"/>
                  </a:lnTo>
                  <a:lnTo>
                    <a:pt x="295" y="1471"/>
                  </a:lnTo>
                  <a:lnTo>
                    <a:pt x="207" y="1707"/>
                  </a:lnTo>
                  <a:lnTo>
                    <a:pt x="119" y="1971"/>
                  </a:lnTo>
                  <a:lnTo>
                    <a:pt x="60" y="2236"/>
                  </a:lnTo>
                  <a:lnTo>
                    <a:pt x="30" y="2530"/>
                  </a:lnTo>
                  <a:lnTo>
                    <a:pt x="1" y="2795"/>
                  </a:lnTo>
                  <a:lnTo>
                    <a:pt x="30" y="3060"/>
                  </a:lnTo>
                  <a:lnTo>
                    <a:pt x="89" y="3324"/>
                  </a:lnTo>
                  <a:lnTo>
                    <a:pt x="148" y="3560"/>
                  </a:lnTo>
                  <a:lnTo>
                    <a:pt x="266" y="3825"/>
                  </a:lnTo>
                  <a:lnTo>
                    <a:pt x="383" y="4030"/>
                  </a:lnTo>
                  <a:lnTo>
                    <a:pt x="501" y="4266"/>
                  </a:lnTo>
                  <a:lnTo>
                    <a:pt x="677" y="4472"/>
                  </a:lnTo>
                  <a:lnTo>
                    <a:pt x="854" y="4648"/>
                  </a:lnTo>
                  <a:lnTo>
                    <a:pt x="1060" y="4825"/>
                  </a:lnTo>
                  <a:lnTo>
                    <a:pt x="1266" y="4972"/>
                  </a:lnTo>
                  <a:lnTo>
                    <a:pt x="1501" y="5089"/>
                  </a:lnTo>
                  <a:lnTo>
                    <a:pt x="1736" y="5207"/>
                  </a:lnTo>
                  <a:lnTo>
                    <a:pt x="2001" y="5295"/>
                  </a:lnTo>
                  <a:lnTo>
                    <a:pt x="2266" y="5354"/>
                  </a:lnTo>
                  <a:lnTo>
                    <a:pt x="2531" y="5384"/>
                  </a:lnTo>
                  <a:lnTo>
                    <a:pt x="2825" y="5384"/>
                  </a:lnTo>
                  <a:lnTo>
                    <a:pt x="3090" y="5354"/>
                  </a:lnTo>
                  <a:lnTo>
                    <a:pt x="3325" y="5325"/>
                  </a:lnTo>
                  <a:lnTo>
                    <a:pt x="3590" y="5237"/>
                  </a:lnTo>
                  <a:lnTo>
                    <a:pt x="3825" y="5148"/>
                  </a:lnTo>
                  <a:lnTo>
                    <a:pt x="4060" y="5031"/>
                  </a:lnTo>
                  <a:lnTo>
                    <a:pt x="4266" y="4884"/>
                  </a:lnTo>
                  <a:lnTo>
                    <a:pt x="4472" y="4736"/>
                  </a:lnTo>
                  <a:lnTo>
                    <a:pt x="4678" y="4560"/>
                  </a:lnTo>
                  <a:lnTo>
                    <a:pt x="4855" y="4354"/>
                  </a:lnTo>
                  <a:lnTo>
                    <a:pt x="5002" y="4148"/>
                  </a:lnTo>
                  <a:lnTo>
                    <a:pt x="5119" y="3913"/>
                  </a:lnTo>
                  <a:lnTo>
                    <a:pt x="5237" y="3677"/>
                  </a:lnTo>
                  <a:lnTo>
                    <a:pt x="5325" y="3413"/>
                  </a:lnTo>
                  <a:lnTo>
                    <a:pt x="5384" y="3148"/>
                  </a:lnTo>
                  <a:lnTo>
                    <a:pt x="5413" y="2854"/>
                  </a:lnTo>
                  <a:lnTo>
                    <a:pt x="5413" y="2589"/>
                  </a:lnTo>
                  <a:lnTo>
                    <a:pt x="5384" y="2324"/>
                  </a:lnTo>
                  <a:lnTo>
                    <a:pt x="5325" y="2060"/>
                  </a:lnTo>
                  <a:lnTo>
                    <a:pt x="5266" y="1824"/>
                  </a:lnTo>
                  <a:lnTo>
                    <a:pt x="5178" y="1559"/>
                  </a:lnTo>
                  <a:lnTo>
                    <a:pt x="5061" y="1354"/>
                  </a:lnTo>
                  <a:lnTo>
                    <a:pt x="4913" y="1118"/>
                  </a:lnTo>
                  <a:lnTo>
                    <a:pt x="4737" y="912"/>
                  </a:lnTo>
                  <a:lnTo>
                    <a:pt x="4560" y="736"/>
                  </a:lnTo>
                  <a:lnTo>
                    <a:pt x="4384" y="559"/>
                  </a:lnTo>
                  <a:lnTo>
                    <a:pt x="4149" y="412"/>
                  </a:lnTo>
                  <a:lnTo>
                    <a:pt x="3943" y="295"/>
                  </a:lnTo>
                  <a:lnTo>
                    <a:pt x="3678" y="177"/>
                  </a:lnTo>
                  <a:lnTo>
                    <a:pt x="3413" y="89"/>
                  </a:lnTo>
                  <a:lnTo>
                    <a:pt x="3148" y="3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3550400" y="3299475"/>
              <a:ext cx="85325" cy="86050"/>
            </a:xfrm>
            <a:custGeom>
              <a:avLst/>
              <a:gdLst/>
              <a:ahLst/>
              <a:cxnLst/>
              <a:rect l="l" t="t" r="r" b="b"/>
              <a:pathLst>
                <a:path w="3413" h="3442" extrusionOk="0">
                  <a:moveTo>
                    <a:pt x="1647" y="0"/>
                  </a:moveTo>
                  <a:lnTo>
                    <a:pt x="1324" y="59"/>
                  </a:lnTo>
                  <a:lnTo>
                    <a:pt x="1000" y="147"/>
                  </a:lnTo>
                  <a:lnTo>
                    <a:pt x="706" y="324"/>
                  </a:lnTo>
                  <a:lnTo>
                    <a:pt x="471" y="530"/>
                  </a:lnTo>
                  <a:lnTo>
                    <a:pt x="265" y="794"/>
                  </a:lnTo>
                  <a:lnTo>
                    <a:pt x="118" y="1089"/>
                  </a:lnTo>
                  <a:lnTo>
                    <a:pt x="59" y="1265"/>
                  </a:lnTo>
                  <a:lnTo>
                    <a:pt x="29" y="1442"/>
                  </a:lnTo>
                  <a:lnTo>
                    <a:pt x="0" y="1618"/>
                  </a:lnTo>
                  <a:lnTo>
                    <a:pt x="0" y="1795"/>
                  </a:lnTo>
                  <a:lnTo>
                    <a:pt x="29" y="2118"/>
                  </a:lnTo>
                  <a:lnTo>
                    <a:pt x="147" y="2442"/>
                  </a:lnTo>
                  <a:lnTo>
                    <a:pt x="324" y="2706"/>
                  </a:lnTo>
                  <a:lnTo>
                    <a:pt x="530" y="2971"/>
                  </a:lnTo>
                  <a:lnTo>
                    <a:pt x="794" y="3177"/>
                  </a:lnTo>
                  <a:lnTo>
                    <a:pt x="1088" y="3324"/>
                  </a:lnTo>
                  <a:lnTo>
                    <a:pt x="1265" y="3383"/>
                  </a:lnTo>
                  <a:lnTo>
                    <a:pt x="1441" y="3412"/>
                  </a:lnTo>
                  <a:lnTo>
                    <a:pt x="1589" y="3442"/>
                  </a:lnTo>
                  <a:lnTo>
                    <a:pt x="1765" y="3442"/>
                  </a:lnTo>
                  <a:lnTo>
                    <a:pt x="2118" y="3383"/>
                  </a:lnTo>
                  <a:lnTo>
                    <a:pt x="2412" y="3265"/>
                  </a:lnTo>
                  <a:lnTo>
                    <a:pt x="2706" y="3118"/>
                  </a:lnTo>
                  <a:lnTo>
                    <a:pt x="2942" y="2912"/>
                  </a:lnTo>
                  <a:lnTo>
                    <a:pt x="3148" y="2648"/>
                  </a:lnTo>
                  <a:lnTo>
                    <a:pt x="3295" y="2324"/>
                  </a:lnTo>
                  <a:lnTo>
                    <a:pt x="3354" y="2177"/>
                  </a:lnTo>
                  <a:lnTo>
                    <a:pt x="3412" y="2000"/>
                  </a:lnTo>
                  <a:lnTo>
                    <a:pt x="3412" y="1824"/>
                  </a:lnTo>
                  <a:lnTo>
                    <a:pt x="3412" y="1647"/>
                  </a:lnTo>
                  <a:lnTo>
                    <a:pt x="3383" y="1324"/>
                  </a:lnTo>
                  <a:lnTo>
                    <a:pt x="3265" y="1000"/>
                  </a:lnTo>
                  <a:lnTo>
                    <a:pt x="3118" y="736"/>
                  </a:lnTo>
                  <a:lnTo>
                    <a:pt x="2883" y="471"/>
                  </a:lnTo>
                  <a:lnTo>
                    <a:pt x="2618" y="265"/>
                  </a:lnTo>
                  <a:lnTo>
                    <a:pt x="2324" y="118"/>
                  </a:lnTo>
                  <a:lnTo>
                    <a:pt x="2177" y="59"/>
                  </a:lnTo>
                  <a:lnTo>
                    <a:pt x="2000" y="3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054150" y="3654675"/>
              <a:ext cx="70625" cy="94150"/>
            </a:xfrm>
            <a:custGeom>
              <a:avLst/>
              <a:gdLst/>
              <a:ahLst/>
              <a:cxnLst/>
              <a:rect l="l" t="t" r="r" b="b"/>
              <a:pathLst>
                <a:path w="2825" h="3766" extrusionOk="0">
                  <a:moveTo>
                    <a:pt x="2707" y="0"/>
                  </a:moveTo>
                  <a:lnTo>
                    <a:pt x="2618" y="30"/>
                  </a:lnTo>
                  <a:lnTo>
                    <a:pt x="2030" y="971"/>
                  </a:lnTo>
                  <a:lnTo>
                    <a:pt x="1412" y="1883"/>
                  </a:lnTo>
                  <a:lnTo>
                    <a:pt x="736" y="2765"/>
                  </a:lnTo>
                  <a:lnTo>
                    <a:pt x="30" y="3589"/>
                  </a:lnTo>
                  <a:lnTo>
                    <a:pt x="0" y="3677"/>
                  </a:lnTo>
                  <a:lnTo>
                    <a:pt x="30" y="3736"/>
                  </a:lnTo>
                  <a:lnTo>
                    <a:pt x="88" y="3765"/>
                  </a:lnTo>
                  <a:lnTo>
                    <a:pt x="147" y="3765"/>
                  </a:lnTo>
                  <a:lnTo>
                    <a:pt x="177" y="3736"/>
                  </a:lnTo>
                  <a:lnTo>
                    <a:pt x="912" y="2883"/>
                  </a:lnTo>
                  <a:lnTo>
                    <a:pt x="1589" y="2001"/>
                  </a:lnTo>
                  <a:lnTo>
                    <a:pt x="2206" y="1089"/>
                  </a:lnTo>
                  <a:lnTo>
                    <a:pt x="2795" y="147"/>
                  </a:lnTo>
                  <a:lnTo>
                    <a:pt x="2824" y="59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4124750" y="3033975"/>
              <a:ext cx="86050" cy="389800"/>
            </a:xfrm>
            <a:custGeom>
              <a:avLst/>
              <a:gdLst/>
              <a:ahLst/>
              <a:cxnLst/>
              <a:rect l="l" t="t" r="r" b="b"/>
              <a:pathLst>
                <a:path w="3442" h="15592" extrusionOk="0">
                  <a:moveTo>
                    <a:pt x="59" y="1"/>
                  </a:moveTo>
                  <a:lnTo>
                    <a:pt x="0" y="60"/>
                  </a:lnTo>
                  <a:lnTo>
                    <a:pt x="0" y="148"/>
                  </a:lnTo>
                  <a:lnTo>
                    <a:pt x="471" y="1030"/>
                  </a:lnTo>
                  <a:lnTo>
                    <a:pt x="912" y="1913"/>
                  </a:lnTo>
                  <a:lnTo>
                    <a:pt x="1324" y="2825"/>
                  </a:lnTo>
                  <a:lnTo>
                    <a:pt x="1677" y="3737"/>
                  </a:lnTo>
                  <a:lnTo>
                    <a:pt x="2000" y="4678"/>
                  </a:lnTo>
                  <a:lnTo>
                    <a:pt x="2295" y="5619"/>
                  </a:lnTo>
                  <a:lnTo>
                    <a:pt x="2559" y="6590"/>
                  </a:lnTo>
                  <a:lnTo>
                    <a:pt x="2765" y="7561"/>
                  </a:lnTo>
                  <a:lnTo>
                    <a:pt x="2942" y="8532"/>
                  </a:lnTo>
                  <a:lnTo>
                    <a:pt x="3059" y="9502"/>
                  </a:lnTo>
                  <a:lnTo>
                    <a:pt x="3177" y="10502"/>
                  </a:lnTo>
                  <a:lnTo>
                    <a:pt x="3236" y="11503"/>
                  </a:lnTo>
                  <a:lnTo>
                    <a:pt x="3236" y="12503"/>
                  </a:lnTo>
                  <a:lnTo>
                    <a:pt x="3207" y="13474"/>
                  </a:lnTo>
                  <a:lnTo>
                    <a:pt x="3148" y="14474"/>
                  </a:lnTo>
                  <a:lnTo>
                    <a:pt x="3059" y="15474"/>
                  </a:lnTo>
                  <a:lnTo>
                    <a:pt x="3059" y="15533"/>
                  </a:lnTo>
                  <a:lnTo>
                    <a:pt x="3148" y="15592"/>
                  </a:lnTo>
                  <a:lnTo>
                    <a:pt x="3207" y="15562"/>
                  </a:lnTo>
                  <a:lnTo>
                    <a:pt x="3265" y="15503"/>
                  </a:lnTo>
                  <a:lnTo>
                    <a:pt x="3354" y="14503"/>
                  </a:lnTo>
                  <a:lnTo>
                    <a:pt x="3412" y="13503"/>
                  </a:lnTo>
                  <a:lnTo>
                    <a:pt x="3442" y="12503"/>
                  </a:lnTo>
                  <a:lnTo>
                    <a:pt x="3442" y="11473"/>
                  </a:lnTo>
                  <a:lnTo>
                    <a:pt x="3383" y="10473"/>
                  </a:lnTo>
                  <a:lnTo>
                    <a:pt x="3265" y="9502"/>
                  </a:lnTo>
                  <a:lnTo>
                    <a:pt x="3148" y="8502"/>
                  </a:lnTo>
                  <a:lnTo>
                    <a:pt x="2971" y="7502"/>
                  </a:lnTo>
                  <a:lnTo>
                    <a:pt x="2765" y="6531"/>
                  </a:lnTo>
                  <a:lnTo>
                    <a:pt x="2501" y="5561"/>
                  </a:lnTo>
                  <a:lnTo>
                    <a:pt x="2206" y="4619"/>
                  </a:lnTo>
                  <a:lnTo>
                    <a:pt x="1883" y="3678"/>
                  </a:lnTo>
                  <a:lnTo>
                    <a:pt x="1500" y="2737"/>
                  </a:lnTo>
                  <a:lnTo>
                    <a:pt x="1118" y="1825"/>
                  </a:lnTo>
                  <a:lnTo>
                    <a:pt x="677" y="913"/>
                  </a:lnTo>
                  <a:lnTo>
                    <a:pt x="206" y="30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3790125" y="2757475"/>
              <a:ext cx="128000" cy="62525"/>
            </a:xfrm>
            <a:custGeom>
              <a:avLst/>
              <a:gdLst/>
              <a:ahLst/>
              <a:cxnLst/>
              <a:rect l="l" t="t" r="r" b="b"/>
              <a:pathLst>
                <a:path w="5120" h="2501" extrusionOk="0">
                  <a:moveTo>
                    <a:pt x="60" y="0"/>
                  </a:moveTo>
                  <a:lnTo>
                    <a:pt x="1" y="59"/>
                  </a:lnTo>
                  <a:lnTo>
                    <a:pt x="1" y="147"/>
                  </a:lnTo>
                  <a:lnTo>
                    <a:pt x="60" y="177"/>
                  </a:lnTo>
                  <a:lnTo>
                    <a:pt x="707" y="412"/>
                  </a:lnTo>
                  <a:lnTo>
                    <a:pt x="1325" y="677"/>
                  </a:lnTo>
                  <a:lnTo>
                    <a:pt x="1972" y="942"/>
                  </a:lnTo>
                  <a:lnTo>
                    <a:pt x="2589" y="1206"/>
                  </a:lnTo>
                  <a:lnTo>
                    <a:pt x="3178" y="1501"/>
                  </a:lnTo>
                  <a:lnTo>
                    <a:pt x="3795" y="1824"/>
                  </a:lnTo>
                  <a:lnTo>
                    <a:pt x="4384" y="2148"/>
                  </a:lnTo>
                  <a:lnTo>
                    <a:pt x="4972" y="2501"/>
                  </a:lnTo>
                  <a:lnTo>
                    <a:pt x="5060" y="2501"/>
                  </a:lnTo>
                  <a:lnTo>
                    <a:pt x="5090" y="2471"/>
                  </a:lnTo>
                  <a:lnTo>
                    <a:pt x="5119" y="2383"/>
                  </a:lnTo>
                  <a:lnTo>
                    <a:pt x="5060" y="2324"/>
                  </a:lnTo>
                  <a:lnTo>
                    <a:pt x="4472" y="1971"/>
                  </a:lnTo>
                  <a:lnTo>
                    <a:pt x="3884" y="1648"/>
                  </a:lnTo>
                  <a:lnTo>
                    <a:pt x="3295" y="1324"/>
                  </a:lnTo>
                  <a:lnTo>
                    <a:pt x="2678" y="1030"/>
                  </a:lnTo>
                  <a:lnTo>
                    <a:pt x="2060" y="736"/>
                  </a:lnTo>
                  <a:lnTo>
                    <a:pt x="1413" y="471"/>
                  </a:lnTo>
                  <a:lnTo>
                    <a:pt x="766" y="23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3165025" y="2735400"/>
              <a:ext cx="311850" cy="166225"/>
            </a:xfrm>
            <a:custGeom>
              <a:avLst/>
              <a:gdLst/>
              <a:ahLst/>
              <a:cxnLst/>
              <a:rect l="l" t="t" r="r" b="b"/>
              <a:pathLst>
                <a:path w="12474" h="6649" extrusionOk="0">
                  <a:moveTo>
                    <a:pt x="12356" y="1"/>
                  </a:moveTo>
                  <a:lnTo>
                    <a:pt x="11473" y="177"/>
                  </a:lnTo>
                  <a:lnTo>
                    <a:pt x="10591" y="413"/>
                  </a:lnTo>
                  <a:lnTo>
                    <a:pt x="9708" y="648"/>
                  </a:lnTo>
                  <a:lnTo>
                    <a:pt x="8855" y="942"/>
                  </a:lnTo>
                  <a:lnTo>
                    <a:pt x="8032" y="1236"/>
                  </a:lnTo>
                  <a:lnTo>
                    <a:pt x="7208" y="1589"/>
                  </a:lnTo>
                  <a:lnTo>
                    <a:pt x="6414" y="1942"/>
                  </a:lnTo>
                  <a:lnTo>
                    <a:pt x="5619" y="2325"/>
                  </a:lnTo>
                  <a:lnTo>
                    <a:pt x="4855" y="2766"/>
                  </a:lnTo>
                  <a:lnTo>
                    <a:pt x="4090" y="3207"/>
                  </a:lnTo>
                  <a:lnTo>
                    <a:pt x="3384" y="3678"/>
                  </a:lnTo>
                  <a:lnTo>
                    <a:pt x="2678" y="4207"/>
                  </a:lnTo>
                  <a:lnTo>
                    <a:pt x="1972" y="4737"/>
                  </a:lnTo>
                  <a:lnTo>
                    <a:pt x="1295" y="5296"/>
                  </a:lnTo>
                  <a:lnTo>
                    <a:pt x="677" y="5855"/>
                  </a:lnTo>
                  <a:lnTo>
                    <a:pt x="30" y="6472"/>
                  </a:lnTo>
                  <a:lnTo>
                    <a:pt x="1" y="6561"/>
                  </a:lnTo>
                  <a:lnTo>
                    <a:pt x="60" y="6620"/>
                  </a:lnTo>
                  <a:lnTo>
                    <a:pt x="119" y="6649"/>
                  </a:lnTo>
                  <a:lnTo>
                    <a:pt x="207" y="6620"/>
                  </a:lnTo>
                  <a:lnTo>
                    <a:pt x="795" y="6031"/>
                  </a:lnTo>
                  <a:lnTo>
                    <a:pt x="1442" y="5443"/>
                  </a:lnTo>
                  <a:lnTo>
                    <a:pt x="2119" y="4884"/>
                  </a:lnTo>
                  <a:lnTo>
                    <a:pt x="2795" y="4355"/>
                  </a:lnTo>
                  <a:lnTo>
                    <a:pt x="3501" y="3854"/>
                  </a:lnTo>
                  <a:lnTo>
                    <a:pt x="4207" y="3384"/>
                  </a:lnTo>
                  <a:lnTo>
                    <a:pt x="4972" y="2943"/>
                  </a:lnTo>
                  <a:lnTo>
                    <a:pt x="5708" y="2531"/>
                  </a:lnTo>
                  <a:lnTo>
                    <a:pt x="6502" y="2119"/>
                  </a:lnTo>
                  <a:lnTo>
                    <a:pt x="7296" y="1766"/>
                  </a:lnTo>
                  <a:lnTo>
                    <a:pt x="8120" y="1442"/>
                  </a:lnTo>
                  <a:lnTo>
                    <a:pt x="8943" y="1119"/>
                  </a:lnTo>
                  <a:lnTo>
                    <a:pt x="9797" y="854"/>
                  </a:lnTo>
                  <a:lnTo>
                    <a:pt x="10650" y="619"/>
                  </a:lnTo>
                  <a:lnTo>
                    <a:pt x="11503" y="383"/>
                  </a:lnTo>
                  <a:lnTo>
                    <a:pt x="12415" y="207"/>
                  </a:lnTo>
                  <a:lnTo>
                    <a:pt x="12473" y="148"/>
                  </a:lnTo>
                  <a:lnTo>
                    <a:pt x="12473" y="89"/>
                  </a:lnTo>
                  <a:lnTo>
                    <a:pt x="12444" y="30"/>
                  </a:lnTo>
                  <a:lnTo>
                    <a:pt x="12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3000300" y="3518625"/>
              <a:ext cx="65475" cy="142675"/>
            </a:xfrm>
            <a:custGeom>
              <a:avLst/>
              <a:gdLst/>
              <a:ahLst/>
              <a:cxnLst/>
              <a:rect l="l" t="t" r="r" b="b"/>
              <a:pathLst>
                <a:path w="2619" h="5707" extrusionOk="0">
                  <a:moveTo>
                    <a:pt x="59" y="0"/>
                  </a:moveTo>
                  <a:lnTo>
                    <a:pt x="1" y="59"/>
                  </a:lnTo>
                  <a:lnTo>
                    <a:pt x="1" y="118"/>
                  </a:lnTo>
                  <a:lnTo>
                    <a:pt x="236" y="883"/>
                  </a:lnTo>
                  <a:lnTo>
                    <a:pt x="471" y="1589"/>
                  </a:lnTo>
                  <a:lnTo>
                    <a:pt x="765" y="2324"/>
                  </a:lnTo>
                  <a:lnTo>
                    <a:pt x="1060" y="3001"/>
                  </a:lnTo>
                  <a:lnTo>
                    <a:pt x="1354" y="3707"/>
                  </a:lnTo>
                  <a:lnTo>
                    <a:pt x="1707" y="4383"/>
                  </a:lnTo>
                  <a:lnTo>
                    <a:pt x="2060" y="5030"/>
                  </a:lnTo>
                  <a:lnTo>
                    <a:pt x="2442" y="5648"/>
                  </a:lnTo>
                  <a:lnTo>
                    <a:pt x="2472" y="5707"/>
                  </a:lnTo>
                  <a:lnTo>
                    <a:pt x="2589" y="5707"/>
                  </a:lnTo>
                  <a:lnTo>
                    <a:pt x="2619" y="5619"/>
                  </a:lnTo>
                  <a:lnTo>
                    <a:pt x="2619" y="5560"/>
                  </a:lnTo>
                  <a:lnTo>
                    <a:pt x="2236" y="4913"/>
                  </a:lnTo>
                  <a:lnTo>
                    <a:pt x="1883" y="4266"/>
                  </a:lnTo>
                  <a:lnTo>
                    <a:pt x="1560" y="3618"/>
                  </a:lnTo>
                  <a:lnTo>
                    <a:pt x="1236" y="2942"/>
                  </a:lnTo>
                  <a:lnTo>
                    <a:pt x="942" y="2236"/>
                  </a:lnTo>
                  <a:lnTo>
                    <a:pt x="677" y="1530"/>
                  </a:lnTo>
                  <a:lnTo>
                    <a:pt x="412" y="794"/>
                  </a:lnTo>
                  <a:lnTo>
                    <a:pt x="207" y="8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25"/>
          <p:cNvGrpSpPr/>
          <p:nvPr/>
        </p:nvGrpSpPr>
        <p:grpSpPr>
          <a:xfrm>
            <a:off x="-1561697" y="-2671359"/>
            <a:ext cx="13732670" cy="10140551"/>
            <a:chOff x="-1561697" y="-2671359"/>
            <a:chExt cx="13732670" cy="10140551"/>
          </a:xfrm>
        </p:grpSpPr>
        <p:sp>
          <p:nvSpPr>
            <p:cNvPr id="712" name="Google Shape;712;p25"/>
            <p:cNvSpPr/>
            <p:nvPr/>
          </p:nvSpPr>
          <p:spPr>
            <a:xfrm rot="2699514">
              <a:off x="-1682137" y="3537749"/>
              <a:ext cx="5972551" cy="2132410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5"/>
            <p:cNvSpPr/>
            <p:nvPr/>
          </p:nvSpPr>
          <p:spPr>
            <a:xfrm rot="2699514">
              <a:off x="6318863" y="-872326"/>
              <a:ext cx="5972551" cy="2132410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" name="Google Shape;714;p25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25"/>
          <p:cNvSpPr/>
          <p:nvPr/>
        </p:nvSpPr>
        <p:spPr>
          <a:xfrm>
            <a:off x="179850" y="1827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6" name="Google Shape;716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25"/>
          <p:cNvSpPr txBox="1">
            <a:spLocks noGrp="1"/>
          </p:cNvSpPr>
          <p:nvPr>
            <p:ph type="subTitle" idx="1"/>
          </p:nvPr>
        </p:nvSpPr>
        <p:spPr>
          <a:xfrm>
            <a:off x="5281679" y="1905100"/>
            <a:ext cx="3149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5"/>
          <p:cNvSpPr txBox="1">
            <a:spLocks noGrp="1"/>
          </p:cNvSpPr>
          <p:nvPr>
            <p:ph type="subTitle" idx="2"/>
          </p:nvPr>
        </p:nvSpPr>
        <p:spPr>
          <a:xfrm>
            <a:off x="713221" y="1905100"/>
            <a:ext cx="31491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9" name="Google Shape;719;p25"/>
          <p:cNvGrpSpPr/>
          <p:nvPr/>
        </p:nvGrpSpPr>
        <p:grpSpPr>
          <a:xfrm>
            <a:off x="2717685" y="4171233"/>
            <a:ext cx="3301030" cy="1302618"/>
            <a:chOff x="2717685" y="4171233"/>
            <a:chExt cx="3301030" cy="1302618"/>
          </a:xfrm>
        </p:grpSpPr>
        <p:grpSp>
          <p:nvGrpSpPr>
            <p:cNvPr id="720" name="Google Shape;720;p25"/>
            <p:cNvGrpSpPr/>
            <p:nvPr/>
          </p:nvGrpSpPr>
          <p:grpSpPr>
            <a:xfrm rot="-10357266" flipH="1">
              <a:off x="2741277" y="4572479"/>
              <a:ext cx="2058552" cy="500127"/>
              <a:chOff x="6338650" y="61650"/>
              <a:chExt cx="1815800" cy="441150"/>
            </a:xfrm>
          </p:grpSpPr>
          <p:sp>
            <p:nvSpPr>
              <p:cNvPr id="721" name="Google Shape;721;p25"/>
              <p:cNvSpPr/>
              <p:nvPr/>
            </p:nvSpPr>
            <p:spPr>
              <a:xfrm>
                <a:off x="7656900" y="85600"/>
                <a:ext cx="48730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19492" h="5472" extrusionOk="0">
                    <a:moveTo>
                      <a:pt x="19081" y="0"/>
                    </a:moveTo>
                    <a:lnTo>
                      <a:pt x="0" y="2804"/>
                    </a:lnTo>
                    <a:lnTo>
                      <a:pt x="342" y="5472"/>
                    </a:lnTo>
                    <a:lnTo>
                      <a:pt x="19492" y="2668"/>
                    </a:lnTo>
                    <a:lnTo>
                      <a:pt x="1908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7412400" y="99275"/>
                <a:ext cx="37960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7934" extrusionOk="0">
                    <a:moveTo>
                      <a:pt x="14294" y="0"/>
                    </a:moveTo>
                    <a:lnTo>
                      <a:pt x="0" y="2121"/>
                    </a:lnTo>
                    <a:lnTo>
                      <a:pt x="889" y="7934"/>
                    </a:lnTo>
                    <a:lnTo>
                      <a:pt x="15183" y="5814"/>
                    </a:lnTo>
                    <a:lnTo>
                      <a:pt x="142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7010600" y="130050"/>
                <a:ext cx="4599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18398" h="9781" extrusionOk="0">
                    <a:moveTo>
                      <a:pt x="16483" y="0"/>
                    </a:moveTo>
                    <a:lnTo>
                      <a:pt x="548" y="2394"/>
                    </a:lnTo>
                    <a:lnTo>
                      <a:pt x="342" y="2463"/>
                    </a:lnTo>
                    <a:lnTo>
                      <a:pt x="137" y="2668"/>
                    </a:lnTo>
                    <a:lnTo>
                      <a:pt x="0" y="2873"/>
                    </a:lnTo>
                    <a:lnTo>
                      <a:pt x="0" y="3146"/>
                    </a:lnTo>
                    <a:lnTo>
                      <a:pt x="890" y="9165"/>
                    </a:lnTo>
                    <a:lnTo>
                      <a:pt x="958" y="9438"/>
                    </a:lnTo>
                    <a:lnTo>
                      <a:pt x="1163" y="9644"/>
                    </a:lnTo>
                    <a:lnTo>
                      <a:pt x="1368" y="9780"/>
                    </a:lnTo>
                    <a:lnTo>
                      <a:pt x="1642" y="9780"/>
                    </a:lnTo>
                    <a:lnTo>
                      <a:pt x="17577" y="7387"/>
                    </a:lnTo>
                    <a:lnTo>
                      <a:pt x="17782" y="7318"/>
                    </a:lnTo>
                    <a:lnTo>
                      <a:pt x="17987" y="7181"/>
                    </a:lnTo>
                    <a:lnTo>
                      <a:pt x="18124" y="7045"/>
                    </a:lnTo>
                    <a:lnTo>
                      <a:pt x="18192" y="6840"/>
                    </a:lnTo>
                    <a:lnTo>
                      <a:pt x="18329" y="6019"/>
                    </a:lnTo>
                    <a:lnTo>
                      <a:pt x="18398" y="5198"/>
                    </a:lnTo>
                    <a:lnTo>
                      <a:pt x="18329" y="4377"/>
                    </a:lnTo>
                    <a:lnTo>
                      <a:pt x="18261" y="3625"/>
                    </a:lnTo>
                    <a:lnTo>
                      <a:pt x="18124" y="2804"/>
                    </a:lnTo>
                    <a:lnTo>
                      <a:pt x="17919" y="1984"/>
                    </a:lnTo>
                    <a:lnTo>
                      <a:pt x="17577" y="1231"/>
                    </a:lnTo>
                    <a:lnTo>
                      <a:pt x="17235" y="411"/>
                    </a:lnTo>
                    <a:lnTo>
                      <a:pt x="17098" y="206"/>
                    </a:lnTo>
                    <a:lnTo>
                      <a:pt x="16961" y="69"/>
                    </a:lnTo>
                    <a:lnTo>
                      <a:pt x="166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6972975" y="159125"/>
                <a:ext cx="140225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9780" extrusionOk="0">
                    <a:moveTo>
                      <a:pt x="3694" y="0"/>
                    </a:moveTo>
                    <a:lnTo>
                      <a:pt x="480" y="479"/>
                    </a:lnTo>
                    <a:lnTo>
                      <a:pt x="274" y="547"/>
                    </a:lnTo>
                    <a:lnTo>
                      <a:pt x="69" y="684"/>
                    </a:lnTo>
                    <a:lnTo>
                      <a:pt x="1" y="958"/>
                    </a:lnTo>
                    <a:lnTo>
                      <a:pt x="1" y="1163"/>
                    </a:lnTo>
                    <a:lnTo>
                      <a:pt x="1163" y="9301"/>
                    </a:lnTo>
                    <a:lnTo>
                      <a:pt x="1232" y="9506"/>
                    </a:lnTo>
                    <a:lnTo>
                      <a:pt x="1437" y="9643"/>
                    </a:lnTo>
                    <a:lnTo>
                      <a:pt x="1642" y="9780"/>
                    </a:lnTo>
                    <a:lnTo>
                      <a:pt x="1847" y="9780"/>
                    </a:lnTo>
                    <a:lnTo>
                      <a:pt x="5062" y="9301"/>
                    </a:lnTo>
                    <a:lnTo>
                      <a:pt x="5267" y="9233"/>
                    </a:lnTo>
                    <a:lnTo>
                      <a:pt x="5472" y="9096"/>
                    </a:lnTo>
                    <a:lnTo>
                      <a:pt x="5609" y="8891"/>
                    </a:lnTo>
                    <a:lnTo>
                      <a:pt x="5609" y="8617"/>
                    </a:lnTo>
                    <a:lnTo>
                      <a:pt x="4378" y="547"/>
                    </a:lnTo>
                    <a:lnTo>
                      <a:pt x="4309" y="274"/>
                    </a:lnTo>
                    <a:lnTo>
                      <a:pt x="4173" y="137"/>
                    </a:lnTo>
                    <a:lnTo>
                      <a:pt x="39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6484000" y="165950"/>
                <a:ext cx="571075" cy="312925"/>
              </a:xfrm>
              <a:custGeom>
                <a:avLst/>
                <a:gdLst/>
                <a:ahLst/>
                <a:cxnLst/>
                <a:rect l="l" t="t" r="r" b="b"/>
                <a:pathLst>
                  <a:path w="22843" h="12517" extrusionOk="0">
                    <a:moveTo>
                      <a:pt x="21270" y="1"/>
                    </a:moveTo>
                    <a:lnTo>
                      <a:pt x="0" y="3147"/>
                    </a:lnTo>
                    <a:lnTo>
                      <a:pt x="1436" y="12516"/>
                    </a:lnTo>
                    <a:lnTo>
                      <a:pt x="22637" y="9370"/>
                    </a:lnTo>
                    <a:lnTo>
                      <a:pt x="22774" y="8071"/>
                    </a:lnTo>
                    <a:lnTo>
                      <a:pt x="22843" y="6840"/>
                    </a:lnTo>
                    <a:lnTo>
                      <a:pt x="22774" y="5609"/>
                    </a:lnTo>
                    <a:lnTo>
                      <a:pt x="22637" y="4446"/>
                    </a:lnTo>
                    <a:lnTo>
                      <a:pt x="22432" y="3283"/>
                    </a:lnTo>
                    <a:lnTo>
                      <a:pt x="22090" y="2189"/>
                    </a:lnTo>
                    <a:lnTo>
                      <a:pt x="21748" y="1095"/>
                    </a:lnTo>
                    <a:lnTo>
                      <a:pt x="212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6376275" y="232625"/>
                <a:ext cx="186375" cy="270175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0807" extrusionOk="0">
                    <a:moveTo>
                      <a:pt x="5266" y="1"/>
                    </a:moveTo>
                    <a:lnTo>
                      <a:pt x="0" y="753"/>
                    </a:lnTo>
                    <a:lnTo>
                      <a:pt x="1437" y="10807"/>
                    </a:lnTo>
                    <a:lnTo>
                      <a:pt x="6771" y="10054"/>
                    </a:lnTo>
                    <a:lnTo>
                      <a:pt x="6976" y="9986"/>
                    </a:lnTo>
                    <a:lnTo>
                      <a:pt x="7113" y="9849"/>
                    </a:lnTo>
                    <a:lnTo>
                      <a:pt x="7181" y="9644"/>
                    </a:lnTo>
                    <a:lnTo>
                      <a:pt x="7181" y="9439"/>
                    </a:lnTo>
                    <a:lnTo>
                      <a:pt x="7387" y="8208"/>
                    </a:lnTo>
                    <a:lnTo>
                      <a:pt x="7455" y="6908"/>
                    </a:lnTo>
                    <a:lnTo>
                      <a:pt x="7455" y="5746"/>
                    </a:lnTo>
                    <a:lnTo>
                      <a:pt x="7387" y="4583"/>
                    </a:lnTo>
                    <a:lnTo>
                      <a:pt x="7181" y="3489"/>
                    </a:lnTo>
                    <a:lnTo>
                      <a:pt x="6839" y="2395"/>
                    </a:lnTo>
                    <a:lnTo>
                      <a:pt x="6429" y="1369"/>
                    </a:lnTo>
                    <a:lnTo>
                      <a:pt x="5882" y="411"/>
                    </a:lnTo>
                    <a:lnTo>
                      <a:pt x="5814" y="206"/>
                    </a:lnTo>
                    <a:lnTo>
                      <a:pt x="5677" y="69"/>
                    </a:lnTo>
                    <a:lnTo>
                      <a:pt x="547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5"/>
              <p:cNvSpPr/>
              <p:nvPr/>
            </p:nvSpPr>
            <p:spPr>
              <a:xfrm>
                <a:off x="6518175" y="236050"/>
                <a:ext cx="49625" cy="239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9576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69" y="206"/>
                    </a:lnTo>
                    <a:lnTo>
                      <a:pt x="616" y="1300"/>
                    </a:lnTo>
                    <a:lnTo>
                      <a:pt x="1027" y="2463"/>
                    </a:lnTo>
                    <a:lnTo>
                      <a:pt x="1369" y="3557"/>
                    </a:lnTo>
                    <a:lnTo>
                      <a:pt x="1574" y="4720"/>
                    </a:lnTo>
                    <a:lnTo>
                      <a:pt x="1711" y="5882"/>
                    </a:lnTo>
                    <a:lnTo>
                      <a:pt x="1711" y="7045"/>
                    </a:lnTo>
                    <a:lnTo>
                      <a:pt x="1642" y="8208"/>
                    </a:lnTo>
                    <a:lnTo>
                      <a:pt x="1437" y="9439"/>
                    </a:lnTo>
                    <a:lnTo>
                      <a:pt x="1437" y="9507"/>
                    </a:lnTo>
                    <a:lnTo>
                      <a:pt x="1505" y="9575"/>
                    </a:lnTo>
                    <a:lnTo>
                      <a:pt x="1642" y="9575"/>
                    </a:lnTo>
                    <a:lnTo>
                      <a:pt x="1711" y="9507"/>
                    </a:lnTo>
                    <a:lnTo>
                      <a:pt x="1916" y="8276"/>
                    </a:lnTo>
                    <a:lnTo>
                      <a:pt x="1984" y="7045"/>
                    </a:lnTo>
                    <a:lnTo>
                      <a:pt x="1984" y="5814"/>
                    </a:lnTo>
                    <a:lnTo>
                      <a:pt x="1847" y="4651"/>
                    </a:lnTo>
                    <a:lnTo>
                      <a:pt x="1642" y="3489"/>
                    </a:lnTo>
                    <a:lnTo>
                      <a:pt x="1300" y="2326"/>
                    </a:lnTo>
                    <a:lnTo>
                      <a:pt x="822" y="1232"/>
                    </a:lnTo>
                    <a:lnTo>
                      <a:pt x="274" y="69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5"/>
              <p:cNvSpPr/>
              <p:nvPr/>
            </p:nvSpPr>
            <p:spPr>
              <a:xfrm>
                <a:off x="7080700" y="167675"/>
                <a:ext cx="4447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8413" extrusionOk="0">
                    <a:moveTo>
                      <a:pt x="69" y="0"/>
                    </a:moveTo>
                    <a:lnTo>
                      <a:pt x="0" y="68"/>
                    </a:lnTo>
                    <a:lnTo>
                      <a:pt x="0" y="205"/>
                    </a:lnTo>
                    <a:lnTo>
                      <a:pt x="548" y="1163"/>
                    </a:lnTo>
                    <a:lnTo>
                      <a:pt x="958" y="2120"/>
                    </a:lnTo>
                    <a:lnTo>
                      <a:pt x="1232" y="3078"/>
                    </a:lnTo>
                    <a:lnTo>
                      <a:pt x="1437" y="4035"/>
                    </a:lnTo>
                    <a:lnTo>
                      <a:pt x="1505" y="5061"/>
                    </a:lnTo>
                    <a:lnTo>
                      <a:pt x="1505" y="6087"/>
                    </a:lnTo>
                    <a:lnTo>
                      <a:pt x="1368" y="7181"/>
                    </a:lnTo>
                    <a:lnTo>
                      <a:pt x="1163" y="8275"/>
                    </a:lnTo>
                    <a:lnTo>
                      <a:pt x="1163" y="8344"/>
                    </a:lnTo>
                    <a:lnTo>
                      <a:pt x="1232" y="8412"/>
                    </a:lnTo>
                    <a:lnTo>
                      <a:pt x="1368" y="8412"/>
                    </a:lnTo>
                    <a:lnTo>
                      <a:pt x="1437" y="8344"/>
                    </a:lnTo>
                    <a:lnTo>
                      <a:pt x="1642" y="7181"/>
                    </a:lnTo>
                    <a:lnTo>
                      <a:pt x="1779" y="6087"/>
                    </a:lnTo>
                    <a:lnTo>
                      <a:pt x="1779" y="5061"/>
                    </a:lnTo>
                    <a:lnTo>
                      <a:pt x="1710" y="4035"/>
                    </a:lnTo>
                    <a:lnTo>
                      <a:pt x="1505" y="3009"/>
                    </a:lnTo>
                    <a:lnTo>
                      <a:pt x="1232" y="1983"/>
                    </a:lnTo>
                    <a:lnTo>
                      <a:pt x="753" y="1026"/>
                    </a:lnTo>
                    <a:lnTo>
                      <a:pt x="206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5"/>
              <p:cNvSpPr/>
              <p:nvPr/>
            </p:nvSpPr>
            <p:spPr>
              <a:xfrm>
                <a:off x="7431200" y="124925"/>
                <a:ext cx="3935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661" extrusionOk="0">
                    <a:moveTo>
                      <a:pt x="206" y="0"/>
                    </a:moveTo>
                    <a:lnTo>
                      <a:pt x="69" y="69"/>
                    </a:lnTo>
                    <a:lnTo>
                      <a:pt x="1" y="137"/>
                    </a:lnTo>
                    <a:lnTo>
                      <a:pt x="69" y="205"/>
                    </a:lnTo>
                    <a:lnTo>
                      <a:pt x="411" y="889"/>
                    </a:lnTo>
                    <a:lnTo>
                      <a:pt x="685" y="1710"/>
                    </a:lnTo>
                    <a:lnTo>
                      <a:pt x="958" y="2668"/>
                    </a:lnTo>
                    <a:lnTo>
                      <a:pt x="1163" y="3625"/>
                    </a:lnTo>
                    <a:lnTo>
                      <a:pt x="1300" y="4719"/>
                    </a:lnTo>
                    <a:lnTo>
                      <a:pt x="1300" y="5677"/>
                    </a:lnTo>
                    <a:lnTo>
                      <a:pt x="1300" y="6634"/>
                    </a:lnTo>
                    <a:lnTo>
                      <a:pt x="1095" y="7523"/>
                    </a:lnTo>
                    <a:lnTo>
                      <a:pt x="1163" y="7592"/>
                    </a:lnTo>
                    <a:lnTo>
                      <a:pt x="1232" y="7660"/>
                    </a:lnTo>
                    <a:lnTo>
                      <a:pt x="1368" y="7660"/>
                    </a:lnTo>
                    <a:lnTo>
                      <a:pt x="1368" y="7592"/>
                    </a:lnTo>
                    <a:lnTo>
                      <a:pt x="1574" y="6703"/>
                    </a:lnTo>
                    <a:lnTo>
                      <a:pt x="1574" y="5745"/>
                    </a:lnTo>
                    <a:lnTo>
                      <a:pt x="1574" y="4651"/>
                    </a:lnTo>
                    <a:lnTo>
                      <a:pt x="1437" y="3625"/>
                    </a:lnTo>
                    <a:lnTo>
                      <a:pt x="1232" y="2599"/>
                    </a:lnTo>
                    <a:lnTo>
                      <a:pt x="958" y="1642"/>
                    </a:lnTo>
                    <a:lnTo>
                      <a:pt x="616" y="753"/>
                    </a:lnTo>
                    <a:lnTo>
                      <a:pt x="274" y="6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>
                <a:off x="7769750" y="116375"/>
                <a:ext cx="2225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15" extrusionOk="0">
                    <a:moveTo>
                      <a:pt x="0" y="0"/>
                    </a:moveTo>
                    <a:lnTo>
                      <a:pt x="0" y="137"/>
                    </a:lnTo>
                    <a:lnTo>
                      <a:pt x="616" y="4377"/>
                    </a:lnTo>
                    <a:lnTo>
                      <a:pt x="684" y="4446"/>
                    </a:lnTo>
                    <a:lnTo>
                      <a:pt x="752" y="4514"/>
                    </a:lnTo>
                    <a:lnTo>
                      <a:pt x="889" y="4446"/>
                    </a:lnTo>
                    <a:lnTo>
                      <a:pt x="889" y="4309"/>
                    </a:lnTo>
                    <a:lnTo>
                      <a:pt x="274" y="6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>
                <a:off x="8120250" y="61650"/>
                <a:ext cx="34200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583" extrusionOk="0">
                    <a:moveTo>
                      <a:pt x="342" y="1"/>
                    </a:moveTo>
                    <a:lnTo>
                      <a:pt x="205" y="69"/>
                    </a:lnTo>
                    <a:lnTo>
                      <a:pt x="69" y="138"/>
                    </a:lnTo>
                    <a:lnTo>
                      <a:pt x="0" y="274"/>
                    </a:lnTo>
                    <a:lnTo>
                      <a:pt x="0" y="480"/>
                    </a:lnTo>
                    <a:lnTo>
                      <a:pt x="616" y="4241"/>
                    </a:lnTo>
                    <a:lnTo>
                      <a:pt x="616" y="4378"/>
                    </a:lnTo>
                    <a:lnTo>
                      <a:pt x="752" y="4515"/>
                    </a:lnTo>
                    <a:lnTo>
                      <a:pt x="821" y="4583"/>
                    </a:lnTo>
                    <a:lnTo>
                      <a:pt x="1231" y="4583"/>
                    </a:lnTo>
                    <a:lnTo>
                      <a:pt x="1300" y="4446"/>
                    </a:lnTo>
                    <a:lnTo>
                      <a:pt x="1368" y="4309"/>
                    </a:lnTo>
                    <a:lnTo>
                      <a:pt x="1368" y="4173"/>
                    </a:lnTo>
                    <a:lnTo>
                      <a:pt x="821" y="343"/>
                    </a:lnTo>
                    <a:lnTo>
                      <a:pt x="752" y="206"/>
                    </a:lnTo>
                    <a:lnTo>
                      <a:pt x="684" y="6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6338650" y="251450"/>
                <a:ext cx="121425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9986" extrusionOk="0">
                    <a:moveTo>
                      <a:pt x="1642" y="0"/>
                    </a:moveTo>
                    <a:lnTo>
                      <a:pt x="1437" y="69"/>
                    </a:lnTo>
                    <a:lnTo>
                      <a:pt x="1232" y="137"/>
                    </a:lnTo>
                    <a:lnTo>
                      <a:pt x="1027" y="342"/>
                    </a:lnTo>
                    <a:lnTo>
                      <a:pt x="821" y="547"/>
                    </a:lnTo>
                    <a:lnTo>
                      <a:pt x="480" y="1026"/>
                    </a:lnTo>
                    <a:lnTo>
                      <a:pt x="206" y="1710"/>
                    </a:lnTo>
                    <a:lnTo>
                      <a:pt x="69" y="2462"/>
                    </a:lnTo>
                    <a:lnTo>
                      <a:pt x="1" y="3351"/>
                    </a:lnTo>
                    <a:lnTo>
                      <a:pt x="1" y="4309"/>
                    </a:lnTo>
                    <a:lnTo>
                      <a:pt x="69" y="5335"/>
                    </a:lnTo>
                    <a:lnTo>
                      <a:pt x="274" y="6361"/>
                    </a:lnTo>
                    <a:lnTo>
                      <a:pt x="548" y="7250"/>
                    </a:lnTo>
                    <a:lnTo>
                      <a:pt x="890" y="8070"/>
                    </a:lnTo>
                    <a:lnTo>
                      <a:pt x="1300" y="8754"/>
                    </a:lnTo>
                    <a:lnTo>
                      <a:pt x="1711" y="9370"/>
                    </a:lnTo>
                    <a:lnTo>
                      <a:pt x="2189" y="9712"/>
                    </a:lnTo>
                    <a:lnTo>
                      <a:pt x="2394" y="9849"/>
                    </a:lnTo>
                    <a:lnTo>
                      <a:pt x="2668" y="9985"/>
                    </a:lnTo>
                    <a:lnTo>
                      <a:pt x="3147" y="9985"/>
                    </a:lnTo>
                    <a:lnTo>
                      <a:pt x="3352" y="9917"/>
                    </a:lnTo>
                    <a:lnTo>
                      <a:pt x="3626" y="9849"/>
                    </a:lnTo>
                    <a:lnTo>
                      <a:pt x="3831" y="9643"/>
                    </a:lnTo>
                    <a:lnTo>
                      <a:pt x="3967" y="9507"/>
                    </a:lnTo>
                    <a:lnTo>
                      <a:pt x="4309" y="8959"/>
                    </a:lnTo>
                    <a:lnTo>
                      <a:pt x="4583" y="8276"/>
                    </a:lnTo>
                    <a:lnTo>
                      <a:pt x="4788" y="7523"/>
                    </a:lnTo>
                    <a:lnTo>
                      <a:pt x="4857" y="6634"/>
                    </a:lnTo>
                    <a:lnTo>
                      <a:pt x="4857" y="5677"/>
                    </a:lnTo>
                    <a:lnTo>
                      <a:pt x="4720" y="4651"/>
                    </a:lnTo>
                    <a:lnTo>
                      <a:pt x="4515" y="3625"/>
                    </a:lnTo>
                    <a:lnTo>
                      <a:pt x="4241" y="2736"/>
                    </a:lnTo>
                    <a:lnTo>
                      <a:pt x="3899" y="1915"/>
                    </a:lnTo>
                    <a:lnTo>
                      <a:pt x="3557" y="1231"/>
                    </a:lnTo>
                    <a:lnTo>
                      <a:pt x="3078" y="684"/>
                    </a:lnTo>
                    <a:lnTo>
                      <a:pt x="2600" y="274"/>
                    </a:lnTo>
                    <a:lnTo>
                      <a:pt x="2394" y="137"/>
                    </a:lnTo>
                    <a:lnTo>
                      <a:pt x="21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6357475" y="277100"/>
                <a:ext cx="820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7934" extrusionOk="0">
                    <a:moveTo>
                      <a:pt x="1094" y="0"/>
                    </a:moveTo>
                    <a:lnTo>
                      <a:pt x="752" y="137"/>
                    </a:lnTo>
                    <a:lnTo>
                      <a:pt x="547" y="410"/>
                    </a:lnTo>
                    <a:lnTo>
                      <a:pt x="342" y="821"/>
                    </a:lnTo>
                    <a:lnTo>
                      <a:pt x="137" y="1368"/>
                    </a:lnTo>
                    <a:lnTo>
                      <a:pt x="68" y="1983"/>
                    </a:lnTo>
                    <a:lnTo>
                      <a:pt x="0" y="2667"/>
                    </a:lnTo>
                    <a:lnTo>
                      <a:pt x="68" y="3420"/>
                    </a:lnTo>
                    <a:lnTo>
                      <a:pt x="137" y="4172"/>
                    </a:lnTo>
                    <a:lnTo>
                      <a:pt x="274" y="4993"/>
                    </a:lnTo>
                    <a:lnTo>
                      <a:pt x="479" y="5745"/>
                    </a:lnTo>
                    <a:lnTo>
                      <a:pt x="684" y="6360"/>
                    </a:lnTo>
                    <a:lnTo>
                      <a:pt x="958" y="6908"/>
                    </a:lnTo>
                    <a:lnTo>
                      <a:pt x="1300" y="7386"/>
                    </a:lnTo>
                    <a:lnTo>
                      <a:pt x="1573" y="7728"/>
                    </a:lnTo>
                    <a:lnTo>
                      <a:pt x="1915" y="7865"/>
                    </a:lnTo>
                    <a:lnTo>
                      <a:pt x="2257" y="7933"/>
                    </a:lnTo>
                    <a:lnTo>
                      <a:pt x="2531" y="7797"/>
                    </a:lnTo>
                    <a:lnTo>
                      <a:pt x="2804" y="7523"/>
                    </a:lnTo>
                    <a:lnTo>
                      <a:pt x="3009" y="7113"/>
                    </a:lnTo>
                    <a:lnTo>
                      <a:pt x="3146" y="6634"/>
                    </a:lnTo>
                    <a:lnTo>
                      <a:pt x="3214" y="6018"/>
                    </a:lnTo>
                    <a:lnTo>
                      <a:pt x="3283" y="5335"/>
                    </a:lnTo>
                    <a:lnTo>
                      <a:pt x="3283" y="4514"/>
                    </a:lnTo>
                    <a:lnTo>
                      <a:pt x="3146" y="3762"/>
                    </a:lnTo>
                    <a:lnTo>
                      <a:pt x="3009" y="2941"/>
                    </a:lnTo>
                    <a:lnTo>
                      <a:pt x="2804" y="2257"/>
                    </a:lnTo>
                    <a:lnTo>
                      <a:pt x="2599" y="1573"/>
                    </a:lnTo>
                    <a:lnTo>
                      <a:pt x="2325" y="1026"/>
                    </a:lnTo>
                    <a:lnTo>
                      <a:pt x="2052" y="547"/>
                    </a:lnTo>
                    <a:lnTo>
                      <a:pt x="1710" y="274"/>
                    </a:lnTo>
                    <a:lnTo>
                      <a:pt x="1368" y="68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5"/>
              <p:cNvSpPr/>
              <p:nvPr/>
            </p:nvSpPr>
            <p:spPr>
              <a:xfrm>
                <a:off x="6766100" y="372825"/>
                <a:ext cx="2718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1916" extrusionOk="0">
                    <a:moveTo>
                      <a:pt x="10738" y="1"/>
                    </a:moveTo>
                    <a:lnTo>
                      <a:pt x="137" y="1642"/>
                    </a:lnTo>
                    <a:lnTo>
                      <a:pt x="1" y="1711"/>
                    </a:lnTo>
                    <a:lnTo>
                      <a:pt x="1" y="1779"/>
                    </a:lnTo>
                    <a:lnTo>
                      <a:pt x="69" y="1848"/>
                    </a:lnTo>
                    <a:lnTo>
                      <a:pt x="137" y="1916"/>
                    </a:lnTo>
                    <a:lnTo>
                      <a:pt x="10806" y="275"/>
                    </a:lnTo>
                    <a:lnTo>
                      <a:pt x="10875" y="206"/>
                    </a:lnTo>
                    <a:lnTo>
                      <a:pt x="10875" y="138"/>
                    </a:lnTo>
                    <a:lnTo>
                      <a:pt x="10806" y="69"/>
                    </a:lnTo>
                    <a:lnTo>
                      <a:pt x="10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5"/>
              <p:cNvSpPr/>
              <p:nvPr/>
            </p:nvSpPr>
            <p:spPr>
              <a:xfrm>
                <a:off x="6639575" y="372825"/>
                <a:ext cx="2667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916" extrusionOk="0">
                    <a:moveTo>
                      <a:pt x="10464" y="1"/>
                    </a:moveTo>
                    <a:lnTo>
                      <a:pt x="69" y="1642"/>
                    </a:lnTo>
                    <a:lnTo>
                      <a:pt x="1" y="1711"/>
                    </a:lnTo>
                    <a:lnTo>
                      <a:pt x="1" y="1779"/>
                    </a:lnTo>
                    <a:lnTo>
                      <a:pt x="1" y="1848"/>
                    </a:lnTo>
                    <a:lnTo>
                      <a:pt x="137" y="1916"/>
                    </a:lnTo>
                    <a:lnTo>
                      <a:pt x="10533" y="275"/>
                    </a:lnTo>
                    <a:lnTo>
                      <a:pt x="10601" y="206"/>
                    </a:lnTo>
                    <a:lnTo>
                      <a:pt x="10670" y="138"/>
                    </a:lnTo>
                    <a:lnTo>
                      <a:pt x="10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5"/>
              <p:cNvSpPr/>
              <p:nvPr/>
            </p:nvSpPr>
            <p:spPr>
              <a:xfrm>
                <a:off x="6456625" y="372825"/>
                <a:ext cx="1145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1027" extrusionOk="0">
                    <a:moveTo>
                      <a:pt x="4446" y="1"/>
                    </a:moveTo>
                    <a:lnTo>
                      <a:pt x="138" y="822"/>
                    </a:lnTo>
                    <a:lnTo>
                      <a:pt x="1" y="822"/>
                    </a:lnTo>
                    <a:lnTo>
                      <a:pt x="1" y="958"/>
                    </a:lnTo>
                    <a:lnTo>
                      <a:pt x="69" y="1027"/>
                    </a:lnTo>
                    <a:lnTo>
                      <a:pt x="138" y="1027"/>
                    </a:lnTo>
                    <a:lnTo>
                      <a:pt x="4446" y="275"/>
                    </a:lnTo>
                    <a:lnTo>
                      <a:pt x="4583" y="206"/>
                    </a:lnTo>
                    <a:lnTo>
                      <a:pt x="4583" y="138"/>
                    </a:lnTo>
                    <a:lnTo>
                      <a:pt x="4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5"/>
              <p:cNvSpPr/>
              <p:nvPr/>
            </p:nvSpPr>
            <p:spPr>
              <a:xfrm>
                <a:off x="6449800" y="318125"/>
                <a:ext cx="1077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1095" extrusionOk="0">
                    <a:moveTo>
                      <a:pt x="4104" y="0"/>
                    </a:moveTo>
                    <a:lnTo>
                      <a:pt x="69" y="821"/>
                    </a:lnTo>
                    <a:lnTo>
                      <a:pt x="0" y="890"/>
                    </a:lnTo>
                    <a:lnTo>
                      <a:pt x="0" y="958"/>
                    </a:lnTo>
                    <a:lnTo>
                      <a:pt x="0" y="1026"/>
                    </a:lnTo>
                    <a:lnTo>
                      <a:pt x="137" y="1095"/>
                    </a:lnTo>
                    <a:lnTo>
                      <a:pt x="4172" y="274"/>
                    </a:lnTo>
                    <a:lnTo>
                      <a:pt x="4240" y="274"/>
                    </a:lnTo>
                    <a:lnTo>
                      <a:pt x="4309" y="137"/>
                    </a:lnTo>
                    <a:lnTo>
                      <a:pt x="4240" y="69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5"/>
              <p:cNvSpPr/>
              <p:nvPr/>
            </p:nvSpPr>
            <p:spPr>
              <a:xfrm>
                <a:off x="6427575" y="268550"/>
                <a:ext cx="1145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1026" extrusionOk="0">
                    <a:moveTo>
                      <a:pt x="4446" y="0"/>
                    </a:moveTo>
                    <a:lnTo>
                      <a:pt x="137" y="752"/>
                    </a:lnTo>
                    <a:lnTo>
                      <a:pt x="0" y="821"/>
                    </a:lnTo>
                    <a:lnTo>
                      <a:pt x="0" y="958"/>
                    </a:lnTo>
                    <a:lnTo>
                      <a:pt x="69" y="1026"/>
                    </a:lnTo>
                    <a:lnTo>
                      <a:pt x="137" y="1026"/>
                    </a:lnTo>
                    <a:lnTo>
                      <a:pt x="4446" y="274"/>
                    </a:lnTo>
                    <a:lnTo>
                      <a:pt x="4582" y="205"/>
                    </a:lnTo>
                    <a:lnTo>
                      <a:pt x="4582" y="69"/>
                    </a:lnTo>
                    <a:lnTo>
                      <a:pt x="45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25"/>
            <p:cNvGrpSpPr/>
            <p:nvPr/>
          </p:nvGrpSpPr>
          <p:grpSpPr>
            <a:xfrm flipH="1">
              <a:off x="4894996" y="4171233"/>
              <a:ext cx="1123718" cy="1302618"/>
              <a:chOff x="8430771" y="3799658"/>
              <a:chExt cx="1123718" cy="1302618"/>
            </a:xfrm>
          </p:grpSpPr>
          <p:sp>
            <p:nvSpPr>
              <p:cNvPr id="740" name="Google Shape;740;p25"/>
              <p:cNvSpPr/>
              <p:nvPr/>
            </p:nvSpPr>
            <p:spPr>
              <a:xfrm rot="-6964541" flipH="1">
                <a:off x="8442233" y="4097859"/>
                <a:ext cx="1104631" cy="706217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8246" extrusionOk="0">
                    <a:moveTo>
                      <a:pt x="2120" y="0"/>
                    </a:moveTo>
                    <a:lnTo>
                      <a:pt x="1778" y="68"/>
                    </a:lnTo>
                    <a:lnTo>
                      <a:pt x="1436" y="205"/>
                    </a:lnTo>
                    <a:lnTo>
                      <a:pt x="1163" y="342"/>
                    </a:lnTo>
                    <a:lnTo>
                      <a:pt x="889" y="616"/>
                    </a:lnTo>
                    <a:lnTo>
                      <a:pt x="547" y="1163"/>
                    </a:lnTo>
                    <a:lnTo>
                      <a:pt x="342" y="1710"/>
                    </a:lnTo>
                    <a:lnTo>
                      <a:pt x="205" y="2325"/>
                    </a:lnTo>
                    <a:lnTo>
                      <a:pt x="137" y="2941"/>
                    </a:lnTo>
                    <a:lnTo>
                      <a:pt x="0" y="4309"/>
                    </a:lnTo>
                    <a:lnTo>
                      <a:pt x="0" y="5745"/>
                    </a:lnTo>
                    <a:lnTo>
                      <a:pt x="0" y="7113"/>
                    </a:lnTo>
                    <a:lnTo>
                      <a:pt x="137" y="8481"/>
                    </a:lnTo>
                    <a:lnTo>
                      <a:pt x="274" y="9848"/>
                    </a:lnTo>
                    <a:lnTo>
                      <a:pt x="479" y="11216"/>
                    </a:lnTo>
                    <a:lnTo>
                      <a:pt x="821" y="12516"/>
                    </a:lnTo>
                    <a:lnTo>
                      <a:pt x="1163" y="13883"/>
                    </a:lnTo>
                    <a:lnTo>
                      <a:pt x="1505" y="14773"/>
                    </a:lnTo>
                    <a:lnTo>
                      <a:pt x="2052" y="15730"/>
                    </a:lnTo>
                    <a:lnTo>
                      <a:pt x="2599" y="16619"/>
                    </a:lnTo>
                    <a:lnTo>
                      <a:pt x="3215" y="17440"/>
                    </a:lnTo>
                    <a:lnTo>
                      <a:pt x="4104" y="18671"/>
                    </a:lnTo>
                    <a:lnTo>
                      <a:pt x="4514" y="19081"/>
                    </a:lnTo>
                    <a:lnTo>
                      <a:pt x="4719" y="19150"/>
                    </a:lnTo>
                    <a:lnTo>
                      <a:pt x="4856" y="19218"/>
                    </a:lnTo>
                    <a:lnTo>
                      <a:pt x="5335" y="19081"/>
                    </a:lnTo>
                    <a:lnTo>
                      <a:pt x="5950" y="19013"/>
                    </a:lnTo>
                    <a:lnTo>
                      <a:pt x="7181" y="19081"/>
                    </a:lnTo>
                    <a:lnTo>
                      <a:pt x="8412" y="19150"/>
                    </a:lnTo>
                    <a:lnTo>
                      <a:pt x="9438" y="19286"/>
                    </a:lnTo>
                    <a:lnTo>
                      <a:pt x="13473" y="19902"/>
                    </a:lnTo>
                    <a:lnTo>
                      <a:pt x="17508" y="20723"/>
                    </a:lnTo>
                    <a:lnTo>
                      <a:pt x="21543" y="21612"/>
                    </a:lnTo>
                    <a:lnTo>
                      <a:pt x="25510" y="22706"/>
                    </a:lnTo>
                    <a:lnTo>
                      <a:pt x="29477" y="23869"/>
                    </a:lnTo>
                    <a:lnTo>
                      <a:pt x="33375" y="25168"/>
                    </a:lnTo>
                    <a:lnTo>
                      <a:pt x="36179" y="26125"/>
                    </a:lnTo>
                    <a:lnTo>
                      <a:pt x="38915" y="27220"/>
                    </a:lnTo>
                    <a:lnTo>
                      <a:pt x="39872" y="27562"/>
                    </a:lnTo>
                    <a:lnTo>
                      <a:pt x="40761" y="27904"/>
                    </a:lnTo>
                    <a:lnTo>
                      <a:pt x="41719" y="28177"/>
                    </a:lnTo>
                    <a:lnTo>
                      <a:pt x="42198" y="28246"/>
                    </a:lnTo>
                    <a:lnTo>
                      <a:pt x="43087" y="28246"/>
                    </a:lnTo>
                    <a:lnTo>
                      <a:pt x="43497" y="28177"/>
                    </a:lnTo>
                    <a:lnTo>
                      <a:pt x="43702" y="28040"/>
                    </a:lnTo>
                    <a:lnTo>
                      <a:pt x="43907" y="27904"/>
                    </a:lnTo>
                    <a:lnTo>
                      <a:pt x="44044" y="27698"/>
                    </a:lnTo>
                    <a:lnTo>
                      <a:pt x="44112" y="27425"/>
                    </a:lnTo>
                    <a:lnTo>
                      <a:pt x="44181" y="27151"/>
                    </a:lnTo>
                    <a:lnTo>
                      <a:pt x="44112" y="26809"/>
                    </a:lnTo>
                    <a:lnTo>
                      <a:pt x="43907" y="25647"/>
                    </a:lnTo>
                    <a:lnTo>
                      <a:pt x="43839" y="23527"/>
                    </a:lnTo>
                    <a:lnTo>
                      <a:pt x="43634" y="19492"/>
                    </a:lnTo>
                    <a:lnTo>
                      <a:pt x="43429" y="15251"/>
                    </a:lnTo>
                    <a:lnTo>
                      <a:pt x="43223" y="12516"/>
                    </a:lnTo>
                    <a:lnTo>
                      <a:pt x="37957" y="10806"/>
                    </a:lnTo>
                    <a:lnTo>
                      <a:pt x="29066" y="8002"/>
                    </a:lnTo>
                    <a:lnTo>
                      <a:pt x="19697" y="4993"/>
                    </a:lnTo>
                    <a:lnTo>
                      <a:pt x="12653" y="2804"/>
                    </a:lnTo>
                    <a:lnTo>
                      <a:pt x="6771" y="1094"/>
                    </a:lnTo>
                    <a:lnTo>
                      <a:pt x="5335" y="616"/>
                    </a:lnTo>
                    <a:lnTo>
                      <a:pt x="4514" y="342"/>
                    </a:lnTo>
                    <a:lnTo>
                      <a:pt x="3693" y="137"/>
                    </a:lnTo>
                    <a:lnTo>
                      <a:pt x="28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 rot="-6964541" flipH="1">
                <a:off x="8782428" y="4200729"/>
                <a:ext cx="745571" cy="297553"/>
              </a:xfrm>
              <a:custGeom>
                <a:avLst/>
                <a:gdLst/>
                <a:ahLst/>
                <a:cxnLst/>
                <a:rect l="l" t="t" r="r" b="b"/>
                <a:pathLst>
                  <a:path w="29820" h="11901" extrusionOk="0">
                    <a:moveTo>
                      <a:pt x="2326" y="0"/>
                    </a:moveTo>
                    <a:lnTo>
                      <a:pt x="2121" y="1778"/>
                    </a:lnTo>
                    <a:lnTo>
                      <a:pt x="1984" y="2736"/>
                    </a:lnTo>
                    <a:lnTo>
                      <a:pt x="1779" y="3693"/>
                    </a:lnTo>
                    <a:lnTo>
                      <a:pt x="1505" y="4582"/>
                    </a:lnTo>
                    <a:lnTo>
                      <a:pt x="1095" y="5471"/>
                    </a:lnTo>
                    <a:lnTo>
                      <a:pt x="616" y="6292"/>
                    </a:lnTo>
                    <a:lnTo>
                      <a:pt x="343" y="6634"/>
                    </a:lnTo>
                    <a:lnTo>
                      <a:pt x="1" y="6976"/>
                    </a:lnTo>
                    <a:lnTo>
                      <a:pt x="3625" y="7249"/>
                    </a:lnTo>
                    <a:lnTo>
                      <a:pt x="7387" y="7591"/>
                    </a:lnTo>
                    <a:lnTo>
                      <a:pt x="11217" y="8002"/>
                    </a:lnTo>
                    <a:lnTo>
                      <a:pt x="14978" y="8549"/>
                    </a:lnTo>
                    <a:lnTo>
                      <a:pt x="18808" y="9164"/>
                    </a:lnTo>
                    <a:lnTo>
                      <a:pt x="22570" y="9917"/>
                    </a:lnTo>
                    <a:lnTo>
                      <a:pt x="24348" y="10395"/>
                    </a:lnTo>
                    <a:lnTo>
                      <a:pt x="26126" y="10874"/>
                    </a:lnTo>
                    <a:lnTo>
                      <a:pt x="27904" y="11353"/>
                    </a:lnTo>
                    <a:lnTo>
                      <a:pt x="29614" y="11900"/>
                    </a:lnTo>
                    <a:lnTo>
                      <a:pt x="29751" y="11353"/>
                    </a:lnTo>
                    <a:lnTo>
                      <a:pt x="29819" y="10669"/>
                    </a:lnTo>
                    <a:lnTo>
                      <a:pt x="29819" y="9985"/>
                    </a:lnTo>
                    <a:lnTo>
                      <a:pt x="29751" y="9301"/>
                    </a:lnTo>
                    <a:lnTo>
                      <a:pt x="29614" y="8549"/>
                    </a:lnTo>
                    <a:lnTo>
                      <a:pt x="29409" y="7865"/>
                    </a:lnTo>
                    <a:lnTo>
                      <a:pt x="29204" y="7249"/>
                    </a:lnTo>
                    <a:lnTo>
                      <a:pt x="28998" y="6702"/>
                    </a:lnTo>
                    <a:lnTo>
                      <a:pt x="28520" y="5882"/>
                    </a:lnTo>
                    <a:lnTo>
                      <a:pt x="28246" y="5471"/>
                    </a:lnTo>
                    <a:lnTo>
                      <a:pt x="27904" y="5129"/>
                    </a:lnTo>
                    <a:lnTo>
                      <a:pt x="27494" y="4924"/>
                    </a:lnTo>
                    <a:lnTo>
                      <a:pt x="27015" y="4719"/>
                    </a:lnTo>
                    <a:lnTo>
                      <a:pt x="26126" y="4445"/>
                    </a:lnTo>
                    <a:lnTo>
                      <a:pt x="20176" y="3214"/>
                    </a:lnTo>
                    <a:lnTo>
                      <a:pt x="14226" y="2052"/>
                    </a:lnTo>
                    <a:lnTo>
                      <a:pt x="8344" y="957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 rot="-6964541" flipH="1">
                <a:off x="8549580" y="4254220"/>
                <a:ext cx="896036" cy="569429"/>
              </a:xfrm>
              <a:custGeom>
                <a:avLst/>
                <a:gdLst/>
                <a:ahLst/>
                <a:cxnLst/>
                <a:rect l="l" t="t" r="r" b="b"/>
                <a:pathLst>
                  <a:path w="35838" h="22775" extrusionOk="0">
                    <a:moveTo>
                      <a:pt x="1" y="1"/>
                    </a:moveTo>
                    <a:lnTo>
                      <a:pt x="69" y="548"/>
                    </a:lnTo>
                    <a:lnTo>
                      <a:pt x="137" y="1163"/>
                    </a:lnTo>
                    <a:lnTo>
                      <a:pt x="411" y="2326"/>
                    </a:lnTo>
                    <a:lnTo>
                      <a:pt x="1368" y="6019"/>
                    </a:lnTo>
                    <a:lnTo>
                      <a:pt x="1847" y="7865"/>
                    </a:lnTo>
                    <a:lnTo>
                      <a:pt x="2257" y="9712"/>
                    </a:lnTo>
                    <a:lnTo>
                      <a:pt x="2531" y="10943"/>
                    </a:lnTo>
                    <a:lnTo>
                      <a:pt x="2668" y="12106"/>
                    </a:lnTo>
                    <a:lnTo>
                      <a:pt x="2805" y="13132"/>
                    </a:lnTo>
                    <a:lnTo>
                      <a:pt x="2736" y="13952"/>
                    </a:lnTo>
                    <a:lnTo>
                      <a:pt x="2463" y="16756"/>
                    </a:lnTo>
                    <a:lnTo>
                      <a:pt x="2326" y="17782"/>
                    </a:lnTo>
                    <a:lnTo>
                      <a:pt x="16825" y="21133"/>
                    </a:lnTo>
                    <a:lnTo>
                      <a:pt x="21133" y="22364"/>
                    </a:lnTo>
                    <a:lnTo>
                      <a:pt x="22296" y="22775"/>
                    </a:lnTo>
                    <a:lnTo>
                      <a:pt x="23527" y="22775"/>
                    </a:lnTo>
                    <a:lnTo>
                      <a:pt x="24758" y="22706"/>
                    </a:lnTo>
                    <a:lnTo>
                      <a:pt x="25921" y="22570"/>
                    </a:lnTo>
                    <a:lnTo>
                      <a:pt x="27152" y="22364"/>
                    </a:lnTo>
                    <a:lnTo>
                      <a:pt x="28178" y="22091"/>
                    </a:lnTo>
                    <a:lnTo>
                      <a:pt x="29135" y="21680"/>
                    </a:lnTo>
                    <a:lnTo>
                      <a:pt x="30024" y="21270"/>
                    </a:lnTo>
                    <a:lnTo>
                      <a:pt x="30845" y="20860"/>
                    </a:lnTo>
                    <a:lnTo>
                      <a:pt x="31666" y="20313"/>
                    </a:lnTo>
                    <a:lnTo>
                      <a:pt x="32349" y="19697"/>
                    </a:lnTo>
                    <a:lnTo>
                      <a:pt x="32965" y="19082"/>
                    </a:lnTo>
                    <a:lnTo>
                      <a:pt x="33580" y="18398"/>
                    </a:lnTo>
                    <a:lnTo>
                      <a:pt x="34059" y="17645"/>
                    </a:lnTo>
                    <a:lnTo>
                      <a:pt x="34538" y="16825"/>
                    </a:lnTo>
                    <a:lnTo>
                      <a:pt x="34880" y="16004"/>
                    </a:lnTo>
                    <a:lnTo>
                      <a:pt x="35222" y="15115"/>
                    </a:lnTo>
                    <a:lnTo>
                      <a:pt x="35495" y="14226"/>
                    </a:lnTo>
                    <a:lnTo>
                      <a:pt x="35701" y="13268"/>
                    </a:lnTo>
                    <a:lnTo>
                      <a:pt x="35769" y="12243"/>
                    </a:lnTo>
                    <a:lnTo>
                      <a:pt x="35837" y="1121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5"/>
              <p:cNvSpPr/>
              <p:nvPr/>
            </p:nvSpPr>
            <p:spPr>
              <a:xfrm rot="-6964541" flipH="1">
                <a:off x="8596062" y="3845128"/>
                <a:ext cx="182992" cy="482221"/>
              </a:xfrm>
              <a:custGeom>
                <a:avLst/>
                <a:gdLst/>
                <a:ahLst/>
                <a:cxnLst/>
                <a:rect l="l" t="t" r="r" b="b"/>
                <a:pathLst>
                  <a:path w="7319" h="19287" extrusionOk="0">
                    <a:moveTo>
                      <a:pt x="2326" y="0"/>
                    </a:moveTo>
                    <a:lnTo>
                      <a:pt x="1847" y="137"/>
                    </a:lnTo>
                    <a:lnTo>
                      <a:pt x="1369" y="411"/>
                    </a:lnTo>
                    <a:lnTo>
                      <a:pt x="958" y="753"/>
                    </a:lnTo>
                    <a:lnTo>
                      <a:pt x="616" y="1163"/>
                    </a:lnTo>
                    <a:lnTo>
                      <a:pt x="411" y="1642"/>
                    </a:lnTo>
                    <a:lnTo>
                      <a:pt x="206" y="2326"/>
                    </a:lnTo>
                    <a:lnTo>
                      <a:pt x="138" y="3010"/>
                    </a:lnTo>
                    <a:lnTo>
                      <a:pt x="69" y="3625"/>
                    </a:lnTo>
                    <a:lnTo>
                      <a:pt x="69" y="4309"/>
                    </a:lnTo>
                    <a:lnTo>
                      <a:pt x="69" y="5677"/>
                    </a:lnTo>
                    <a:lnTo>
                      <a:pt x="1" y="6976"/>
                    </a:lnTo>
                    <a:lnTo>
                      <a:pt x="69" y="8344"/>
                    </a:lnTo>
                    <a:lnTo>
                      <a:pt x="206" y="9780"/>
                    </a:lnTo>
                    <a:lnTo>
                      <a:pt x="411" y="11148"/>
                    </a:lnTo>
                    <a:lnTo>
                      <a:pt x="685" y="12584"/>
                    </a:lnTo>
                    <a:lnTo>
                      <a:pt x="1095" y="13952"/>
                    </a:lnTo>
                    <a:lnTo>
                      <a:pt x="1574" y="15320"/>
                    </a:lnTo>
                    <a:lnTo>
                      <a:pt x="2121" y="16619"/>
                    </a:lnTo>
                    <a:lnTo>
                      <a:pt x="2805" y="17782"/>
                    </a:lnTo>
                    <a:lnTo>
                      <a:pt x="3147" y="18397"/>
                    </a:lnTo>
                    <a:lnTo>
                      <a:pt x="3420" y="18671"/>
                    </a:lnTo>
                    <a:lnTo>
                      <a:pt x="3694" y="18876"/>
                    </a:lnTo>
                    <a:lnTo>
                      <a:pt x="4173" y="19150"/>
                    </a:lnTo>
                    <a:lnTo>
                      <a:pt x="4651" y="19287"/>
                    </a:lnTo>
                    <a:lnTo>
                      <a:pt x="5267" y="19287"/>
                    </a:lnTo>
                    <a:lnTo>
                      <a:pt x="5472" y="19218"/>
                    </a:lnTo>
                    <a:lnTo>
                      <a:pt x="5746" y="19081"/>
                    </a:lnTo>
                    <a:lnTo>
                      <a:pt x="5883" y="18945"/>
                    </a:lnTo>
                    <a:lnTo>
                      <a:pt x="6293" y="18534"/>
                    </a:lnTo>
                    <a:lnTo>
                      <a:pt x="6566" y="18056"/>
                    </a:lnTo>
                    <a:lnTo>
                      <a:pt x="6772" y="17508"/>
                    </a:lnTo>
                    <a:lnTo>
                      <a:pt x="6977" y="16961"/>
                    </a:lnTo>
                    <a:lnTo>
                      <a:pt x="7182" y="15730"/>
                    </a:lnTo>
                    <a:lnTo>
                      <a:pt x="7250" y="14636"/>
                    </a:lnTo>
                    <a:lnTo>
                      <a:pt x="7319" y="13337"/>
                    </a:lnTo>
                    <a:lnTo>
                      <a:pt x="7250" y="11969"/>
                    </a:lnTo>
                    <a:lnTo>
                      <a:pt x="7114" y="10669"/>
                    </a:lnTo>
                    <a:lnTo>
                      <a:pt x="6840" y="9370"/>
                    </a:lnTo>
                    <a:lnTo>
                      <a:pt x="6361" y="7387"/>
                    </a:lnTo>
                    <a:lnTo>
                      <a:pt x="5746" y="5540"/>
                    </a:lnTo>
                    <a:lnTo>
                      <a:pt x="5062" y="3625"/>
                    </a:lnTo>
                    <a:lnTo>
                      <a:pt x="4310" y="1778"/>
                    </a:lnTo>
                    <a:lnTo>
                      <a:pt x="4036" y="1163"/>
                    </a:lnTo>
                    <a:lnTo>
                      <a:pt x="3694" y="684"/>
                    </a:lnTo>
                    <a:lnTo>
                      <a:pt x="3489" y="411"/>
                    </a:lnTo>
                    <a:lnTo>
                      <a:pt x="3284" y="274"/>
                    </a:lnTo>
                    <a:lnTo>
                      <a:pt x="3010" y="137"/>
                    </a:lnTo>
                    <a:lnTo>
                      <a:pt x="2805" y="69"/>
                    </a:lnTo>
                    <a:lnTo>
                      <a:pt x="25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 rot="-6964541" flipH="1">
                <a:off x="8841718" y="4196339"/>
                <a:ext cx="478821" cy="100910"/>
              </a:xfrm>
              <a:custGeom>
                <a:avLst/>
                <a:gdLst/>
                <a:ahLst/>
                <a:cxnLst/>
                <a:rect l="l" t="t" r="r" b="b"/>
                <a:pathLst>
                  <a:path w="19151" h="4036" extrusionOk="0">
                    <a:moveTo>
                      <a:pt x="137" y="1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1" y="274"/>
                    </a:lnTo>
                    <a:lnTo>
                      <a:pt x="69" y="274"/>
                    </a:lnTo>
                    <a:lnTo>
                      <a:pt x="2052" y="479"/>
                    </a:lnTo>
                    <a:lnTo>
                      <a:pt x="3967" y="685"/>
                    </a:lnTo>
                    <a:lnTo>
                      <a:pt x="5814" y="1026"/>
                    </a:lnTo>
                    <a:lnTo>
                      <a:pt x="7729" y="1368"/>
                    </a:lnTo>
                    <a:lnTo>
                      <a:pt x="11490" y="2189"/>
                    </a:lnTo>
                    <a:lnTo>
                      <a:pt x="15252" y="3147"/>
                    </a:lnTo>
                    <a:lnTo>
                      <a:pt x="18945" y="4036"/>
                    </a:lnTo>
                    <a:lnTo>
                      <a:pt x="19082" y="4036"/>
                    </a:lnTo>
                    <a:lnTo>
                      <a:pt x="19150" y="3967"/>
                    </a:lnTo>
                    <a:lnTo>
                      <a:pt x="19150" y="3831"/>
                    </a:lnTo>
                    <a:lnTo>
                      <a:pt x="19013" y="3762"/>
                    </a:lnTo>
                    <a:lnTo>
                      <a:pt x="15320" y="2873"/>
                    </a:lnTo>
                    <a:lnTo>
                      <a:pt x="11559" y="1916"/>
                    </a:lnTo>
                    <a:lnTo>
                      <a:pt x="7797" y="1095"/>
                    </a:lnTo>
                    <a:lnTo>
                      <a:pt x="5882" y="753"/>
                    </a:lnTo>
                    <a:lnTo>
                      <a:pt x="3967" y="411"/>
                    </a:lnTo>
                    <a:lnTo>
                      <a:pt x="2052" y="206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 rot="-6964541" flipH="1">
                <a:off x="9239125" y="4502890"/>
                <a:ext cx="133413" cy="44479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1779" extrusionOk="0">
                    <a:moveTo>
                      <a:pt x="138" y="0"/>
                    </a:moveTo>
                    <a:lnTo>
                      <a:pt x="1" y="69"/>
                    </a:lnTo>
                    <a:lnTo>
                      <a:pt x="1" y="137"/>
                    </a:lnTo>
                    <a:lnTo>
                      <a:pt x="1" y="274"/>
                    </a:lnTo>
                    <a:lnTo>
                      <a:pt x="138" y="274"/>
                    </a:lnTo>
                    <a:lnTo>
                      <a:pt x="548" y="342"/>
                    </a:lnTo>
                    <a:lnTo>
                      <a:pt x="958" y="547"/>
                    </a:lnTo>
                    <a:lnTo>
                      <a:pt x="1027" y="547"/>
                    </a:lnTo>
                    <a:lnTo>
                      <a:pt x="2053" y="958"/>
                    </a:lnTo>
                    <a:lnTo>
                      <a:pt x="3078" y="1300"/>
                    </a:lnTo>
                    <a:lnTo>
                      <a:pt x="4104" y="1573"/>
                    </a:lnTo>
                    <a:lnTo>
                      <a:pt x="5130" y="1778"/>
                    </a:lnTo>
                    <a:lnTo>
                      <a:pt x="5267" y="1778"/>
                    </a:lnTo>
                    <a:lnTo>
                      <a:pt x="5335" y="1710"/>
                    </a:lnTo>
                    <a:lnTo>
                      <a:pt x="5267" y="1573"/>
                    </a:lnTo>
                    <a:lnTo>
                      <a:pt x="5199" y="1505"/>
                    </a:lnTo>
                    <a:lnTo>
                      <a:pt x="4173" y="1300"/>
                    </a:lnTo>
                    <a:lnTo>
                      <a:pt x="3147" y="1026"/>
                    </a:lnTo>
                    <a:lnTo>
                      <a:pt x="2121" y="684"/>
                    </a:lnTo>
                    <a:lnTo>
                      <a:pt x="1164" y="342"/>
                    </a:lnTo>
                    <a:lnTo>
                      <a:pt x="1095" y="274"/>
                    </a:lnTo>
                    <a:lnTo>
                      <a:pt x="616" y="137"/>
                    </a:lnTo>
                    <a:lnTo>
                      <a:pt x="411" y="69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 rot="-6964541" flipH="1">
                <a:off x="8613838" y="3857719"/>
                <a:ext cx="171016" cy="47024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18808" extrusionOk="0">
                    <a:moveTo>
                      <a:pt x="2805" y="0"/>
                    </a:moveTo>
                    <a:lnTo>
                      <a:pt x="2736" y="69"/>
                    </a:lnTo>
                    <a:lnTo>
                      <a:pt x="2805" y="206"/>
                    </a:lnTo>
                    <a:lnTo>
                      <a:pt x="3352" y="1095"/>
                    </a:lnTo>
                    <a:lnTo>
                      <a:pt x="3899" y="1984"/>
                    </a:lnTo>
                    <a:lnTo>
                      <a:pt x="4378" y="2941"/>
                    </a:lnTo>
                    <a:lnTo>
                      <a:pt x="4788" y="3899"/>
                    </a:lnTo>
                    <a:lnTo>
                      <a:pt x="5199" y="4925"/>
                    </a:lnTo>
                    <a:lnTo>
                      <a:pt x="5472" y="6019"/>
                    </a:lnTo>
                    <a:lnTo>
                      <a:pt x="5814" y="7113"/>
                    </a:lnTo>
                    <a:lnTo>
                      <a:pt x="6019" y="8207"/>
                    </a:lnTo>
                    <a:lnTo>
                      <a:pt x="6293" y="9438"/>
                    </a:lnTo>
                    <a:lnTo>
                      <a:pt x="6430" y="10669"/>
                    </a:lnTo>
                    <a:lnTo>
                      <a:pt x="6498" y="11832"/>
                    </a:lnTo>
                    <a:lnTo>
                      <a:pt x="6566" y="12926"/>
                    </a:lnTo>
                    <a:lnTo>
                      <a:pt x="6498" y="14021"/>
                    </a:lnTo>
                    <a:lnTo>
                      <a:pt x="6430" y="15046"/>
                    </a:lnTo>
                    <a:lnTo>
                      <a:pt x="6293" y="16004"/>
                    </a:lnTo>
                    <a:lnTo>
                      <a:pt x="6019" y="16893"/>
                    </a:lnTo>
                    <a:lnTo>
                      <a:pt x="5814" y="17577"/>
                    </a:lnTo>
                    <a:lnTo>
                      <a:pt x="5540" y="18056"/>
                    </a:lnTo>
                    <a:lnTo>
                      <a:pt x="5199" y="18329"/>
                    </a:lnTo>
                    <a:lnTo>
                      <a:pt x="4993" y="18466"/>
                    </a:lnTo>
                    <a:lnTo>
                      <a:pt x="4788" y="18534"/>
                    </a:lnTo>
                    <a:lnTo>
                      <a:pt x="4583" y="18466"/>
                    </a:lnTo>
                    <a:lnTo>
                      <a:pt x="4378" y="18466"/>
                    </a:lnTo>
                    <a:lnTo>
                      <a:pt x="4173" y="18329"/>
                    </a:lnTo>
                    <a:lnTo>
                      <a:pt x="3967" y="18192"/>
                    </a:lnTo>
                    <a:lnTo>
                      <a:pt x="3626" y="17782"/>
                    </a:lnTo>
                    <a:lnTo>
                      <a:pt x="3215" y="17098"/>
                    </a:lnTo>
                    <a:lnTo>
                      <a:pt x="2394" y="15388"/>
                    </a:lnTo>
                    <a:lnTo>
                      <a:pt x="1711" y="13542"/>
                    </a:lnTo>
                    <a:lnTo>
                      <a:pt x="1163" y="11695"/>
                    </a:lnTo>
                    <a:lnTo>
                      <a:pt x="753" y="9712"/>
                    </a:lnTo>
                    <a:lnTo>
                      <a:pt x="685" y="9302"/>
                    </a:lnTo>
                    <a:lnTo>
                      <a:pt x="411" y="7592"/>
                    </a:lnTo>
                    <a:lnTo>
                      <a:pt x="274" y="6703"/>
                    </a:lnTo>
                    <a:lnTo>
                      <a:pt x="274" y="5745"/>
                    </a:lnTo>
                    <a:lnTo>
                      <a:pt x="274" y="4856"/>
                    </a:lnTo>
                    <a:lnTo>
                      <a:pt x="411" y="4036"/>
                    </a:lnTo>
                    <a:lnTo>
                      <a:pt x="548" y="3625"/>
                    </a:lnTo>
                    <a:lnTo>
                      <a:pt x="685" y="3283"/>
                    </a:lnTo>
                    <a:lnTo>
                      <a:pt x="890" y="2941"/>
                    </a:lnTo>
                    <a:lnTo>
                      <a:pt x="1163" y="2599"/>
                    </a:lnTo>
                    <a:lnTo>
                      <a:pt x="1369" y="2394"/>
                    </a:lnTo>
                    <a:lnTo>
                      <a:pt x="1642" y="2257"/>
                    </a:lnTo>
                    <a:lnTo>
                      <a:pt x="1916" y="2257"/>
                    </a:lnTo>
                    <a:lnTo>
                      <a:pt x="2258" y="2326"/>
                    </a:lnTo>
                    <a:lnTo>
                      <a:pt x="2531" y="2531"/>
                    </a:lnTo>
                    <a:lnTo>
                      <a:pt x="2805" y="2804"/>
                    </a:lnTo>
                    <a:lnTo>
                      <a:pt x="3078" y="3352"/>
                    </a:lnTo>
                    <a:lnTo>
                      <a:pt x="3420" y="3899"/>
                    </a:lnTo>
                    <a:lnTo>
                      <a:pt x="3899" y="5061"/>
                    </a:lnTo>
                    <a:lnTo>
                      <a:pt x="4309" y="6292"/>
                    </a:lnTo>
                    <a:lnTo>
                      <a:pt x="4651" y="7523"/>
                    </a:lnTo>
                    <a:lnTo>
                      <a:pt x="4993" y="9028"/>
                    </a:lnTo>
                    <a:lnTo>
                      <a:pt x="5130" y="9849"/>
                    </a:lnTo>
                    <a:lnTo>
                      <a:pt x="5267" y="10738"/>
                    </a:lnTo>
                    <a:lnTo>
                      <a:pt x="5335" y="11627"/>
                    </a:lnTo>
                    <a:lnTo>
                      <a:pt x="5335" y="12516"/>
                    </a:lnTo>
                    <a:lnTo>
                      <a:pt x="5267" y="13405"/>
                    </a:lnTo>
                    <a:lnTo>
                      <a:pt x="5062" y="14294"/>
                    </a:lnTo>
                    <a:lnTo>
                      <a:pt x="4993" y="14568"/>
                    </a:lnTo>
                    <a:lnTo>
                      <a:pt x="4857" y="14910"/>
                    </a:lnTo>
                    <a:lnTo>
                      <a:pt x="4651" y="15115"/>
                    </a:lnTo>
                    <a:lnTo>
                      <a:pt x="4515" y="15183"/>
                    </a:lnTo>
                    <a:lnTo>
                      <a:pt x="4378" y="15252"/>
                    </a:lnTo>
                    <a:lnTo>
                      <a:pt x="4173" y="15252"/>
                    </a:lnTo>
                    <a:lnTo>
                      <a:pt x="3967" y="15115"/>
                    </a:lnTo>
                    <a:lnTo>
                      <a:pt x="3762" y="14910"/>
                    </a:lnTo>
                    <a:lnTo>
                      <a:pt x="3557" y="14705"/>
                    </a:lnTo>
                    <a:lnTo>
                      <a:pt x="3352" y="14226"/>
                    </a:lnTo>
                    <a:lnTo>
                      <a:pt x="2942" y="12790"/>
                    </a:lnTo>
                    <a:lnTo>
                      <a:pt x="2668" y="11353"/>
                    </a:lnTo>
                    <a:lnTo>
                      <a:pt x="2463" y="9917"/>
                    </a:lnTo>
                    <a:lnTo>
                      <a:pt x="2463" y="8481"/>
                    </a:lnTo>
                    <a:lnTo>
                      <a:pt x="2531" y="8139"/>
                    </a:lnTo>
                    <a:lnTo>
                      <a:pt x="2600" y="7797"/>
                    </a:lnTo>
                    <a:lnTo>
                      <a:pt x="2805" y="7387"/>
                    </a:lnTo>
                    <a:lnTo>
                      <a:pt x="2942" y="7318"/>
                    </a:lnTo>
                    <a:lnTo>
                      <a:pt x="3078" y="7250"/>
                    </a:lnTo>
                    <a:lnTo>
                      <a:pt x="3284" y="7181"/>
                    </a:lnTo>
                    <a:lnTo>
                      <a:pt x="3489" y="7250"/>
                    </a:lnTo>
                    <a:lnTo>
                      <a:pt x="3626" y="7318"/>
                    </a:lnTo>
                    <a:lnTo>
                      <a:pt x="3762" y="7455"/>
                    </a:lnTo>
                    <a:lnTo>
                      <a:pt x="3967" y="7865"/>
                    </a:lnTo>
                    <a:lnTo>
                      <a:pt x="4104" y="8344"/>
                    </a:lnTo>
                    <a:lnTo>
                      <a:pt x="4309" y="8754"/>
                    </a:lnTo>
                    <a:lnTo>
                      <a:pt x="4378" y="8823"/>
                    </a:lnTo>
                    <a:lnTo>
                      <a:pt x="4515" y="8823"/>
                    </a:lnTo>
                    <a:lnTo>
                      <a:pt x="4583" y="8754"/>
                    </a:lnTo>
                    <a:lnTo>
                      <a:pt x="4583" y="8618"/>
                    </a:lnTo>
                    <a:lnTo>
                      <a:pt x="4378" y="8207"/>
                    </a:lnTo>
                    <a:lnTo>
                      <a:pt x="4173" y="7729"/>
                    </a:lnTo>
                    <a:lnTo>
                      <a:pt x="3967" y="7318"/>
                    </a:lnTo>
                    <a:lnTo>
                      <a:pt x="3762" y="7113"/>
                    </a:lnTo>
                    <a:lnTo>
                      <a:pt x="3557" y="6976"/>
                    </a:lnTo>
                    <a:lnTo>
                      <a:pt x="3352" y="6908"/>
                    </a:lnTo>
                    <a:lnTo>
                      <a:pt x="3010" y="6976"/>
                    </a:lnTo>
                    <a:lnTo>
                      <a:pt x="2805" y="7045"/>
                    </a:lnTo>
                    <a:lnTo>
                      <a:pt x="2600" y="7181"/>
                    </a:lnTo>
                    <a:lnTo>
                      <a:pt x="2463" y="7387"/>
                    </a:lnTo>
                    <a:lnTo>
                      <a:pt x="2394" y="7592"/>
                    </a:lnTo>
                    <a:lnTo>
                      <a:pt x="2258" y="8002"/>
                    </a:lnTo>
                    <a:lnTo>
                      <a:pt x="2189" y="8481"/>
                    </a:lnTo>
                    <a:lnTo>
                      <a:pt x="2189" y="9917"/>
                    </a:lnTo>
                    <a:lnTo>
                      <a:pt x="2394" y="11422"/>
                    </a:lnTo>
                    <a:lnTo>
                      <a:pt x="2668" y="12858"/>
                    </a:lnTo>
                    <a:lnTo>
                      <a:pt x="3078" y="14294"/>
                    </a:lnTo>
                    <a:lnTo>
                      <a:pt x="3352" y="14841"/>
                    </a:lnTo>
                    <a:lnTo>
                      <a:pt x="3557" y="15115"/>
                    </a:lnTo>
                    <a:lnTo>
                      <a:pt x="3762" y="15320"/>
                    </a:lnTo>
                    <a:lnTo>
                      <a:pt x="4104" y="15457"/>
                    </a:lnTo>
                    <a:lnTo>
                      <a:pt x="4446" y="15525"/>
                    </a:lnTo>
                    <a:lnTo>
                      <a:pt x="4720" y="15388"/>
                    </a:lnTo>
                    <a:lnTo>
                      <a:pt x="4993" y="15183"/>
                    </a:lnTo>
                    <a:lnTo>
                      <a:pt x="5199" y="14841"/>
                    </a:lnTo>
                    <a:lnTo>
                      <a:pt x="5335" y="14363"/>
                    </a:lnTo>
                    <a:lnTo>
                      <a:pt x="5540" y="13473"/>
                    </a:lnTo>
                    <a:lnTo>
                      <a:pt x="5609" y="12516"/>
                    </a:lnTo>
                    <a:lnTo>
                      <a:pt x="5609" y="11627"/>
                    </a:lnTo>
                    <a:lnTo>
                      <a:pt x="5540" y="10738"/>
                    </a:lnTo>
                    <a:lnTo>
                      <a:pt x="5404" y="9849"/>
                    </a:lnTo>
                    <a:lnTo>
                      <a:pt x="5267" y="8960"/>
                    </a:lnTo>
                    <a:lnTo>
                      <a:pt x="4925" y="7455"/>
                    </a:lnTo>
                    <a:lnTo>
                      <a:pt x="4583" y="6224"/>
                    </a:lnTo>
                    <a:lnTo>
                      <a:pt x="4173" y="4925"/>
                    </a:lnTo>
                    <a:lnTo>
                      <a:pt x="3626" y="3762"/>
                    </a:lnTo>
                    <a:lnTo>
                      <a:pt x="3352" y="3146"/>
                    </a:lnTo>
                    <a:lnTo>
                      <a:pt x="3010" y="2668"/>
                    </a:lnTo>
                    <a:lnTo>
                      <a:pt x="2736" y="2326"/>
                    </a:lnTo>
                    <a:lnTo>
                      <a:pt x="2326" y="2121"/>
                    </a:lnTo>
                    <a:lnTo>
                      <a:pt x="1984" y="1984"/>
                    </a:lnTo>
                    <a:lnTo>
                      <a:pt x="1505" y="1984"/>
                    </a:lnTo>
                    <a:lnTo>
                      <a:pt x="1232" y="2189"/>
                    </a:lnTo>
                    <a:lnTo>
                      <a:pt x="958" y="2394"/>
                    </a:lnTo>
                    <a:lnTo>
                      <a:pt x="685" y="2736"/>
                    </a:lnTo>
                    <a:lnTo>
                      <a:pt x="480" y="3078"/>
                    </a:lnTo>
                    <a:lnTo>
                      <a:pt x="343" y="3488"/>
                    </a:lnTo>
                    <a:lnTo>
                      <a:pt x="206" y="3899"/>
                    </a:lnTo>
                    <a:lnTo>
                      <a:pt x="1" y="4788"/>
                    </a:lnTo>
                    <a:lnTo>
                      <a:pt x="1" y="5745"/>
                    </a:lnTo>
                    <a:lnTo>
                      <a:pt x="1" y="6634"/>
                    </a:lnTo>
                    <a:lnTo>
                      <a:pt x="138" y="7592"/>
                    </a:lnTo>
                    <a:lnTo>
                      <a:pt x="411" y="9302"/>
                    </a:lnTo>
                    <a:lnTo>
                      <a:pt x="480" y="9780"/>
                    </a:lnTo>
                    <a:lnTo>
                      <a:pt x="890" y="11764"/>
                    </a:lnTo>
                    <a:lnTo>
                      <a:pt x="1437" y="13610"/>
                    </a:lnTo>
                    <a:lnTo>
                      <a:pt x="2121" y="15457"/>
                    </a:lnTo>
                    <a:lnTo>
                      <a:pt x="3010" y="17235"/>
                    </a:lnTo>
                    <a:lnTo>
                      <a:pt x="3352" y="17919"/>
                    </a:lnTo>
                    <a:lnTo>
                      <a:pt x="3831" y="18398"/>
                    </a:lnTo>
                    <a:lnTo>
                      <a:pt x="4036" y="18534"/>
                    </a:lnTo>
                    <a:lnTo>
                      <a:pt x="4241" y="18671"/>
                    </a:lnTo>
                    <a:lnTo>
                      <a:pt x="4446" y="18740"/>
                    </a:lnTo>
                    <a:lnTo>
                      <a:pt x="4720" y="18808"/>
                    </a:lnTo>
                    <a:lnTo>
                      <a:pt x="4857" y="18740"/>
                    </a:lnTo>
                    <a:lnTo>
                      <a:pt x="5199" y="18671"/>
                    </a:lnTo>
                    <a:lnTo>
                      <a:pt x="5472" y="18466"/>
                    </a:lnTo>
                    <a:lnTo>
                      <a:pt x="5677" y="18261"/>
                    </a:lnTo>
                    <a:lnTo>
                      <a:pt x="5882" y="17987"/>
                    </a:lnTo>
                    <a:lnTo>
                      <a:pt x="6156" y="17372"/>
                    </a:lnTo>
                    <a:lnTo>
                      <a:pt x="6293" y="16961"/>
                    </a:lnTo>
                    <a:lnTo>
                      <a:pt x="6566" y="16004"/>
                    </a:lnTo>
                    <a:lnTo>
                      <a:pt x="6703" y="15046"/>
                    </a:lnTo>
                    <a:lnTo>
                      <a:pt x="6772" y="14021"/>
                    </a:lnTo>
                    <a:lnTo>
                      <a:pt x="6840" y="12995"/>
                    </a:lnTo>
                    <a:lnTo>
                      <a:pt x="6772" y="11832"/>
                    </a:lnTo>
                    <a:lnTo>
                      <a:pt x="6703" y="10669"/>
                    </a:lnTo>
                    <a:lnTo>
                      <a:pt x="6566" y="9438"/>
                    </a:lnTo>
                    <a:lnTo>
                      <a:pt x="6293" y="8139"/>
                    </a:lnTo>
                    <a:lnTo>
                      <a:pt x="6088" y="7045"/>
                    </a:lnTo>
                    <a:lnTo>
                      <a:pt x="5746" y="5950"/>
                    </a:lnTo>
                    <a:lnTo>
                      <a:pt x="5404" y="4856"/>
                    </a:lnTo>
                    <a:lnTo>
                      <a:pt x="5062" y="3830"/>
                    </a:lnTo>
                    <a:lnTo>
                      <a:pt x="4583" y="2804"/>
                    </a:lnTo>
                    <a:lnTo>
                      <a:pt x="4104" y="1847"/>
                    </a:lnTo>
                    <a:lnTo>
                      <a:pt x="3557" y="958"/>
                    </a:lnTo>
                    <a:lnTo>
                      <a:pt x="3010" y="69"/>
                    </a:lnTo>
                    <a:lnTo>
                      <a:pt x="29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 rot="-6964541" flipH="1">
                <a:off x="8637543" y="4289920"/>
                <a:ext cx="348858" cy="268476"/>
              </a:xfrm>
              <a:custGeom>
                <a:avLst/>
                <a:gdLst/>
                <a:ahLst/>
                <a:cxnLst/>
                <a:rect l="l" t="t" r="r" b="b"/>
                <a:pathLst>
                  <a:path w="13953" h="10738" extrusionOk="0">
                    <a:moveTo>
                      <a:pt x="958" y="0"/>
                    </a:moveTo>
                    <a:lnTo>
                      <a:pt x="822" y="206"/>
                    </a:lnTo>
                    <a:lnTo>
                      <a:pt x="753" y="479"/>
                    </a:lnTo>
                    <a:lnTo>
                      <a:pt x="685" y="821"/>
                    </a:lnTo>
                    <a:lnTo>
                      <a:pt x="753" y="1026"/>
                    </a:lnTo>
                    <a:lnTo>
                      <a:pt x="822" y="1163"/>
                    </a:lnTo>
                    <a:lnTo>
                      <a:pt x="1095" y="1505"/>
                    </a:lnTo>
                    <a:lnTo>
                      <a:pt x="1369" y="1779"/>
                    </a:lnTo>
                    <a:lnTo>
                      <a:pt x="1437" y="1984"/>
                    </a:lnTo>
                    <a:lnTo>
                      <a:pt x="1505" y="2189"/>
                    </a:lnTo>
                    <a:lnTo>
                      <a:pt x="1505" y="2462"/>
                    </a:lnTo>
                    <a:lnTo>
                      <a:pt x="1437" y="2736"/>
                    </a:lnTo>
                    <a:lnTo>
                      <a:pt x="1369" y="3078"/>
                    </a:lnTo>
                    <a:lnTo>
                      <a:pt x="1300" y="3352"/>
                    </a:lnTo>
                    <a:lnTo>
                      <a:pt x="1369" y="3625"/>
                    </a:lnTo>
                    <a:lnTo>
                      <a:pt x="1437" y="3899"/>
                    </a:lnTo>
                    <a:lnTo>
                      <a:pt x="1437" y="4172"/>
                    </a:lnTo>
                    <a:lnTo>
                      <a:pt x="1369" y="4446"/>
                    </a:lnTo>
                    <a:lnTo>
                      <a:pt x="1232" y="4993"/>
                    </a:lnTo>
                    <a:lnTo>
                      <a:pt x="753" y="5950"/>
                    </a:lnTo>
                    <a:lnTo>
                      <a:pt x="411" y="6634"/>
                    </a:lnTo>
                    <a:lnTo>
                      <a:pt x="206" y="7387"/>
                    </a:lnTo>
                    <a:lnTo>
                      <a:pt x="1" y="8207"/>
                    </a:lnTo>
                    <a:lnTo>
                      <a:pt x="1" y="8960"/>
                    </a:lnTo>
                    <a:lnTo>
                      <a:pt x="1" y="9507"/>
                    </a:lnTo>
                    <a:lnTo>
                      <a:pt x="138" y="9985"/>
                    </a:lnTo>
                    <a:lnTo>
                      <a:pt x="274" y="10259"/>
                    </a:lnTo>
                    <a:lnTo>
                      <a:pt x="411" y="10464"/>
                    </a:lnTo>
                    <a:lnTo>
                      <a:pt x="616" y="10601"/>
                    </a:lnTo>
                    <a:lnTo>
                      <a:pt x="822" y="10738"/>
                    </a:lnTo>
                    <a:lnTo>
                      <a:pt x="1232" y="10738"/>
                    </a:lnTo>
                    <a:lnTo>
                      <a:pt x="1642" y="10601"/>
                    </a:lnTo>
                    <a:lnTo>
                      <a:pt x="2053" y="10396"/>
                    </a:lnTo>
                    <a:lnTo>
                      <a:pt x="2395" y="10054"/>
                    </a:lnTo>
                    <a:lnTo>
                      <a:pt x="2600" y="9643"/>
                    </a:lnTo>
                    <a:lnTo>
                      <a:pt x="2805" y="9302"/>
                    </a:lnTo>
                    <a:lnTo>
                      <a:pt x="3078" y="8891"/>
                    </a:lnTo>
                    <a:lnTo>
                      <a:pt x="3352" y="8549"/>
                    </a:lnTo>
                    <a:lnTo>
                      <a:pt x="3420" y="8481"/>
                    </a:lnTo>
                    <a:lnTo>
                      <a:pt x="3489" y="8412"/>
                    </a:lnTo>
                    <a:lnTo>
                      <a:pt x="3626" y="8412"/>
                    </a:lnTo>
                    <a:lnTo>
                      <a:pt x="3694" y="8481"/>
                    </a:lnTo>
                    <a:lnTo>
                      <a:pt x="4104" y="8891"/>
                    </a:lnTo>
                    <a:lnTo>
                      <a:pt x="4446" y="9233"/>
                    </a:lnTo>
                    <a:lnTo>
                      <a:pt x="4788" y="9712"/>
                    </a:lnTo>
                    <a:lnTo>
                      <a:pt x="4993" y="10191"/>
                    </a:lnTo>
                    <a:lnTo>
                      <a:pt x="5062" y="10327"/>
                    </a:lnTo>
                    <a:lnTo>
                      <a:pt x="5199" y="10464"/>
                    </a:lnTo>
                    <a:lnTo>
                      <a:pt x="5335" y="10533"/>
                    </a:lnTo>
                    <a:lnTo>
                      <a:pt x="5472" y="10464"/>
                    </a:lnTo>
                    <a:lnTo>
                      <a:pt x="5609" y="10396"/>
                    </a:lnTo>
                    <a:lnTo>
                      <a:pt x="5746" y="10259"/>
                    </a:lnTo>
                    <a:lnTo>
                      <a:pt x="5882" y="9985"/>
                    </a:lnTo>
                    <a:lnTo>
                      <a:pt x="6019" y="9712"/>
                    </a:lnTo>
                    <a:lnTo>
                      <a:pt x="6156" y="9643"/>
                    </a:lnTo>
                    <a:lnTo>
                      <a:pt x="6293" y="9575"/>
                    </a:lnTo>
                    <a:lnTo>
                      <a:pt x="6430" y="9643"/>
                    </a:lnTo>
                    <a:lnTo>
                      <a:pt x="6566" y="9712"/>
                    </a:lnTo>
                    <a:lnTo>
                      <a:pt x="6840" y="9438"/>
                    </a:lnTo>
                    <a:lnTo>
                      <a:pt x="7114" y="9096"/>
                    </a:lnTo>
                    <a:lnTo>
                      <a:pt x="7250" y="8686"/>
                    </a:lnTo>
                    <a:lnTo>
                      <a:pt x="7319" y="8276"/>
                    </a:lnTo>
                    <a:lnTo>
                      <a:pt x="7319" y="7797"/>
                    </a:lnTo>
                    <a:lnTo>
                      <a:pt x="7387" y="7387"/>
                    </a:lnTo>
                    <a:lnTo>
                      <a:pt x="7524" y="7045"/>
                    </a:lnTo>
                    <a:lnTo>
                      <a:pt x="7797" y="6703"/>
                    </a:lnTo>
                    <a:lnTo>
                      <a:pt x="8071" y="6361"/>
                    </a:lnTo>
                    <a:lnTo>
                      <a:pt x="8413" y="6087"/>
                    </a:lnTo>
                    <a:lnTo>
                      <a:pt x="8208" y="5677"/>
                    </a:lnTo>
                    <a:lnTo>
                      <a:pt x="8208" y="5266"/>
                    </a:lnTo>
                    <a:lnTo>
                      <a:pt x="8276" y="4788"/>
                    </a:lnTo>
                    <a:lnTo>
                      <a:pt x="8413" y="4377"/>
                    </a:lnTo>
                    <a:lnTo>
                      <a:pt x="8550" y="4241"/>
                    </a:lnTo>
                    <a:lnTo>
                      <a:pt x="8755" y="4104"/>
                    </a:lnTo>
                    <a:lnTo>
                      <a:pt x="9165" y="3899"/>
                    </a:lnTo>
                    <a:lnTo>
                      <a:pt x="9370" y="3830"/>
                    </a:lnTo>
                    <a:lnTo>
                      <a:pt x="9576" y="3830"/>
                    </a:lnTo>
                    <a:lnTo>
                      <a:pt x="9781" y="3899"/>
                    </a:lnTo>
                    <a:lnTo>
                      <a:pt x="9986" y="3967"/>
                    </a:lnTo>
                    <a:lnTo>
                      <a:pt x="10259" y="4172"/>
                    </a:lnTo>
                    <a:lnTo>
                      <a:pt x="10465" y="4377"/>
                    </a:lnTo>
                    <a:lnTo>
                      <a:pt x="10738" y="4514"/>
                    </a:lnTo>
                    <a:lnTo>
                      <a:pt x="11012" y="4651"/>
                    </a:lnTo>
                    <a:lnTo>
                      <a:pt x="11149" y="4651"/>
                    </a:lnTo>
                    <a:lnTo>
                      <a:pt x="11354" y="4583"/>
                    </a:lnTo>
                    <a:lnTo>
                      <a:pt x="11696" y="4514"/>
                    </a:lnTo>
                    <a:lnTo>
                      <a:pt x="12038" y="4514"/>
                    </a:lnTo>
                    <a:lnTo>
                      <a:pt x="12448" y="4583"/>
                    </a:lnTo>
                    <a:lnTo>
                      <a:pt x="12790" y="4651"/>
                    </a:lnTo>
                    <a:lnTo>
                      <a:pt x="13132" y="4651"/>
                    </a:lnTo>
                    <a:lnTo>
                      <a:pt x="13337" y="4583"/>
                    </a:lnTo>
                    <a:lnTo>
                      <a:pt x="13611" y="4514"/>
                    </a:lnTo>
                    <a:lnTo>
                      <a:pt x="13816" y="4309"/>
                    </a:lnTo>
                    <a:lnTo>
                      <a:pt x="13953" y="4104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-6964541" flipH="1">
                <a:off x="8901097" y="4586955"/>
                <a:ext cx="116311" cy="97509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3900" extrusionOk="0">
                    <a:moveTo>
                      <a:pt x="1984" y="1"/>
                    </a:moveTo>
                    <a:lnTo>
                      <a:pt x="1437" y="274"/>
                    </a:lnTo>
                    <a:lnTo>
                      <a:pt x="1232" y="480"/>
                    </a:lnTo>
                    <a:lnTo>
                      <a:pt x="1095" y="685"/>
                    </a:lnTo>
                    <a:lnTo>
                      <a:pt x="1027" y="958"/>
                    </a:lnTo>
                    <a:lnTo>
                      <a:pt x="958" y="1232"/>
                    </a:lnTo>
                    <a:lnTo>
                      <a:pt x="890" y="1505"/>
                    </a:lnTo>
                    <a:lnTo>
                      <a:pt x="821" y="1779"/>
                    </a:lnTo>
                    <a:lnTo>
                      <a:pt x="479" y="2121"/>
                    </a:lnTo>
                    <a:lnTo>
                      <a:pt x="206" y="2395"/>
                    </a:lnTo>
                    <a:lnTo>
                      <a:pt x="69" y="2600"/>
                    </a:lnTo>
                    <a:lnTo>
                      <a:pt x="1" y="2737"/>
                    </a:lnTo>
                    <a:lnTo>
                      <a:pt x="1" y="3147"/>
                    </a:lnTo>
                    <a:lnTo>
                      <a:pt x="1" y="3352"/>
                    </a:lnTo>
                    <a:lnTo>
                      <a:pt x="69" y="3557"/>
                    </a:lnTo>
                    <a:lnTo>
                      <a:pt x="206" y="3694"/>
                    </a:lnTo>
                    <a:lnTo>
                      <a:pt x="411" y="3831"/>
                    </a:lnTo>
                    <a:lnTo>
                      <a:pt x="685" y="3899"/>
                    </a:lnTo>
                    <a:lnTo>
                      <a:pt x="1027" y="3831"/>
                    </a:lnTo>
                    <a:lnTo>
                      <a:pt x="1369" y="3694"/>
                    </a:lnTo>
                    <a:lnTo>
                      <a:pt x="1642" y="3489"/>
                    </a:lnTo>
                    <a:lnTo>
                      <a:pt x="1984" y="3147"/>
                    </a:lnTo>
                    <a:lnTo>
                      <a:pt x="2326" y="2805"/>
                    </a:lnTo>
                    <a:lnTo>
                      <a:pt x="2600" y="2463"/>
                    </a:lnTo>
                    <a:lnTo>
                      <a:pt x="2873" y="2053"/>
                    </a:lnTo>
                    <a:lnTo>
                      <a:pt x="3078" y="1779"/>
                    </a:lnTo>
                    <a:lnTo>
                      <a:pt x="3352" y="1505"/>
                    </a:lnTo>
                    <a:lnTo>
                      <a:pt x="3625" y="1232"/>
                    </a:lnTo>
                    <a:lnTo>
                      <a:pt x="3967" y="1095"/>
                    </a:lnTo>
                    <a:lnTo>
                      <a:pt x="4309" y="958"/>
                    </a:lnTo>
                    <a:lnTo>
                      <a:pt x="4651" y="822"/>
                    </a:lnTo>
                    <a:lnTo>
                      <a:pt x="198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 rot="-6964541" flipH="1">
                <a:off x="8933454" y="4317486"/>
                <a:ext cx="360834" cy="338582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13542" extrusionOk="0">
                    <a:moveTo>
                      <a:pt x="1437" y="0"/>
                    </a:moveTo>
                    <a:lnTo>
                      <a:pt x="1368" y="137"/>
                    </a:lnTo>
                    <a:lnTo>
                      <a:pt x="1368" y="342"/>
                    </a:lnTo>
                    <a:lnTo>
                      <a:pt x="1574" y="1847"/>
                    </a:lnTo>
                    <a:lnTo>
                      <a:pt x="1642" y="2120"/>
                    </a:lnTo>
                    <a:lnTo>
                      <a:pt x="1710" y="2189"/>
                    </a:lnTo>
                    <a:lnTo>
                      <a:pt x="1779" y="2257"/>
                    </a:lnTo>
                    <a:lnTo>
                      <a:pt x="1984" y="2257"/>
                    </a:lnTo>
                    <a:lnTo>
                      <a:pt x="2121" y="2325"/>
                    </a:lnTo>
                    <a:lnTo>
                      <a:pt x="2189" y="2462"/>
                    </a:lnTo>
                    <a:lnTo>
                      <a:pt x="2736" y="5745"/>
                    </a:lnTo>
                    <a:lnTo>
                      <a:pt x="2805" y="6429"/>
                    </a:lnTo>
                    <a:lnTo>
                      <a:pt x="2736" y="6771"/>
                    </a:lnTo>
                    <a:lnTo>
                      <a:pt x="2600" y="7044"/>
                    </a:lnTo>
                    <a:lnTo>
                      <a:pt x="2394" y="7386"/>
                    </a:lnTo>
                    <a:lnTo>
                      <a:pt x="2121" y="7591"/>
                    </a:lnTo>
                    <a:lnTo>
                      <a:pt x="1779" y="7797"/>
                    </a:lnTo>
                    <a:lnTo>
                      <a:pt x="1574" y="8139"/>
                    </a:lnTo>
                    <a:lnTo>
                      <a:pt x="1437" y="8412"/>
                    </a:lnTo>
                    <a:lnTo>
                      <a:pt x="1368" y="8686"/>
                    </a:lnTo>
                    <a:lnTo>
                      <a:pt x="1300" y="9028"/>
                    </a:lnTo>
                    <a:lnTo>
                      <a:pt x="1095" y="9233"/>
                    </a:lnTo>
                    <a:lnTo>
                      <a:pt x="821" y="9438"/>
                    </a:lnTo>
                    <a:lnTo>
                      <a:pt x="548" y="9575"/>
                    </a:lnTo>
                    <a:lnTo>
                      <a:pt x="274" y="9712"/>
                    </a:lnTo>
                    <a:lnTo>
                      <a:pt x="69" y="9917"/>
                    </a:lnTo>
                    <a:lnTo>
                      <a:pt x="1" y="9985"/>
                    </a:lnTo>
                    <a:lnTo>
                      <a:pt x="5951" y="11421"/>
                    </a:lnTo>
                    <a:lnTo>
                      <a:pt x="10259" y="12652"/>
                    </a:lnTo>
                    <a:lnTo>
                      <a:pt x="12653" y="13541"/>
                    </a:lnTo>
                    <a:lnTo>
                      <a:pt x="12721" y="13473"/>
                    </a:lnTo>
                    <a:lnTo>
                      <a:pt x="12927" y="13131"/>
                    </a:lnTo>
                    <a:lnTo>
                      <a:pt x="13132" y="12721"/>
                    </a:lnTo>
                    <a:lnTo>
                      <a:pt x="13542" y="11421"/>
                    </a:lnTo>
                    <a:lnTo>
                      <a:pt x="13952" y="10122"/>
                    </a:lnTo>
                    <a:lnTo>
                      <a:pt x="14226" y="8754"/>
                    </a:lnTo>
                    <a:lnTo>
                      <a:pt x="14431" y="7386"/>
                    </a:lnTo>
                    <a:lnTo>
                      <a:pt x="14431" y="6771"/>
                    </a:lnTo>
                    <a:lnTo>
                      <a:pt x="14363" y="6429"/>
                    </a:lnTo>
                    <a:lnTo>
                      <a:pt x="14226" y="6155"/>
                    </a:lnTo>
                    <a:lnTo>
                      <a:pt x="13952" y="5882"/>
                    </a:lnTo>
                    <a:lnTo>
                      <a:pt x="13679" y="5608"/>
                    </a:lnTo>
                    <a:lnTo>
                      <a:pt x="13474" y="5403"/>
                    </a:lnTo>
                    <a:lnTo>
                      <a:pt x="13405" y="5198"/>
                    </a:lnTo>
                    <a:lnTo>
                      <a:pt x="13337" y="5061"/>
                    </a:lnTo>
                    <a:lnTo>
                      <a:pt x="13474" y="4582"/>
                    </a:lnTo>
                    <a:lnTo>
                      <a:pt x="13474" y="4377"/>
                    </a:lnTo>
                    <a:lnTo>
                      <a:pt x="13405" y="4240"/>
                    </a:lnTo>
                    <a:lnTo>
                      <a:pt x="13337" y="4172"/>
                    </a:lnTo>
                    <a:lnTo>
                      <a:pt x="13063" y="4172"/>
                    </a:lnTo>
                    <a:lnTo>
                      <a:pt x="12448" y="4240"/>
                    </a:lnTo>
                    <a:lnTo>
                      <a:pt x="11832" y="4445"/>
                    </a:lnTo>
                    <a:lnTo>
                      <a:pt x="11285" y="4719"/>
                    </a:lnTo>
                    <a:lnTo>
                      <a:pt x="10738" y="5061"/>
                    </a:lnTo>
                    <a:lnTo>
                      <a:pt x="10465" y="5266"/>
                    </a:lnTo>
                    <a:lnTo>
                      <a:pt x="10259" y="5403"/>
                    </a:lnTo>
                    <a:lnTo>
                      <a:pt x="9917" y="5403"/>
                    </a:lnTo>
                    <a:lnTo>
                      <a:pt x="9781" y="5335"/>
                    </a:lnTo>
                    <a:lnTo>
                      <a:pt x="9712" y="5198"/>
                    </a:lnTo>
                    <a:lnTo>
                      <a:pt x="9575" y="4924"/>
                    </a:lnTo>
                    <a:lnTo>
                      <a:pt x="9439" y="4787"/>
                    </a:lnTo>
                    <a:lnTo>
                      <a:pt x="9302" y="4719"/>
                    </a:lnTo>
                    <a:lnTo>
                      <a:pt x="8892" y="4787"/>
                    </a:lnTo>
                    <a:lnTo>
                      <a:pt x="8413" y="4856"/>
                    </a:lnTo>
                    <a:lnTo>
                      <a:pt x="8139" y="4993"/>
                    </a:lnTo>
                    <a:lnTo>
                      <a:pt x="7934" y="5129"/>
                    </a:lnTo>
                    <a:lnTo>
                      <a:pt x="7797" y="5403"/>
                    </a:lnTo>
                    <a:lnTo>
                      <a:pt x="7660" y="5676"/>
                    </a:lnTo>
                    <a:lnTo>
                      <a:pt x="7592" y="6429"/>
                    </a:lnTo>
                    <a:lnTo>
                      <a:pt x="7592" y="6771"/>
                    </a:lnTo>
                    <a:lnTo>
                      <a:pt x="7524" y="7113"/>
                    </a:lnTo>
                    <a:lnTo>
                      <a:pt x="7387" y="7386"/>
                    </a:lnTo>
                    <a:lnTo>
                      <a:pt x="7182" y="7591"/>
                    </a:lnTo>
                    <a:lnTo>
                      <a:pt x="6977" y="7728"/>
                    </a:lnTo>
                    <a:lnTo>
                      <a:pt x="6156" y="7728"/>
                    </a:lnTo>
                    <a:lnTo>
                      <a:pt x="5951" y="7660"/>
                    </a:lnTo>
                    <a:lnTo>
                      <a:pt x="5746" y="7523"/>
                    </a:lnTo>
                    <a:lnTo>
                      <a:pt x="5609" y="7318"/>
                    </a:lnTo>
                    <a:lnTo>
                      <a:pt x="5472" y="7044"/>
                    </a:lnTo>
                    <a:lnTo>
                      <a:pt x="5335" y="6908"/>
                    </a:lnTo>
                    <a:lnTo>
                      <a:pt x="5198" y="6771"/>
                    </a:lnTo>
                    <a:lnTo>
                      <a:pt x="4720" y="6634"/>
                    </a:lnTo>
                    <a:lnTo>
                      <a:pt x="4309" y="6497"/>
                    </a:lnTo>
                    <a:lnTo>
                      <a:pt x="4104" y="6360"/>
                    </a:lnTo>
                    <a:lnTo>
                      <a:pt x="3967" y="6224"/>
                    </a:lnTo>
                    <a:lnTo>
                      <a:pt x="3899" y="6018"/>
                    </a:lnTo>
                    <a:lnTo>
                      <a:pt x="3899" y="5813"/>
                    </a:lnTo>
                    <a:lnTo>
                      <a:pt x="3625" y="3898"/>
                    </a:lnTo>
                    <a:lnTo>
                      <a:pt x="3557" y="3351"/>
                    </a:lnTo>
                    <a:lnTo>
                      <a:pt x="3489" y="2872"/>
                    </a:lnTo>
                    <a:lnTo>
                      <a:pt x="3147" y="2257"/>
                    </a:lnTo>
                    <a:lnTo>
                      <a:pt x="2805" y="1641"/>
                    </a:lnTo>
                    <a:lnTo>
                      <a:pt x="2668" y="1094"/>
                    </a:lnTo>
                    <a:lnTo>
                      <a:pt x="2463" y="547"/>
                    </a:lnTo>
                    <a:lnTo>
                      <a:pt x="2326" y="342"/>
                    </a:lnTo>
                    <a:lnTo>
                      <a:pt x="2121" y="137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" name="Google Shape;751;p26"/>
          <p:cNvGrpSpPr/>
          <p:nvPr/>
        </p:nvGrpSpPr>
        <p:grpSpPr>
          <a:xfrm>
            <a:off x="-2309568" y="-1697016"/>
            <a:ext cx="12201817" cy="9120183"/>
            <a:chOff x="-2309568" y="-1697016"/>
            <a:chExt cx="12201817" cy="9120183"/>
          </a:xfrm>
        </p:grpSpPr>
        <p:sp>
          <p:nvSpPr>
            <p:cNvPr id="752" name="Google Shape;752;p26"/>
            <p:cNvSpPr/>
            <p:nvPr/>
          </p:nvSpPr>
          <p:spPr>
            <a:xfrm rot="8566775">
              <a:off x="-2272887" y="-107941"/>
              <a:ext cx="5972217" cy="213228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 rot="9491660">
              <a:off x="3737598" y="4257759"/>
              <a:ext cx="5972331" cy="213242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26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55" name="Google Shape;755;p26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6"/>
          <p:cNvSpPr txBox="1">
            <a:spLocks noGrp="1"/>
          </p:cNvSpPr>
          <p:nvPr>
            <p:ph type="subTitle" idx="1"/>
          </p:nvPr>
        </p:nvSpPr>
        <p:spPr>
          <a:xfrm>
            <a:off x="937625" y="2469781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6"/>
          <p:cNvSpPr txBox="1">
            <a:spLocks noGrp="1"/>
          </p:cNvSpPr>
          <p:nvPr>
            <p:ph type="subTitle" idx="2"/>
          </p:nvPr>
        </p:nvSpPr>
        <p:spPr>
          <a:xfrm>
            <a:off x="3484350" y="3460356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26"/>
          <p:cNvSpPr txBox="1">
            <a:spLocks noGrp="1"/>
          </p:cNvSpPr>
          <p:nvPr>
            <p:ph type="subTitle" idx="3"/>
          </p:nvPr>
        </p:nvSpPr>
        <p:spPr>
          <a:xfrm>
            <a:off x="6031075" y="2469781"/>
            <a:ext cx="21753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26"/>
          <p:cNvSpPr txBox="1">
            <a:spLocks noGrp="1"/>
          </p:cNvSpPr>
          <p:nvPr>
            <p:ph type="subTitle" idx="4"/>
          </p:nvPr>
        </p:nvSpPr>
        <p:spPr>
          <a:xfrm>
            <a:off x="937625" y="2029699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761" name="Google Shape;761;p26"/>
          <p:cNvSpPr txBox="1">
            <a:spLocks noGrp="1"/>
          </p:cNvSpPr>
          <p:nvPr>
            <p:ph type="subTitle" idx="5"/>
          </p:nvPr>
        </p:nvSpPr>
        <p:spPr>
          <a:xfrm>
            <a:off x="3484350" y="3020274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762" name="Google Shape;762;p26"/>
          <p:cNvSpPr txBox="1">
            <a:spLocks noGrp="1"/>
          </p:cNvSpPr>
          <p:nvPr>
            <p:ph type="subTitle" idx="6"/>
          </p:nvPr>
        </p:nvSpPr>
        <p:spPr>
          <a:xfrm>
            <a:off x="6031075" y="2029699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7"/>
          <p:cNvGrpSpPr/>
          <p:nvPr/>
        </p:nvGrpSpPr>
        <p:grpSpPr>
          <a:xfrm>
            <a:off x="-660194" y="-1592785"/>
            <a:ext cx="11669681" cy="8885273"/>
            <a:chOff x="-660194" y="-1592785"/>
            <a:chExt cx="11669681" cy="8885273"/>
          </a:xfrm>
        </p:grpSpPr>
        <p:sp>
          <p:nvSpPr>
            <p:cNvPr id="765" name="Google Shape;765;p27"/>
            <p:cNvSpPr/>
            <p:nvPr/>
          </p:nvSpPr>
          <p:spPr>
            <a:xfrm rot="10288868">
              <a:off x="-535112" y="4729694"/>
              <a:ext cx="5972688" cy="2132189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5037024" y="-1592785"/>
              <a:ext cx="5972463" cy="2132291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27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68" name="Google Shape;768;p27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27"/>
          <p:cNvSpPr txBox="1">
            <a:spLocks noGrp="1"/>
          </p:cNvSpPr>
          <p:nvPr>
            <p:ph type="subTitle" idx="1"/>
          </p:nvPr>
        </p:nvSpPr>
        <p:spPr>
          <a:xfrm>
            <a:off x="2272468" y="2110065"/>
            <a:ext cx="1834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7"/>
          <p:cNvSpPr txBox="1">
            <a:spLocks noGrp="1"/>
          </p:cNvSpPr>
          <p:nvPr>
            <p:ph type="subTitle" idx="2"/>
          </p:nvPr>
        </p:nvSpPr>
        <p:spPr>
          <a:xfrm>
            <a:off x="5037038" y="2110065"/>
            <a:ext cx="1834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7"/>
          <p:cNvSpPr txBox="1">
            <a:spLocks noGrp="1"/>
          </p:cNvSpPr>
          <p:nvPr>
            <p:ph type="subTitle" idx="3"/>
          </p:nvPr>
        </p:nvSpPr>
        <p:spPr>
          <a:xfrm>
            <a:off x="2272468" y="3757425"/>
            <a:ext cx="1834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7"/>
          <p:cNvSpPr txBox="1">
            <a:spLocks noGrp="1"/>
          </p:cNvSpPr>
          <p:nvPr>
            <p:ph type="subTitle" idx="4"/>
          </p:nvPr>
        </p:nvSpPr>
        <p:spPr>
          <a:xfrm>
            <a:off x="5037038" y="3757425"/>
            <a:ext cx="18345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7"/>
          <p:cNvSpPr txBox="1">
            <a:spLocks noGrp="1"/>
          </p:cNvSpPr>
          <p:nvPr>
            <p:ph type="subTitle" idx="5"/>
          </p:nvPr>
        </p:nvSpPr>
        <p:spPr>
          <a:xfrm>
            <a:off x="2272468" y="1737250"/>
            <a:ext cx="1834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775" name="Google Shape;775;p27"/>
          <p:cNvSpPr txBox="1">
            <a:spLocks noGrp="1"/>
          </p:cNvSpPr>
          <p:nvPr>
            <p:ph type="subTitle" idx="6"/>
          </p:nvPr>
        </p:nvSpPr>
        <p:spPr>
          <a:xfrm>
            <a:off x="2272468" y="3384709"/>
            <a:ext cx="1834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776" name="Google Shape;776;p27"/>
          <p:cNvSpPr txBox="1">
            <a:spLocks noGrp="1"/>
          </p:cNvSpPr>
          <p:nvPr>
            <p:ph type="subTitle" idx="7"/>
          </p:nvPr>
        </p:nvSpPr>
        <p:spPr>
          <a:xfrm>
            <a:off x="5037035" y="1737250"/>
            <a:ext cx="1834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777" name="Google Shape;777;p27"/>
          <p:cNvSpPr txBox="1">
            <a:spLocks noGrp="1"/>
          </p:cNvSpPr>
          <p:nvPr>
            <p:ph type="subTitle" idx="8"/>
          </p:nvPr>
        </p:nvSpPr>
        <p:spPr>
          <a:xfrm>
            <a:off x="5037035" y="3384709"/>
            <a:ext cx="18345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grpSp>
        <p:nvGrpSpPr>
          <p:cNvPr id="778" name="Google Shape;778;p27"/>
          <p:cNvGrpSpPr/>
          <p:nvPr/>
        </p:nvGrpSpPr>
        <p:grpSpPr>
          <a:xfrm>
            <a:off x="8133725" y="4127762"/>
            <a:ext cx="1568243" cy="1568876"/>
            <a:chOff x="238125" y="1223425"/>
            <a:chExt cx="1795150" cy="1795875"/>
          </a:xfrm>
        </p:grpSpPr>
        <p:sp>
          <p:nvSpPr>
            <p:cNvPr id="779" name="Google Shape;779;p27"/>
            <p:cNvSpPr/>
            <p:nvPr/>
          </p:nvSpPr>
          <p:spPr>
            <a:xfrm>
              <a:off x="942625" y="2679525"/>
              <a:ext cx="108150" cy="261100"/>
            </a:xfrm>
            <a:custGeom>
              <a:avLst/>
              <a:gdLst/>
              <a:ahLst/>
              <a:cxnLst/>
              <a:rect l="l" t="t" r="r" b="b"/>
              <a:pathLst>
                <a:path w="4326" h="10444" extrusionOk="0">
                  <a:moveTo>
                    <a:pt x="2031" y="0"/>
                  </a:moveTo>
                  <a:lnTo>
                    <a:pt x="1" y="10002"/>
                  </a:lnTo>
                  <a:lnTo>
                    <a:pt x="2325" y="10443"/>
                  </a:lnTo>
                  <a:lnTo>
                    <a:pt x="4325" y="47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1227225" y="1289600"/>
              <a:ext cx="103725" cy="240500"/>
            </a:xfrm>
            <a:custGeom>
              <a:avLst/>
              <a:gdLst/>
              <a:ahLst/>
              <a:cxnLst/>
              <a:rect l="l" t="t" r="r" b="b"/>
              <a:pathLst>
                <a:path w="4149" h="9620" extrusionOk="0">
                  <a:moveTo>
                    <a:pt x="1825" y="1"/>
                  </a:moveTo>
                  <a:lnTo>
                    <a:pt x="1" y="9149"/>
                  </a:lnTo>
                  <a:lnTo>
                    <a:pt x="2295" y="9620"/>
                  </a:lnTo>
                  <a:lnTo>
                    <a:pt x="4149" y="471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310925" y="1921325"/>
              <a:ext cx="253725" cy="106650"/>
            </a:xfrm>
            <a:custGeom>
              <a:avLst/>
              <a:gdLst/>
              <a:ahLst/>
              <a:cxnLst/>
              <a:rect l="l" t="t" r="r" b="b"/>
              <a:pathLst>
                <a:path w="10149" h="4266" extrusionOk="0">
                  <a:moveTo>
                    <a:pt x="471" y="0"/>
                  </a:moveTo>
                  <a:lnTo>
                    <a:pt x="0" y="2324"/>
                  </a:lnTo>
                  <a:lnTo>
                    <a:pt x="9678" y="4265"/>
                  </a:lnTo>
                  <a:lnTo>
                    <a:pt x="10149" y="1942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1680975" y="2197100"/>
              <a:ext cx="281700" cy="111800"/>
            </a:xfrm>
            <a:custGeom>
              <a:avLst/>
              <a:gdLst/>
              <a:ahLst/>
              <a:cxnLst/>
              <a:rect l="l" t="t" r="r" b="b"/>
              <a:pathLst>
                <a:path w="11268" h="4472" extrusionOk="0">
                  <a:moveTo>
                    <a:pt x="471" y="0"/>
                  </a:moveTo>
                  <a:lnTo>
                    <a:pt x="1" y="2324"/>
                  </a:lnTo>
                  <a:lnTo>
                    <a:pt x="10797" y="4471"/>
                  </a:lnTo>
                  <a:lnTo>
                    <a:pt x="11267" y="217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649200" y="1402850"/>
              <a:ext cx="210350" cy="271400"/>
            </a:xfrm>
            <a:custGeom>
              <a:avLst/>
              <a:gdLst/>
              <a:ahLst/>
              <a:cxnLst/>
              <a:rect l="l" t="t" r="r" b="b"/>
              <a:pathLst>
                <a:path w="8414" h="10856" extrusionOk="0">
                  <a:moveTo>
                    <a:pt x="1972" y="1"/>
                  </a:moveTo>
                  <a:lnTo>
                    <a:pt x="1" y="1295"/>
                  </a:lnTo>
                  <a:lnTo>
                    <a:pt x="6355" y="10855"/>
                  </a:lnTo>
                  <a:lnTo>
                    <a:pt x="7296" y="10296"/>
                  </a:lnTo>
                  <a:lnTo>
                    <a:pt x="8414" y="9679"/>
                  </a:lnTo>
                  <a:lnTo>
                    <a:pt x="1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1428750" y="2576575"/>
              <a:ext cx="195625" cy="251525"/>
            </a:xfrm>
            <a:custGeom>
              <a:avLst/>
              <a:gdLst/>
              <a:ahLst/>
              <a:cxnLst/>
              <a:rect l="l" t="t" r="r" b="b"/>
              <a:pathLst>
                <a:path w="7825" h="10061" extrusionOk="0">
                  <a:moveTo>
                    <a:pt x="2030" y="0"/>
                  </a:moveTo>
                  <a:lnTo>
                    <a:pt x="1030" y="647"/>
                  </a:lnTo>
                  <a:lnTo>
                    <a:pt x="0" y="1235"/>
                  </a:lnTo>
                  <a:lnTo>
                    <a:pt x="5854" y="10060"/>
                  </a:lnTo>
                  <a:lnTo>
                    <a:pt x="7825" y="8737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1608175" y="1627900"/>
              <a:ext cx="241250" cy="191225"/>
            </a:xfrm>
            <a:custGeom>
              <a:avLst/>
              <a:gdLst/>
              <a:ahLst/>
              <a:cxnLst/>
              <a:rect l="l" t="t" r="r" b="b"/>
              <a:pathLst>
                <a:path w="9650" h="7649" extrusionOk="0">
                  <a:moveTo>
                    <a:pt x="8355" y="0"/>
                  </a:moveTo>
                  <a:lnTo>
                    <a:pt x="1" y="5560"/>
                  </a:lnTo>
                  <a:lnTo>
                    <a:pt x="442" y="6325"/>
                  </a:lnTo>
                  <a:lnTo>
                    <a:pt x="765" y="7001"/>
                  </a:lnTo>
                  <a:lnTo>
                    <a:pt x="1060" y="7648"/>
                  </a:lnTo>
                  <a:lnTo>
                    <a:pt x="9649" y="1942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424175" y="2414775"/>
              <a:ext cx="247850" cy="188275"/>
            </a:xfrm>
            <a:custGeom>
              <a:avLst/>
              <a:gdLst/>
              <a:ahLst/>
              <a:cxnLst/>
              <a:rect l="l" t="t" r="r" b="b"/>
              <a:pathLst>
                <a:path w="9914" h="7531" extrusionOk="0">
                  <a:moveTo>
                    <a:pt x="8325" y="0"/>
                  </a:moveTo>
                  <a:lnTo>
                    <a:pt x="0" y="5560"/>
                  </a:lnTo>
                  <a:lnTo>
                    <a:pt x="1295" y="7531"/>
                  </a:lnTo>
                  <a:lnTo>
                    <a:pt x="9914" y="1795"/>
                  </a:lnTo>
                  <a:lnTo>
                    <a:pt x="9355" y="1206"/>
                  </a:lnTo>
                  <a:lnTo>
                    <a:pt x="8825" y="618"/>
                  </a:lnTo>
                  <a:lnTo>
                    <a:pt x="8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1226500" y="1223425"/>
              <a:ext cx="147850" cy="188275"/>
            </a:xfrm>
            <a:custGeom>
              <a:avLst/>
              <a:gdLst/>
              <a:ahLst/>
              <a:cxnLst/>
              <a:rect l="l" t="t" r="r" b="b"/>
              <a:pathLst>
                <a:path w="5914" h="7531" extrusionOk="0">
                  <a:moveTo>
                    <a:pt x="2972" y="0"/>
                  </a:moveTo>
                  <a:lnTo>
                    <a:pt x="2648" y="30"/>
                  </a:lnTo>
                  <a:lnTo>
                    <a:pt x="2354" y="88"/>
                  </a:lnTo>
                  <a:lnTo>
                    <a:pt x="2089" y="147"/>
                  </a:lnTo>
                  <a:lnTo>
                    <a:pt x="1824" y="265"/>
                  </a:lnTo>
                  <a:lnTo>
                    <a:pt x="1560" y="383"/>
                  </a:lnTo>
                  <a:lnTo>
                    <a:pt x="1324" y="559"/>
                  </a:lnTo>
                  <a:lnTo>
                    <a:pt x="1089" y="736"/>
                  </a:lnTo>
                  <a:lnTo>
                    <a:pt x="883" y="941"/>
                  </a:lnTo>
                  <a:lnTo>
                    <a:pt x="707" y="1147"/>
                  </a:lnTo>
                  <a:lnTo>
                    <a:pt x="530" y="1383"/>
                  </a:lnTo>
                  <a:lnTo>
                    <a:pt x="383" y="1647"/>
                  </a:lnTo>
                  <a:lnTo>
                    <a:pt x="265" y="1942"/>
                  </a:lnTo>
                  <a:lnTo>
                    <a:pt x="148" y="2236"/>
                  </a:lnTo>
                  <a:lnTo>
                    <a:pt x="89" y="2530"/>
                  </a:lnTo>
                  <a:lnTo>
                    <a:pt x="30" y="2883"/>
                  </a:lnTo>
                  <a:lnTo>
                    <a:pt x="1" y="3236"/>
                  </a:lnTo>
                  <a:lnTo>
                    <a:pt x="1" y="3589"/>
                  </a:lnTo>
                  <a:lnTo>
                    <a:pt x="1" y="3971"/>
                  </a:lnTo>
                  <a:lnTo>
                    <a:pt x="59" y="4383"/>
                  </a:lnTo>
                  <a:lnTo>
                    <a:pt x="118" y="4766"/>
                  </a:lnTo>
                  <a:lnTo>
                    <a:pt x="206" y="5148"/>
                  </a:lnTo>
                  <a:lnTo>
                    <a:pt x="324" y="5530"/>
                  </a:lnTo>
                  <a:lnTo>
                    <a:pt x="471" y="5883"/>
                  </a:lnTo>
                  <a:lnTo>
                    <a:pt x="618" y="6236"/>
                  </a:lnTo>
                  <a:lnTo>
                    <a:pt x="795" y="6531"/>
                  </a:lnTo>
                  <a:lnTo>
                    <a:pt x="1001" y="6825"/>
                  </a:lnTo>
                  <a:lnTo>
                    <a:pt x="1236" y="7060"/>
                  </a:lnTo>
                  <a:lnTo>
                    <a:pt x="1501" y="7266"/>
                  </a:lnTo>
                  <a:lnTo>
                    <a:pt x="1795" y="7413"/>
                  </a:lnTo>
                  <a:lnTo>
                    <a:pt x="2089" y="7501"/>
                  </a:lnTo>
                  <a:lnTo>
                    <a:pt x="2413" y="7531"/>
                  </a:lnTo>
                  <a:lnTo>
                    <a:pt x="2707" y="7501"/>
                  </a:lnTo>
                  <a:lnTo>
                    <a:pt x="3030" y="7413"/>
                  </a:lnTo>
                  <a:lnTo>
                    <a:pt x="3325" y="7295"/>
                  </a:lnTo>
                  <a:lnTo>
                    <a:pt x="3648" y="7119"/>
                  </a:lnTo>
                  <a:lnTo>
                    <a:pt x="3942" y="6884"/>
                  </a:lnTo>
                  <a:lnTo>
                    <a:pt x="4207" y="6648"/>
                  </a:lnTo>
                  <a:lnTo>
                    <a:pt x="4472" y="6354"/>
                  </a:lnTo>
                  <a:lnTo>
                    <a:pt x="4737" y="6060"/>
                  </a:lnTo>
                  <a:lnTo>
                    <a:pt x="4942" y="5736"/>
                  </a:lnTo>
                  <a:lnTo>
                    <a:pt x="5178" y="5413"/>
                  </a:lnTo>
                  <a:lnTo>
                    <a:pt x="5354" y="5060"/>
                  </a:lnTo>
                  <a:lnTo>
                    <a:pt x="5531" y="4707"/>
                  </a:lnTo>
                  <a:lnTo>
                    <a:pt x="5678" y="4354"/>
                  </a:lnTo>
                  <a:lnTo>
                    <a:pt x="5766" y="4030"/>
                  </a:lnTo>
                  <a:lnTo>
                    <a:pt x="5854" y="3707"/>
                  </a:lnTo>
                  <a:lnTo>
                    <a:pt x="5913" y="3383"/>
                  </a:lnTo>
                  <a:lnTo>
                    <a:pt x="5913" y="3089"/>
                  </a:lnTo>
                  <a:lnTo>
                    <a:pt x="5913" y="2765"/>
                  </a:lnTo>
                  <a:lnTo>
                    <a:pt x="5884" y="2471"/>
                  </a:lnTo>
                  <a:lnTo>
                    <a:pt x="5825" y="2177"/>
                  </a:lnTo>
                  <a:lnTo>
                    <a:pt x="5737" y="1912"/>
                  </a:lnTo>
                  <a:lnTo>
                    <a:pt x="5619" y="1647"/>
                  </a:lnTo>
                  <a:lnTo>
                    <a:pt x="5472" y="1383"/>
                  </a:lnTo>
                  <a:lnTo>
                    <a:pt x="5325" y="1147"/>
                  </a:lnTo>
                  <a:lnTo>
                    <a:pt x="5119" y="912"/>
                  </a:lnTo>
                  <a:lnTo>
                    <a:pt x="4913" y="736"/>
                  </a:lnTo>
                  <a:lnTo>
                    <a:pt x="4707" y="530"/>
                  </a:lnTo>
                  <a:lnTo>
                    <a:pt x="4442" y="383"/>
                  </a:lnTo>
                  <a:lnTo>
                    <a:pt x="4178" y="265"/>
                  </a:lnTo>
                  <a:lnTo>
                    <a:pt x="3883" y="147"/>
                  </a:lnTo>
                  <a:lnTo>
                    <a:pt x="3589" y="59"/>
                  </a:lnTo>
                  <a:lnTo>
                    <a:pt x="3266" y="3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1177975" y="1469050"/>
              <a:ext cx="156650" cy="102250"/>
            </a:xfrm>
            <a:custGeom>
              <a:avLst/>
              <a:gdLst/>
              <a:ahLst/>
              <a:cxnLst/>
              <a:rect l="l" t="t" r="r" b="b"/>
              <a:pathLst>
                <a:path w="6266" h="4090" extrusionOk="0">
                  <a:moveTo>
                    <a:pt x="824" y="0"/>
                  </a:moveTo>
                  <a:lnTo>
                    <a:pt x="735" y="30"/>
                  </a:lnTo>
                  <a:lnTo>
                    <a:pt x="677" y="59"/>
                  </a:lnTo>
                  <a:lnTo>
                    <a:pt x="588" y="118"/>
                  </a:lnTo>
                  <a:lnTo>
                    <a:pt x="530" y="206"/>
                  </a:lnTo>
                  <a:lnTo>
                    <a:pt x="500" y="265"/>
                  </a:lnTo>
                  <a:lnTo>
                    <a:pt x="471" y="383"/>
                  </a:lnTo>
                  <a:lnTo>
                    <a:pt x="29" y="2559"/>
                  </a:lnTo>
                  <a:lnTo>
                    <a:pt x="0" y="2648"/>
                  </a:lnTo>
                  <a:lnTo>
                    <a:pt x="29" y="2736"/>
                  </a:lnTo>
                  <a:lnTo>
                    <a:pt x="59" y="2824"/>
                  </a:lnTo>
                  <a:lnTo>
                    <a:pt x="88" y="2912"/>
                  </a:lnTo>
                  <a:lnTo>
                    <a:pt x="147" y="2971"/>
                  </a:lnTo>
                  <a:lnTo>
                    <a:pt x="235" y="3030"/>
                  </a:lnTo>
                  <a:lnTo>
                    <a:pt x="294" y="3089"/>
                  </a:lnTo>
                  <a:lnTo>
                    <a:pt x="382" y="3118"/>
                  </a:lnTo>
                  <a:lnTo>
                    <a:pt x="5266" y="4089"/>
                  </a:lnTo>
                  <a:lnTo>
                    <a:pt x="5442" y="4089"/>
                  </a:lnTo>
                  <a:lnTo>
                    <a:pt x="5530" y="4060"/>
                  </a:lnTo>
                  <a:lnTo>
                    <a:pt x="5619" y="4030"/>
                  </a:lnTo>
                  <a:lnTo>
                    <a:pt x="5677" y="3971"/>
                  </a:lnTo>
                  <a:lnTo>
                    <a:pt x="5736" y="3883"/>
                  </a:lnTo>
                  <a:lnTo>
                    <a:pt x="5795" y="3824"/>
                  </a:lnTo>
                  <a:lnTo>
                    <a:pt x="5824" y="3707"/>
                  </a:lnTo>
                  <a:lnTo>
                    <a:pt x="6266" y="1530"/>
                  </a:lnTo>
                  <a:lnTo>
                    <a:pt x="6266" y="1442"/>
                  </a:lnTo>
                  <a:lnTo>
                    <a:pt x="6266" y="1353"/>
                  </a:lnTo>
                  <a:lnTo>
                    <a:pt x="6236" y="1265"/>
                  </a:lnTo>
                  <a:lnTo>
                    <a:pt x="6177" y="1177"/>
                  </a:lnTo>
                  <a:lnTo>
                    <a:pt x="6119" y="1118"/>
                  </a:lnTo>
                  <a:lnTo>
                    <a:pt x="6060" y="1059"/>
                  </a:lnTo>
                  <a:lnTo>
                    <a:pt x="5972" y="1000"/>
                  </a:lnTo>
                  <a:lnTo>
                    <a:pt x="5883" y="97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1206650" y="1428600"/>
              <a:ext cx="116950" cy="94875"/>
            </a:xfrm>
            <a:custGeom>
              <a:avLst/>
              <a:gdLst/>
              <a:ahLst/>
              <a:cxnLst/>
              <a:rect l="l" t="t" r="r" b="b"/>
              <a:pathLst>
                <a:path w="4678" h="3795" extrusionOk="0">
                  <a:moveTo>
                    <a:pt x="912" y="0"/>
                  </a:moveTo>
                  <a:lnTo>
                    <a:pt x="824" y="30"/>
                  </a:lnTo>
                  <a:lnTo>
                    <a:pt x="736" y="59"/>
                  </a:lnTo>
                  <a:lnTo>
                    <a:pt x="677" y="89"/>
                  </a:lnTo>
                  <a:lnTo>
                    <a:pt x="589" y="147"/>
                  </a:lnTo>
                  <a:lnTo>
                    <a:pt x="530" y="206"/>
                  </a:lnTo>
                  <a:lnTo>
                    <a:pt x="500" y="294"/>
                  </a:lnTo>
                  <a:lnTo>
                    <a:pt x="471" y="383"/>
                  </a:lnTo>
                  <a:lnTo>
                    <a:pt x="30" y="2559"/>
                  </a:lnTo>
                  <a:lnTo>
                    <a:pt x="0" y="2677"/>
                  </a:lnTo>
                  <a:lnTo>
                    <a:pt x="30" y="2765"/>
                  </a:lnTo>
                  <a:lnTo>
                    <a:pt x="59" y="2854"/>
                  </a:lnTo>
                  <a:lnTo>
                    <a:pt x="89" y="2942"/>
                  </a:lnTo>
                  <a:lnTo>
                    <a:pt x="147" y="3001"/>
                  </a:lnTo>
                  <a:lnTo>
                    <a:pt x="236" y="3060"/>
                  </a:lnTo>
                  <a:lnTo>
                    <a:pt x="294" y="3089"/>
                  </a:lnTo>
                  <a:lnTo>
                    <a:pt x="383" y="3118"/>
                  </a:lnTo>
                  <a:lnTo>
                    <a:pt x="3677" y="3795"/>
                  </a:lnTo>
                  <a:lnTo>
                    <a:pt x="3854" y="3795"/>
                  </a:lnTo>
                  <a:lnTo>
                    <a:pt x="3942" y="3766"/>
                  </a:lnTo>
                  <a:lnTo>
                    <a:pt x="4030" y="3707"/>
                  </a:lnTo>
                  <a:lnTo>
                    <a:pt x="4089" y="3677"/>
                  </a:lnTo>
                  <a:lnTo>
                    <a:pt x="4148" y="3589"/>
                  </a:lnTo>
                  <a:lnTo>
                    <a:pt x="4207" y="3501"/>
                  </a:lnTo>
                  <a:lnTo>
                    <a:pt x="4236" y="3413"/>
                  </a:lnTo>
                  <a:lnTo>
                    <a:pt x="4677" y="1236"/>
                  </a:lnTo>
                  <a:lnTo>
                    <a:pt x="4677" y="1148"/>
                  </a:lnTo>
                  <a:lnTo>
                    <a:pt x="4677" y="1059"/>
                  </a:lnTo>
                  <a:lnTo>
                    <a:pt x="4648" y="971"/>
                  </a:lnTo>
                  <a:lnTo>
                    <a:pt x="4589" y="883"/>
                  </a:lnTo>
                  <a:lnTo>
                    <a:pt x="4530" y="795"/>
                  </a:lnTo>
                  <a:lnTo>
                    <a:pt x="4472" y="765"/>
                  </a:lnTo>
                  <a:lnTo>
                    <a:pt x="4383" y="706"/>
                  </a:lnTo>
                  <a:lnTo>
                    <a:pt x="4295" y="677"/>
                  </a:lnTo>
                  <a:lnTo>
                    <a:pt x="1030" y="3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896300" y="2831750"/>
              <a:ext cx="148575" cy="187550"/>
            </a:xfrm>
            <a:custGeom>
              <a:avLst/>
              <a:gdLst/>
              <a:ahLst/>
              <a:cxnLst/>
              <a:rect l="l" t="t" r="r" b="b"/>
              <a:pathLst>
                <a:path w="5943" h="7502" extrusionOk="0">
                  <a:moveTo>
                    <a:pt x="3531" y="0"/>
                  </a:moveTo>
                  <a:lnTo>
                    <a:pt x="3207" y="30"/>
                  </a:lnTo>
                  <a:lnTo>
                    <a:pt x="2913" y="89"/>
                  </a:lnTo>
                  <a:lnTo>
                    <a:pt x="2589" y="236"/>
                  </a:lnTo>
                  <a:lnTo>
                    <a:pt x="2295" y="412"/>
                  </a:lnTo>
                  <a:lnTo>
                    <a:pt x="2001" y="618"/>
                  </a:lnTo>
                  <a:lnTo>
                    <a:pt x="1736" y="883"/>
                  </a:lnTo>
                  <a:lnTo>
                    <a:pt x="1471" y="1148"/>
                  </a:lnTo>
                  <a:lnTo>
                    <a:pt x="1207" y="1471"/>
                  </a:lnTo>
                  <a:lnTo>
                    <a:pt x="971" y="1765"/>
                  </a:lnTo>
                  <a:lnTo>
                    <a:pt x="765" y="2118"/>
                  </a:lnTo>
                  <a:lnTo>
                    <a:pt x="589" y="2442"/>
                  </a:lnTo>
                  <a:lnTo>
                    <a:pt x="412" y="2795"/>
                  </a:lnTo>
                  <a:lnTo>
                    <a:pt x="265" y="3148"/>
                  </a:lnTo>
                  <a:lnTo>
                    <a:pt x="148" y="3472"/>
                  </a:lnTo>
                  <a:lnTo>
                    <a:pt x="89" y="3795"/>
                  </a:lnTo>
                  <a:lnTo>
                    <a:pt x="30" y="4119"/>
                  </a:lnTo>
                  <a:lnTo>
                    <a:pt x="1" y="4442"/>
                  </a:lnTo>
                  <a:lnTo>
                    <a:pt x="30" y="4736"/>
                  </a:lnTo>
                  <a:lnTo>
                    <a:pt x="59" y="5031"/>
                  </a:lnTo>
                  <a:lnTo>
                    <a:pt x="118" y="5325"/>
                  </a:lnTo>
                  <a:lnTo>
                    <a:pt x="207" y="5619"/>
                  </a:lnTo>
                  <a:lnTo>
                    <a:pt x="324" y="5884"/>
                  </a:lnTo>
                  <a:lnTo>
                    <a:pt x="471" y="6119"/>
                  </a:lnTo>
                  <a:lnTo>
                    <a:pt x="618" y="6354"/>
                  </a:lnTo>
                  <a:lnTo>
                    <a:pt x="795" y="6590"/>
                  </a:lnTo>
                  <a:lnTo>
                    <a:pt x="1001" y="6796"/>
                  </a:lnTo>
                  <a:lnTo>
                    <a:pt x="1236" y="6972"/>
                  </a:lnTo>
                  <a:lnTo>
                    <a:pt x="1501" y="7119"/>
                  </a:lnTo>
                  <a:lnTo>
                    <a:pt x="1766" y="7266"/>
                  </a:lnTo>
                  <a:lnTo>
                    <a:pt x="2060" y="7354"/>
                  </a:lnTo>
                  <a:lnTo>
                    <a:pt x="2354" y="7443"/>
                  </a:lnTo>
                  <a:lnTo>
                    <a:pt x="2677" y="7502"/>
                  </a:lnTo>
                  <a:lnTo>
                    <a:pt x="2972" y="7502"/>
                  </a:lnTo>
                  <a:lnTo>
                    <a:pt x="3266" y="7472"/>
                  </a:lnTo>
                  <a:lnTo>
                    <a:pt x="3560" y="7443"/>
                  </a:lnTo>
                  <a:lnTo>
                    <a:pt x="3854" y="7354"/>
                  </a:lnTo>
                  <a:lnTo>
                    <a:pt x="4119" y="7266"/>
                  </a:lnTo>
                  <a:lnTo>
                    <a:pt x="4384" y="7119"/>
                  </a:lnTo>
                  <a:lnTo>
                    <a:pt x="4619" y="6972"/>
                  </a:lnTo>
                  <a:lnTo>
                    <a:pt x="4854" y="6796"/>
                  </a:lnTo>
                  <a:lnTo>
                    <a:pt x="5060" y="6590"/>
                  </a:lnTo>
                  <a:lnTo>
                    <a:pt x="5237" y="6354"/>
                  </a:lnTo>
                  <a:lnTo>
                    <a:pt x="5413" y="6119"/>
                  </a:lnTo>
                  <a:lnTo>
                    <a:pt x="5560" y="5854"/>
                  </a:lnTo>
                  <a:lnTo>
                    <a:pt x="5678" y="5590"/>
                  </a:lnTo>
                  <a:lnTo>
                    <a:pt x="5796" y="5266"/>
                  </a:lnTo>
                  <a:lnTo>
                    <a:pt x="5854" y="4972"/>
                  </a:lnTo>
                  <a:lnTo>
                    <a:pt x="5913" y="4648"/>
                  </a:lnTo>
                  <a:lnTo>
                    <a:pt x="5943" y="4295"/>
                  </a:lnTo>
                  <a:lnTo>
                    <a:pt x="5943" y="3913"/>
                  </a:lnTo>
                  <a:lnTo>
                    <a:pt x="5913" y="3530"/>
                  </a:lnTo>
                  <a:lnTo>
                    <a:pt x="5884" y="3148"/>
                  </a:lnTo>
                  <a:lnTo>
                    <a:pt x="5825" y="2766"/>
                  </a:lnTo>
                  <a:lnTo>
                    <a:pt x="5737" y="2354"/>
                  </a:lnTo>
                  <a:lnTo>
                    <a:pt x="5619" y="2001"/>
                  </a:lnTo>
                  <a:lnTo>
                    <a:pt x="5472" y="1618"/>
                  </a:lnTo>
                  <a:lnTo>
                    <a:pt x="5325" y="1295"/>
                  </a:lnTo>
                  <a:lnTo>
                    <a:pt x="5119" y="971"/>
                  </a:lnTo>
                  <a:lnTo>
                    <a:pt x="4913" y="706"/>
                  </a:lnTo>
                  <a:lnTo>
                    <a:pt x="4678" y="471"/>
                  </a:lnTo>
                  <a:lnTo>
                    <a:pt x="4442" y="265"/>
                  </a:lnTo>
                  <a:lnTo>
                    <a:pt x="4148" y="118"/>
                  </a:lnTo>
                  <a:lnTo>
                    <a:pt x="3854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936750" y="2671425"/>
              <a:ext cx="155925" cy="102975"/>
            </a:xfrm>
            <a:custGeom>
              <a:avLst/>
              <a:gdLst/>
              <a:ahLst/>
              <a:cxnLst/>
              <a:rect l="l" t="t" r="r" b="b"/>
              <a:pathLst>
                <a:path w="6237" h="4119" extrusionOk="0">
                  <a:moveTo>
                    <a:pt x="824" y="1"/>
                  </a:moveTo>
                  <a:lnTo>
                    <a:pt x="736" y="30"/>
                  </a:lnTo>
                  <a:lnTo>
                    <a:pt x="648" y="89"/>
                  </a:lnTo>
                  <a:lnTo>
                    <a:pt x="589" y="148"/>
                  </a:lnTo>
                  <a:lnTo>
                    <a:pt x="530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0" y="2560"/>
                  </a:lnTo>
                  <a:lnTo>
                    <a:pt x="0" y="2648"/>
                  </a:lnTo>
                  <a:lnTo>
                    <a:pt x="0" y="2766"/>
                  </a:lnTo>
                  <a:lnTo>
                    <a:pt x="30" y="2854"/>
                  </a:lnTo>
                  <a:lnTo>
                    <a:pt x="89" y="2913"/>
                  </a:lnTo>
                  <a:lnTo>
                    <a:pt x="118" y="3001"/>
                  </a:lnTo>
                  <a:lnTo>
                    <a:pt x="206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5237" y="4090"/>
                  </a:lnTo>
                  <a:lnTo>
                    <a:pt x="5325" y="4119"/>
                  </a:lnTo>
                  <a:lnTo>
                    <a:pt x="5413" y="4090"/>
                  </a:lnTo>
                  <a:lnTo>
                    <a:pt x="5501" y="4060"/>
                  </a:lnTo>
                  <a:lnTo>
                    <a:pt x="5590" y="4031"/>
                  </a:lnTo>
                  <a:lnTo>
                    <a:pt x="5678" y="3972"/>
                  </a:lnTo>
                  <a:lnTo>
                    <a:pt x="5737" y="3913"/>
                  </a:lnTo>
                  <a:lnTo>
                    <a:pt x="5766" y="3825"/>
                  </a:lnTo>
                  <a:lnTo>
                    <a:pt x="5796" y="3737"/>
                  </a:lnTo>
                  <a:lnTo>
                    <a:pt x="6237" y="1560"/>
                  </a:lnTo>
                  <a:lnTo>
                    <a:pt x="6237" y="1442"/>
                  </a:lnTo>
                  <a:lnTo>
                    <a:pt x="6237" y="1354"/>
                  </a:lnTo>
                  <a:lnTo>
                    <a:pt x="6207" y="1266"/>
                  </a:lnTo>
                  <a:lnTo>
                    <a:pt x="6178" y="1177"/>
                  </a:lnTo>
                  <a:lnTo>
                    <a:pt x="6119" y="1119"/>
                  </a:lnTo>
                  <a:lnTo>
                    <a:pt x="6031" y="1060"/>
                  </a:lnTo>
                  <a:lnTo>
                    <a:pt x="5943" y="1030"/>
                  </a:lnTo>
                  <a:lnTo>
                    <a:pt x="5854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947775" y="2719225"/>
              <a:ext cx="116225" cy="94900"/>
            </a:xfrm>
            <a:custGeom>
              <a:avLst/>
              <a:gdLst/>
              <a:ahLst/>
              <a:cxnLst/>
              <a:rect l="l" t="t" r="r" b="b"/>
              <a:pathLst>
                <a:path w="4649" h="3796" extrusionOk="0">
                  <a:moveTo>
                    <a:pt x="913" y="1"/>
                  </a:moveTo>
                  <a:lnTo>
                    <a:pt x="824" y="30"/>
                  </a:lnTo>
                  <a:lnTo>
                    <a:pt x="736" y="30"/>
                  </a:lnTo>
                  <a:lnTo>
                    <a:pt x="648" y="89"/>
                  </a:lnTo>
                  <a:lnTo>
                    <a:pt x="560" y="148"/>
                  </a:lnTo>
                  <a:lnTo>
                    <a:pt x="501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1" y="2560"/>
                  </a:lnTo>
                  <a:lnTo>
                    <a:pt x="1" y="2678"/>
                  </a:lnTo>
                  <a:lnTo>
                    <a:pt x="1" y="2766"/>
                  </a:lnTo>
                  <a:lnTo>
                    <a:pt x="30" y="2854"/>
                  </a:lnTo>
                  <a:lnTo>
                    <a:pt x="60" y="2913"/>
                  </a:lnTo>
                  <a:lnTo>
                    <a:pt x="118" y="3001"/>
                  </a:lnTo>
                  <a:lnTo>
                    <a:pt x="207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3648" y="3795"/>
                  </a:lnTo>
                  <a:lnTo>
                    <a:pt x="3825" y="3795"/>
                  </a:lnTo>
                  <a:lnTo>
                    <a:pt x="3913" y="3766"/>
                  </a:lnTo>
                  <a:lnTo>
                    <a:pt x="4001" y="3707"/>
                  </a:lnTo>
                  <a:lnTo>
                    <a:pt x="4090" y="3648"/>
                  </a:lnTo>
                  <a:lnTo>
                    <a:pt x="4148" y="3590"/>
                  </a:lnTo>
                  <a:lnTo>
                    <a:pt x="4178" y="3501"/>
                  </a:lnTo>
                  <a:lnTo>
                    <a:pt x="4207" y="3413"/>
                  </a:lnTo>
                  <a:lnTo>
                    <a:pt x="4649" y="1236"/>
                  </a:lnTo>
                  <a:lnTo>
                    <a:pt x="4649" y="1148"/>
                  </a:lnTo>
                  <a:lnTo>
                    <a:pt x="4649" y="1060"/>
                  </a:lnTo>
                  <a:lnTo>
                    <a:pt x="4619" y="971"/>
                  </a:lnTo>
                  <a:lnTo>
                    <a:pt x="4590" y="883"/>
                  </a:lnTo>
                  <a:lnTo>
                    <a:pt x="4531" y="795"/>
                  </a:lnTo>
                  <a:lnTo>
                    <a:pt x="4443" y="736"/>
                  </a:lnTo>
                  <a:lnTo>
                    <a:pt x="4354" y="707"/>
                  </a:lnTo>
                  <a:lnTo>
                    <a:pt x="4266" y="677"/>
                  </a:lnTo>
                  <a:lnTo>
                    <a:pt x="1001" y="30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238125" y="188235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059" y="0"/>
                  </a:moveTo>
                  <a:lnTo>
                    <a:pt x="2736" y="30"/>
                  </a:lnTo>
                  <a:lnTo>
                    <a:pt x="2442" y="59"/>
                  </a:lnTo>
                  <a:lnTo>
                    <a:pt x="2147" y="118"/>
                  </a:lnTo>
                  <a:lnTo>
                    <a:pt x="1883" y="206"/>
                  </a:lnTo>
                  <a:lnTo>
                    <a:pt x="1618" y="324"/>
                  </a:lnTo>
                  <a:lnTo>
                    <a:pt x="1353" y="441"/>
                  </a:lnTo>
                  <a:lnTo>
                    <a:pt x="1118" y="618"/>
                  </a:lnTo>
                  <a:lnTo>
                    <a:pt x="912" y="794"/>
                  </a:lnTo>
                  <a:lnTo>
                    <a:pt x="706" y="1000"/>
                  </a:lnTo>
                  <a:lnTo>
                    <a:pt x="529" y="1236"/>
                  </a:lnTo>
                  <a:lnTo>
                    <a:pt x="353" y="1471"/>
                  </a:lnTo>
                  <a:lnTo>
                    <a:pt x="235" y="1765"/>
                  </a:lnTo>
                  <a:lnTo>
                    <a:pt x="118" y="2030"/>
                  </a:lnTo>
                  <a:lnTo>
                    <a:pt x="59" y="2353"/>
                  </a:lnTo>
                  <a:lnTo>
                    <a:pt x="0" y="2677"/>
                  </a:lnTo>
                  <a:lnTo>
                    <a:pt x="0" y="2971"/>
                  </a:lnTo>
                  <a:lnTo>
                    <a:pt x="0" y="3265"/>
                  </a:lnTo>
                  <a:lnTo>
                    <a:pt x="59" y="3559"/>
                  </a:lnTo>
                  <a:lnTo>
                    <a:pt x="118" y="3854"/>
                  </a:lnTo>
                  <a:lnTo>
                    <a:pt x="235" y="4118"/>
                  </a:lnTo>
                  <a:lnTo>
                    <a:pt x="353" y="4354"/>
                  </a:lnTo>
                  <a:lnTo>
                    <a:pt x="529" y="4618"/>
                  </a:lnTo>
                  <a:lnTo>
                    <a:pt x="706" y="4824"/>
                  </a:lnTo>
                  <a:lnTo>
                    <a:pt x="912" y="5030"/>
                  </a:lnTo>
                  <a:lnTo>
                    <a:pt x="1118" y="5236"/>
                  </a:lnTo>
                  <a:lnTo>
                    <a:pt x="1383" y="5413"/>
                  </a:lnTo>
                  <a:lnTo>
                    <a:pt x="1647" y="5560"/>
                  </a:lnTo>
                  <a:lnTo>
                    <a:pt x="1912" y="5677"/>
                  </a:lnTo>
                  <a:lnTo>
                    <a:pt x="2206" y="5766"/>
                  </a:lnTo>
                  <a:lnTo>
                    <a:pt x="2530" y="5854"/>
                  </a:lnTo>
                  <a:lnTo>
                    <a:pt x="2853" y="5913"/>
                  </a:lnTo>
                  <a:lnTo>
                    <a:pt x="3206" y="5942"/>
                  </a:lnTo>
                  <a:lnTo>
                    <a:pt x="3559" y="5942"/>
                  </a:lnTo>
                  <a:lnTo>
                    <a:pt x="3942" y="5913"/>
                  </a:lnTo>
                  <a:lnTo>
                    <a:pt x="4354" y="5883"/>
                  </a:lnTo>
                  <a:lnTo>
                    <a:pt x="4736" y="5824"/>
                  </a:lnTo>
                  <a:lnTo>
                    <a:pt x="5118" y="5736"/>
                  </a:lnTo>
                  <a:lnTo>
                    <a:pt x="5501" y="5619"/>
                  </a:lnTo>
                  <a:lnTo>
                    <a:pt x="5854" y="5472"/>
                  </a:lnTo>
                  <a:lnTo>
                    <a:pt x="6207" y="5324"/>
                  </a:lnTo>
                  <a:lnTo>
                    <a:pt x="6501" y="5119"/>
                  </a:lnTo>
                  <a:lnTo>
                    <a:pt x="6795" y="4913"/>
                  </a:lnTo>
                  <a:lnTo>
                    <a:pt x="7030" y="4677"/>
                  </a:lnTo>
                  <a:lnTo>
                    <a:pt x="7236" y="4442"/>
                  </a:lnTo>
                  <a:lnTo>
                    <a:pt x="7383" y="4148"/>
                  </a:lnTo>
                  <a:lnTo>
                    <a:pt x="7472" y="3854"/>
                  </a:lnTo>
                  <a:lnTo>
                    <a:pt x="7501" y="3530"/>
                  </a:lnTo>
                  <a:lnTo>
                    <a:pt x="7472" y="3206"/>
                  </a:lnTo>
                  <a:lnTo>
                    <a:pt x="7383" y="2912"/>
                  </a:lnTo>
                  <a:lnTo>
                    <a:pt x="7266" y="2589"/>
                  </a:lnTo>
                  <a:lnTo>
                    <a:pt x="7089" y="2295"/>
                  </a:lnTo>
                  <a:lnTo>
                    <a:pt x="6854" y="2000"/>
                  </a:lnTo>
                  <a:lnTo>
                    <a:pt x="6619" y="1736"/>
                  </a:lnTo>
                  <a:lnTo>
                    <a:pt x="6325" y="1441"/>
                  </a:lnTo>
                  <a:lnTo>
                    <a:pt x="6030" y="1206"/>
                  </a:lnTo>
                  <a:lnTo>
                    <a:pt x="5707" y="971"/>
                  </a:lnTo>
                  <a:lnTo>
                    <a:pt x="5383" y="765"/>
                  </a:lnTo>
                  <a:lnTo>
                    <a:pt x="5030" y="559"/>
                  </a:lnTo>
                  <a:lnTo>
                    <a:pt x="4677" y="412"/>
                  </a:lnTo>
                  <a:lnTo>
                    <a:pt x="4354" y="265"/>
                  </a:lnTo>
                  <a:lnTo>
                    <a:pt x="4001" y="147"/>
                  </a:lnTo>
                  <a:lnTo>
                    <a:pt x="3677" y="88"/>
                  </a:lnTo>
                  <a:lnTo>
                    <a:pt x="3353" y="3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483000" y="1922775"/>
              <a:ext cx="102975" cy="155950"/>
            </a:xfrm>
            <a:custGeom>
              <a:avLst/>
              <a:gdLst/>
              <a:ahLst/>
              <a:cxnLst/>
              <a:rect l="l" t="t" r="r" b="b"/>
              <a:pathLst>
                <a:path w="4119" h="6238" extrusionOk="0">
                  <a:moveTo>
                    <a:pt x="1354" y="1"/>
                  </a:moveTo>
                  <a:lnTo>
                    <a:pt x="1266" y="30"/>
                  </a:lnTo>
                  <a:lnTo>
                    <a:pt x="1177" y="60"/>
                  </a:lnTo>
                  <a:lnTo>
                    <a:pt x="1118" y="119"/>
                  </a:lnTo>
                  <a:lnTo>
                    <a:pt x="1060" y="207"/>
                  </a:lnTo>
                  <a:lnTo>
                    <a:pt x="1001" y="266"/>
                  </a:lnTo>
                  <a:lnTo>
                    <a:pt x="971" y="383"/>
                  </a:lnTo>
                  <a:lnTo>
                    <a:pt x="1" y="5237"/>
                  </a:lnTo>
                  <a:lnTo>
                    <a:pt x="1" y="5325"/>
                  </a:lnTo>
                  <a:lnTo>
                    <a:pt x="1" y="5414"/>
                  </a:lnTo>
                  <a:lnTo>
                    <a:pt x="30" y="5502"/>
                  </a:lnTo>
                  <a:lnTo>
                    <a:pt x="89" y="5590"/>
                  </a:lnTo>
                  <a:lnTo>
                    <a:pt x="118" y="5649"/>
                  </a:lnTo>
                  <a:lnTo>
                    <a:pt x="207" y="5708"/>
                  </a:lnTo>
                  <a:lnTo>
                    <a:pt x="295" y="5767"/>
                  </a:lnTo>
                  <a:lnTo>
                    <a:pt x="383" y="5796"/>
                  </a:lnTo>
                  <a:lnTo>
                    <a:pt x="2560" y="6237"/>
                  </a:lnTo>
                  <a:lnTo>
                    <a:pt x="2736" y="6237"/>
                  </a:lnTo>
                  <a:lnTo>
                    <a:pt x="2825" y="6208"/>
                  </a:lnTo>
                  <a:lnTo>
                    <a:pt x="2913" y="6149"/>
                  </a:lnTo>
                  <a:lnTo>
                    <a:pt x="3001" y="6090"/>
                  </a:lnTo>
                  <a:lnTo>
                    <a:pt x="3060" y="6031"/>
                  </a:lnTo>
                  <a:lnTo>
                    <a:pt x="3089" y="5943"/>
                  </a:lnTo>
                  <a:lnTo>
                    <a:pt x="3119" y="5855"/>
                  </a:lnTo>
                  <a:lnTo>
                    <a:pt x="4089" y="1001"/>
                  </a:lnTo>
                  <a:lnTo>
                    <a:pt x="4119" y="913"/>
                  </a:lnTo>
                  <a:lnTo>
                    <a:pt x="4089" y="795"/>
                  </a:lnTo>
                  <a:lnTo>
                    <a:pt x="4060" y="707"/>
                  </a:lnTo>
                  <a:lnTo>
                    <a:pt x="4031" y="648"/>
                  </a:lnTo>
                  <a:lnTo>
                    <a:pt x="3972" y="560"/>
                  </a:lnTo>
                  <a:lnTo>
                    <a:pt x="3913" y="501"/>
                  </a:lnTo>
                  <a:lnTo>
                    <a:pt x="3825" y="472"/>
                  </a:lnTo>
                  <a:lnTo>
                    <a:pt x="3737" y="442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442550" y="1933825"/>
              <a:ext cx="94900" cy="116200"/>
            </a:xfrm>
            <a:custGeom>
              <a:avLst/>
              <a:gdLst/>
              <a:ahLst/>
              <a:cxnLst/>
              <a:rect l="l" t="t" r="r" b="b"/>
              <a:pathLst>
                <a:path w="3796" h="4648" extrusionOk="0">
                  <a:moveTo>
                    <a:pt x="1060" y="0"/>
                  </a:moveTo>
                  <a:lnTo>
                    <a:pt x="971" y="30"/>
                  </a:lnTo>
                  <a:lnTo>
                    <a:pt x="883" y="59"/>
                  </a:lnTo>
                  <a:lnTo>
                    <a:pt x="824" y="118"/>
                  </a:lnTo>
                  <a:lnTo>
                    <a:pt x="766" y="206"/>
                  </a:lnTo>
                  <a:lnTo>
                    <a:pt x="707" y="265"/>
                  </a:lnTo>
                  <a:lnTo>
                    <a:pt x="677" y="353"/>
                  </a:lnTo>
                  <a:lnTo>
                    <a:pt x="30" y="3648"/>
                  </a:lnTo>
                  <a:lnTo>
                    <a:pt x="1" y="3736"/>
                  </a:lnTo>
                  <a:lnTo>
                    <a:pt x="30" y="3824"/>
                  </a:lnTo>
                  <a:lnTo>
                    <a:pt x="60" y="3913"/>
                  </a:lnTo>
                  <a:lnTo>
                    <a:pt x="89" y="4001"/>
                  </a:lnTo>
                  <a:lnTo>
                    <a:pt x="148" y="4060"/>
                  </a:lnTo>
                  <a:lnTo>
                    <a:pt x="236" y="4118"/>
                  </a:lnTo>
                  <a:lnTo>
                    <a:pt x="295" y="4177"/>
                  </a:lnTo>
                  <a:lnTo>
                    <a:pt x="383" y="4207"/>
                  </a:lnTo>
                  <a:lnTo>
                    <a:pt x="2589" y="4648"/>
                  </a:lnTo>
                  <a:lnTo>
                    <a:pt x="2766" y="4648"/>
                  </a:lnTo>
                  <a:lnTo>
                    <a:pt x="2854" y="4619"/>
                  </a:lnTo>
                  <a:lnTo>
                    <a:pt x="2942" y="4560"/>
                  </a:lnTo>
                  <a:lnTo>
                    <a:pt x="3001" y="4501"/>
                  </a:lnTo>
                  <a:lnTo>
                    <a:pt x="3060" y="4442"/>
                  </a:lnTo>
                  <a:lnTo>
                    <a:pt x="3119" y="4354"/>
                  </a:lnTo>
                  <a:lnTo>
                    <a:pt x="3148" y="4266"/>
                  </a:lnTo>
                  <a:lnTo>
                    <a:pt x="3795" y="1000"/>
                  </a:lnTo>
                  <a:lnTo>
                    <a:pt x="3795" y="912"/>
                  </a:lnTo>
                  <a:lnTo>
                    <a:pt x="3795" y="794"/>
                  </a:lnTo>
                  <a:lnTo>
                    <a:pt x="3766" y="706"/>
                  </a:lnTo>
                  <a:lnTo>
                    <a:pt x="3737" y="647"/>
                  </a:lnTo>
                  <a:lnTo>
                    <a:pt x="3678" y="559"/>
                  </a:lnTo>
                  <a:lnTo>
                    <a:pt x="3590" y="500"/>
                  </a:lnTo>
                  <a:lnTo>
                    <a:pt x="3531" y="471"/>
                  </a:lnTo>
                  <a:lnTo>
                    <a:pt x="3413" y="441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1845725" y="221180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912" y="1"/>
                  </a:moveTo>
                  <a:lnTo>
                    <a:pt x="3530" y="30"/>
                  </a:lnTo>
                  <a:lnTo>
                    <a:pt x="3148" y="89"/>
                  </a:lnTo>
                  <a:lnTo>
                    <a:pt x="2765" y="148"/>
                  </a:lnTo>
                  <a:lnTo>
                    <a:pt x="2383" y="236"/>
                  </a:lnTo>
                  <a:lnTo>
                    <a:pt x="2000" y="354"/>
                  </a:lnTo>
                  <a:lnTo>
                    <a:pt x="1647" y="471"/>
                  </a:lnTo>
                  <a:lnTo>
                    <a:pt x="1294" y="648"/>
                  </a:lnTo>
                  <a:lnTo>
                    <a:pt x="971" y="824"/>
                  </a:lnTo>
                  <a:lnTo>
                    <a:pt x="706" y="1030"/>
                  </a:lnTo>
                  <a:lnTo>
                    <a:pt x="471" y="1265"/>
                  </a:lnTo>
                  <a:lnTo>
                    <a:pt x="265" y="1530"/>
                  </a:lnTo>
                  <a:lnTo>
                    <a:pt x="118" y="1795"/>
                  </a:lnTo>
                  <a:lnTo>
                    <a:pt x="29" y="2119"/>
                  </a:lnTo>
                  <a:lnTo>
                    <a:pt x="0" y="2413"/>
                  </a:lnTo>
                  <a:lnTo>
                    <a:pt x="29" y="2736"/>
                  </a:lnTo>
                  <a:lnTo>
                    <a:pt x="118" y="3060"/>
                  </a:lnTo>
                  <a:lnTo>
                    <a:pt x="235" y="3354"/>
                  </a:lnTo>
                  <a:lnTo>
                    <a:pt x="412" y="3648"/>
                  </a:lnTo>
                  <a:lnTo>
                    <a:pt x="618" y="3942"/>
                  </a:lnTo>
                  <a:lnTo>
                    <a:pt x="883" y="4236"/>
                  </a:lnTo>
                  <a:lnTo>
                    <a:pt x="1147" y="4501"/>
                  </a:lnTo>
                  <a:lnTo>
                    <a:pt x="1471" y="4737"/>
                  </a:lnTo>
                  <a:lnTo>
                    <a:pt x="1794" y="4972"/>
                  </a:lnTo>
                  <a:lnTo>
                    <a:pt x="2118" y="5207"/>
                  </a:lnTo>
                  <a:lnTo>
                    <a:pt x="2471" y="5384"/>
                  </a:lnTo>
                  <a:lnTo>
                    <a:pt x="2795" y="5560"/>
                  </a:lnTo>
                  <a:lnTo>
                    <a:pt x="3148" y="5678"/>
                  </a:lnTo>
                  <a:lnTo>
                    <a:pt x="3501" y="5796"/>
                  </a:lnTo>
                  <a:lnTo>
                    <a:pt x="3824" y="5884"/>
                  </a:lnTo>
                  <a:lnTo>
                    <a:pt x="4118" y="5913"/>
                  </a:lnTo>
                  <a:lnTo>
                    <a:pt x="4442" y="5943"/>
                  </a:lnTo>
                  <a:lnTo>
                    <a:pt x="4736" y="5943"/>
                  </a:lnTo>
                  <a:lnTo>
                    <a:pt x="5060" y="5913"/>
                  </a:lnTo>
                  <a:lnTo>
                    <a:pt x="5324" y="5854"/>
                  </a:lnTo>
                  <a:lnTo>
                    <a:pt x="5619" y="5766"/>
                  </a:lnTo>
                  <a:lnTo>
                    <a:pt x="5883" y="5648"/>
                  </a:lnTo>
                  <a:lnTo>
                    <a:pt x="6148" y="5501"/>
                  </a:lnTo>
                  <a:lnTo>
                    <a:pt x="6383" y="5325"/>
                  </a:lnTo>
                  <a:lnTo>
                    <a:pt x="6589" y="5148"/>
                  </a:lnTo>
                  <a:lnTo>
                    <a:pt x="6795" y="4942"/>
                  </a:lnTo>
                  <a:lnTo>
                    <a:pt x="6972" y="4707"/>
                  </a:lnTo>
                  <a:lnTo>
                    <a:pt x="7119" y="4472"/>
                  </a:lnTo>
                  <a:lnTo>
                    <a:pt x="7266" y="4207"/>
                  </a:lnTo>
                  <a:lnTo>
                    <a:pt x="7384" y="3913"/>
                  </a:lnTo>
                  <a:lnTo>
                    <a:pt x="7442" y="3589"/>
                  </a:lnTo>
                  <a:lnTo>
                    <a:pt x="7501" y="3295"/>
                  </a:lnTo>
                  <a:lnTo>
                    <a:pt x="7501" y="2972"/>
                  </a:lnTo>
                  <a:lnTo>
                    <a:pt x="7501" y="2677"/>
                  </a:lnTo>
                  <a:lnTo>
                    <a:pt x="7442" y="2383"/>
                  </a:lnTo>
                  <a:lnTo>
                    <a:pt x="7354" y="2119"/>
                  </a:lnTo>
                  <a:lnTo>
                    <a:pt x="7266" y="1854"/>
                  </a:lnTo>
                  <a:lnTo>
                    <a:pt x="7119" y="1589"/>
                  </a:lnTo>
                  <a:lnTo>
                    <a:pt x="6972" y="1354"/>
                  </a:lnTo>
                  <a:lnTo>
                    <a:pt x="6795" y="1118"/>
                  </a:lnTo>
                  <a:lnTo>
                    <a:pt x="6589" y="912"/>
                  </a:lnTo>
                  <a:lnTo>
                    <a:pt x="6354" y="736"/>
                  </a:lnTo>
                  <a:lnTo>
                    <a:pt x="6119" y="559"/>
                  </a:lnTo>
                  <a:lnTo>
                    <a:pt x="5854" y="412"/>
                  </a:lnTo>
                  <a:lnTo>
                    <a:pt x="5589" y="265"/>
                  </a:lnTo>
                  <a:lnTo>
                    <a:pt x="5295" y="177"/>
                  </a:lnTo>
                  <a:lnTo>
                    <a:pt x="4971" y="89"/>
                  </a:lnTo>
                  <a:lnTo>
                    <a:pt x="4648" y="59"/>
                  </a:lnTo>
                  <a:lnTo>
                    <a:pt x="4295" y="30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1685400" y="2164000"/>
              <a:ext cx="102975" cy="156675"/>
            </a:xfrm>
            <a:custGeom>
              <a:avLst/>
              <a:gdLst/>
              <a:ahLst/>
              <a:cxnLst/>
              <a:rect l="l" t="t" r="r" b="b"/>
              <a:pathLst>
                <a:path w="4119" h="6267" extrusionOk="0">
                  <a:moveTo>
                    <a:pt x="1442" y="1"/>
                  </a:moveTo>
                  <a:lnTo>
                    <a:pt x="1353" y="30"/>
                  </a:lnTo>
                  <a:lnTo>
                    <a:pt x="1265" y="59"/>
                  </a:lnTo>
                  <a:lnTo>
                    <a:pt x="1206" y="89"/>
                  </a:lnTo>
                  <a:lnTo>
                    <a:pt x="1118" y="148"/>
                  </a:lnTo>
                  <a:lnTo>
                    <a:pt x="1059" y="206"/>
                  </a:lnTo>
                  <a:lnTo>
                    <a:pt x="1030" y="295"/>
                  </a:lnTo>
                  <a:lnTo>
                    <a:pt x="1000" y="383"/>
                  </a:lnTo>
                  <a:lnTo>
                    <a:pt x="30" y="5266"/>
                  </a:lnTo>
                  <a:lnTo>
                    <a:pt x="0" y="5354"/>
                  </a:lnTo>
                  <a:lnTo>
                    <a:pt x="30" y="5443"/>
                  </a:lnTo>
                  <a:lnTo>
                    <a:pt x="30" y="5531"/>
                  </a:lnTo>
                  <a:lnTo>
                    <a:pt x="89" y="5619"/>
                  </a:lnTo>
                  <a:lnTo>
                    <a:pt x="147" y="5678"/>
                  </a:lnTo>
                  <a:lnTo>
                    <a:pt x="206" y="5737"/>
                  </a:lnTo>
                  <a:lnTo>
                    <a:pt x="294" y="5795"/>
                  </a:lnTo>
                  <a:lnTo>
                    <a:pt x="383" y="5795"/>
                  </a:lnTo>
                  <a:lnTo>
                    <a:pt x="2560" y="6237"/>
                  </a:lnTo>
                  <a:lnTo>
                    <a:pt x="2677" y="6266"/>
                  </a:lnTo>
                  <a:lnTo>
                    <a:pt x="2765" y="6237"/>
                  </a:lnTo>
                  <a:lnTo>
                    <a:pt x="2854" y="6207"/>
                  </a:lnTo>
                  <a:lnTo>
                    <a:pt x="2913" y="6178"/>
                  </a:lnTo>
                  <a:lnTo>
                    <a:pt x="3001" y="6119"/>
                  </a:lnTo>
                  <a:lnTo>
                    <a:pt x="3060" y="6060"/>
                  </a:lnTo>
                  <a:lnTo>
                    <a:pt x="3089" y="5972"/>
                  </a:lnTo>
                  <a:lnTo>
                    <a:pt x="3118" y="5884"/>
                  </a:lnTo>
                  <a:lnTo>
                    <a:pt x="4119" y="1001"/>
                  </a:lnTo>
                  <a:lnTo>
                    <a:pt x="4119" y="912"/>
                  </a:lnTo>
                  <a:lnTo>
                    <a:pt x="4119" y="824"/>
                  </a:lnTo>
                  <a:lnTo>
                    <a:pt x="4089" y="736"/>
                  </a:lnTo>
                  <a:lnTo>
                    <a:pt x="4030" y="648"/>
                  </a:lnTo>
                  <a:lnTo>
                    <a:pt x="3971" y="589"/>
                  </a:lnTo>
                  <a:lnTo>
                    <a:pt x="3913" y="530"/>
                  </a:lnTo>
                  <a:lnTo>
                    <a:pt x="3824" y="501"/>
                  </a:lnTo>
                  <a:lnTo>
                    <a:pt x="3736" y="471"/>
                  </a:lnTo>
                  <a:lnTo>
                    <a:pt x="1559" y="30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1733200" y="2192675"/>
              <a:ext cx="94900" cy="116950"/>
            </a:xfrm>
            <a:custGeom>
              <a:avLst/>
              <a:gdLst/>
              <a:ahLst/>
              <a:cxnLst/>
              <a:rect l="l" t="t" r="r" b="b"/>
              <a:pathLst>
                <a:path w="3796" h="4678" extrusionOk="0">
                  <a:moveTo>
                    <a:pt x="1148" y="1"/>
                  </a:moveTo>
                  <a:lnTo>
                    <a:pt x="1059" y="30"/>
                  </a:lnTo>
                  <a:lnTo>
                    <a:pt x="971" y="60"/>
                  </a:lnTo>
                  <a:lnTo>
                    <a:pt x="883" y="89"/>
                  </a:lnTo>
                  <a:lnTo>
                    <a:pt x="824" y="148"/>
                  </a:lnTo>
                  <a:lnTo>
                    <a:pt x="765" y="207"/>
                  </a:lnTo>
                  <a:lnTo>
                    <a:pt x="706" y="295"/>
                  </a:lnTo>
                  <a:lnTo>
                    <a:pt x="677" y="383"/>
                  </a:lnTo>
                  <a:lnTo>
                    <a:pt x="30" y="3678"/>
                  </a:lnTo>
                  <a:lnTo>
                    <a:pt x="0" y="3766"/>
                  </a:lnTo>
                  <a:lnTo>
                    <a:pt x="30" y="3854"/>
                  </a:lnTo>
                  <a:lnTo>
                    <a:pt x="59" y="3943"/>
                  </a:lnTo>
                  <a:lnTo>
                    <a:pt x="89" y="4031"/>
                  </a:lnTo>
                  <a:lnTo>
                    <a:pt x="147" y="4090"/>
                  </a:lnTo>
                  <a:lnTo>
                    <a:pt x="206" y="4148"/>
                  </a:lnTo>
                  <a:lnTo>
                    <a:pt x="295" y="4207"/>
                  </a:lnTo>
                  <a:lnTo>
                    <a:pt x="383" y="4237"/>
                  </a:lnTo>
                  <a:lnTo>
                    <a:pt x="2589" y="4648"/>
                  </a:lnTo>
                  <a:lnTo>
                    <a:pt x="2677" y="4678"/>
                  </a:lnTo>
                  <a:lnTo>
                    <a:pt x="2765" y="4648"/>
                  </a:lnTo>
                  <a:lnTo>
                    <a:pt x="2854" y="4648"/>
                  </a:lnTo>
                  <a:lnTo>
                    <a:pt x="2942" y="4590"/>
                  </a:lnTo>
                  <a:lnTo>
                    <a:pt x="3001" y="4531"/>
                  </a:lnTo>
                  <a:lnTo>
                    <a:pt x="3060" y="4472"/>
                  </a:lnTo>
                  <a:lnTo>
                    <a:pt x="3118" y="4384"/>
                  </a:lnTo>
                  <a:lnTo>
                    <a:pt x="3148" y="4296"/>
                  </a:lnTo>
                  <a:lnTo>
                    <a:pt x="3795" y="1001"/>
                  </a:lnTo>
                  <a:lnTo>
                    <a:pt x="3795" y="913"/>
                  </a:lnTo>
                  <a:lnTo>
                    <a:pt x="3795" y="824"/>
                  </a:lnTo>
                  <a:lnTo>
                    <a:pt x="3766" y="736"/>
                  </a:lnTo>
                  <a:lnTo>
                    <a:pt x="3736" y="648"/>
                  </a:lnTo>
                  <a:lnTo>
                    <a:pt x="3677" y="589"/>
                  </a:lnTo>
                  <a:lnTo>
                    <a:pt x="3589" y="530"/>
                  </a:lnTo>
                  <a:lnTo>
                    <a:pt x="3501" y="501"/>
                  </a:lnTo>
                  <a:lnTo>
                    <a:pt x="3413" y="471"/>
                  </a:lnTo>
                  <a:lnTo>
                    <a:pt x="1236" y="30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354300" y="2495675"/>
              <a:ext cx="177275" cy="160325"/>
            </a:xfrm>
            <a:custGeom>
              <a:avLst/>
              <a:gdLst/>
              <a:ahLst/>
              <a:cxnLst/>
              <a:rect l="l" t="t" r="r" b="b"/>
              <a:pathLst>
                <a:path w="7091" h="6413" extrusionOk="0">
                  <a:moveTo>
                    <a:pt x="4707" y="0"/>
                  </a:moveTo>
                  <a:lnTo>
                    <a:pt x="4325" y="30"/>
                  </a:lnTo>
                  <a:lnTo>
                    <a:pt x="3913" y="59"/>
                  </a:lnTo>
                  <a:lnTo>
                    <a:pt x="3531" y="118"/>
                  </a:lnTo>
                  <a:lnTo>
                    <a:pt x="3148" y="206"/>
                  </a:lnTo>
                  <a:lnTo>
                    <a:pt x="2766" y="324"/>
                  </a:lnTo>
                  <a:lnTo>
                    <a:pt x="2413" y="441"/>
                  </a:lnTo>
                  <a:lnTo>
                    <a:pt x="2060" y="589"/>
                  </a:lnTo>
                  <a:lnTo>
                    <a:pt x="1736" y="765"/>
                  </a:lnTo>
                  <a:lnTo>
                    <a:pt x="1472" y="912"/>
                  </a:lnTo>
                  <a:lnTo>
                    <a:pt x="1207" y="1118"/>
                  </a:lnTo>
                  <a:lnTo>
                    <a:pt x="972" y="1324"/>
                  </a:lnTo>
                  <a:lnTo>
                    <a:pt x="766" y="1530"/>
                  </a:lnTo>
                  <a:lnTo>
                    <a:pt x="589" y="1765"/>
                  </a:lnTo>
                  <a:lnTo>
                    <a:pt x="413" y="2030"/>
                  </a:lnTo>
                  <a:lnTo>
                    <a:pt x="295" y="2295"/>
                  </a:lnTo>
                  <a:lnTo>
                    <a:pt x="177" y="2559"/>
                  </a:lnTo>
                  <a:lnTo>
                    <a:pt x="89" y="2824"/>
                  </a:lnTo>
                  <a:lnTo>
                    <a:pt x="30" y="3118"/>
                  </a:lnTo>
                  <a:lnTo>
                    <a:pt x="1" y="3413"/>
                  </a:lnTo>
                  <a:lnTo>
                    <a:pt x="30" y="3677"/>
                  </a:lnTo>
                  <a:lnTo>
                    <a:pt x="60" y="3971"/>
                  </a:lnTo>
                  <a:lnTo>
                    <a:pt x="118" y="4266"/>
                  </a:lnTo>
                  <a:lnTo>
                    <a:pt x="207" y="4560"/>
                  </a:lnTo>
                  <a:lnTo>
                    <a:pt x="354" y="4824"/>
                  </a:lnTo>
                  <a:lnTo>
                    <a:pt x="501" y="5119"/>
                  </a:lnTo>
                  <a:lnTo>
                    <a:pt x="707" y="5354"/>
                  </a:lnTo>
                  <a:lnTo>
                    <a:pt x="913" y="5589"/>
                  </a:lnTo>
                  <a:lnTo>
                    <a:pt x="1119" y="5795"/>
                  </a:lnTo>
                  <a:lnTo>
                    <a:pt x="1354" y="5942"/>
                  </a:lnTo>
                  <a:lnTo>
                    <a:pt x="1619" y="6089"/>
                  </a:lnTo>
                  <a:lnTo>
                    <a:pt x="1883" y="6207"/>
                  </a:lnTo>
                  <a:lnTo>
                    <a:pt x="2148" y="6295"/>
                  </a:lnTo>
                  <a:lnTo>
                    <a:pt x="2442" y="6354"/>
                  </a:lnTo>
                  <a:lnTo>
                    <a:pt x="2736" y="6384"/>
                  </a:lnTo>
                  <a:lnTo>
                    <a:pt x="3001" y="6413"/>
                  </a:lnTo>
                  <a:lnTo>
                    <a:pt x="3295" y="6384"/>
                  </a:lnTo>
                  <a:lnTo>
                    <a:pt x="3590" y="6325"/>
                  </a:lnTo>
                  <a:lnTo>
                    <a:pt x="3884" y="6236"/>
                  </a:lnTo>
                  <a:lnTo>
                    <a:pt x="4178" y="6148"/>
                  </a:lnTo>
                  <a:lnTo>
                    <a:pt x="4443" y="6001"/>
                  </a:lnTo>
                  <a:lnTo>
                    <a:pt x="4737" y="5825"/>
                  </a:lnTo>
                  <a:lnTo>
                    <a:pt x="5002" y="5648"/>
                  </a:lnTo>
                  <a:lnTo>
                    <a:pt x="5266" y="5413"/>
                  </a:lnTo>
                  <a:lnTo>
                    <a:pt x="5531" y="5148"/>
                  </a:lnTo>
                  <a:lnTo>
                    <a:pt x="5796" y="4854"/>
                  </a:lnTo>
                  <a:lnTo>
                    <a:pt x="6031" y="4560"/>
                  </a:lnTo>
                  <a:lnTo>
                    <a:pt x="6266" y="4236"/>
                  </a:lnTo>
                  <a:lnTo>
                    <a:pt x="6472" y="3913"/>
                  </a:lnTo>
                  <a:lnTo>
                    <a:pt x="6649" y="3560"/>
                  </a:lnTo>
                  <a:lnTo>
                    <a:pt x="6825" y="3207"/>
                  </a:lnTo>
                  <a:lnTo>
                    <a:pt x="6943" y="2854"/>
                  </a:lnTo>
                  <a:lnTo>
                    <a:pt x="7031" y="2501"/>
                  </a:lnTo>
                  <a:lnTo>
                    <a:pt x="7090" y="2148"/>
                  </a:lnTo>
                  <a:lnTo>
                    <a:pt x="7090" y="1824"/>
                  </a:lnTo>
                  <a:lnTo>
                    <a:pt x="7061" y="1500"/>
                  </a:lnTo>
                  <a:lnTo>
                    <a:pt x="6972" y="1206"/>
                  </a:lnTo>
                  <a:lnTo>
                    <a:pt x="6796" y="912"/>
                  </a:lnTo>
                  <a:lnTo>
                    <a:pt x="6619" y="677"/>
                  </a:lnTo>
                  <a:lnTo>
                    <a:pt x="6355" y="471"/>
                  </a:lnTo>
                  <a:lnTo>
                    <a:pt x="6090" y="294"/>
                  </a:lnTo>
                  <a:lnTo>
                    <a:pt x="5766" y="177"/>
                  </a:lnTo>
                  <a:lnTo>
                    <a:pt x="5443" y="88"/>
                  </a:lnTo>
                  <a:lnTo>
                    <a:pt x="5090" y="30"/>
                  </a:lnTo>
                  <a:lnTo>
                    <a:pt x="4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555800" y="2382425"/>
              <a:ext cx="138300" cy="157400"/>
            </a:xfrm>
            <a:custGeom>
              <a:avLst/>
              <a:gdLst/>
              <a:ahLst/>
              <a:cxnLst/>
              <a:rect l="l" t="t" r="r" b="b"/>
              <a:pathLst>
                <a:path w="5532" h="6296" extrusionOk="0">
                  <a:moveTo>
                    <a:pt x="2236" y="0"/>
                  </a:moveTo>
                  <a:lnTo>
                    <a:pt x="2148" y="30"/>
                  </a:lnTo>
                  <a:lnTo>
                    <a:pt x="2060" y="88"/>
                  </a:lnTo>
                  <a:lnTo>
                    <a:pt x="207" y="1324"/>
                  </a:lnTo>
                  <a:lnTo>
                    <a:pt x="119" y="1383"/>
                  </a:lnTo>
                  <a:lnTo>
                    <a:pt x="60" y="1442"/>
                  </a:lnTo>
                  <a:lnTo>
                    <a:pt x="30" y="1530"/>
                  </a:lnTo>
                  <a:lnTo>
                    <a:pt x="1" y="1618"/>
                  </a:lnTo>
                  <a:lnTo>
                    <a:pt x="1" y="1706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60" y="1971"/>
                  </a:lnTo>
                  <a:lnTo>
                    <a:pt x="2825" y="6089"/>
                  </a:lnTo>
                  <a:lnTo>
                    <a:pt x="2884" y="6178"/>
                  </a:lnTo>
                  <a:lnTo>
                    <a:pt x="2942" y="6236"/>
                  </a:lnTo>
                  <a:lnTo>
                    <a:pt x="3031" y="6266"/>
                  </a:lnTo>
                  <a:lnTo>
                    <a:pt x="3119" y="6295"/>
                  </a:lnTo>
                  <a:lnTo>
                    <a:pt x="3295" y="6295"/>
                  </a:lnTo>
                  <a:lnTo>
                    <a:pt x="3384" y="6266"/>
                  </a:lnTo>
                  <a:lnTo>
                    <a:pt x="3472" y="6236"/>
                  </a:lnTo>
                  <a:lnTo>
                    <a:pt x="5325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02" y="4795"/>
                  </a:lnTo>
                  <a:lnTo>
                    <a:pt x="5531" y="4707"/>
                  </a:lnTo>
                  <a:lnTo>
                    <a:pt x="5531" y="4618"/>
                  </a:lnTo>
                  <a:lnTo>
                    <a:pt x="5531" y="4501"/>
                  </a:lnTo>
                  <a:lnTo>
                    <a:pt x="5502" y="4413"/>
                  </a:lnTo>
                  <a:lnTo>
                    <a:pt x="5472" y="4354"/>
                  </a:lnTo>
                  <a:lnTo>
                    <a:pt x="2707" y="206"/>
                  </a:lnTo>
                  <a:lnTo>
                    <a:pt x="2648" y="147"/>
                  </a:lnTo>
                  <a:lnTo>
                    <a:pt x="2589" y="88"/>
                  </a:lnTo>
                  <a:lnTo>
                    <a:pt x="2501" y="3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529325" y="2424325"/>
              <a:ext cx="116225" cy="123575"/>
            </a:xfrm>
            <a:custGeom>
              <a:avLst/>
              <a:gdLst/>
              <a:ahLst/>
              <a:cxnLst/>
              <a:rect l="l" t="t" r="r" b="b"/>
              <a:pathLst>
                <a:path w="4649" h="4943" extrusionOk="0">
                  <a:moveTo>
                    <a:pt x="2236" y="1"/>
                  </a:moveTo>
                  <a:lnTo>
                    <a:pt x="2148" y="30"/>
                  </a:lnTo>
                  <a:lnTo>
                    <a:pt x="2060" y="60"/>
                  </a:lnTo>
                  <a:lnTo>
                    <a:pt x="207" y="1295"/>
                  </a:lnTo>
                  <a:lnTo>
                    <a:pt x="148" y="1354"/>
                  </a:lnTo>
                  <a:lnTo>
                    <a:pt x="89" y="1442"/>
                  </a:lnTo>
                  <a:lnTo>
                    <a:pt x="30" y="1501"/>
                  </a:lnTo>
                  <a:lnTo>
                    <a:pt x="1" y="1589"/>
                  </a:lnTo>
                  <a:lnTo>
                    <a:pt x="1" y="1678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89" y="1942"/>
                  </a:lnTo>
                  <a:lnTo>
                    <a:pt x="1942" y="4737"/>
                  </a:lnTo>
                  <a:lnTo>
                    <a:pt x="2001" y="4825"/>
                  </a:lnTo>
                  <a:lnTo>
                    <a:pt x="2060" y="4884"/>
                  </a:lnTo>
                  <a:lnTo>
                    <a:pt x="2148" y="4913"/>
                  </a:lnTo>
                  <a:lnTo>
                    <a:pt x="2236" y="4943"/>
                  </a:lnTo>
                  <a:lnTo>
                    <a:pt x="2413" y="4943"/>
                  </a:lnTo>
                  <a:lnTo>
                    <a:pt x="2501" y="4913"/>
                  </a:lnTo>
                  <a:lnTo>
                    <a:pt x="2589" y="4884"/>
                  </a:lnTo>
                  <a:lnTo>
                    <a:pt x="4443" y="3648"/>
                  </a:lnTo>
                  <a:lnTo>
                    <a:pt x="4531" y="3590"/>
                  </a:lnTo>
                  <a:lnTo>
                    <a:pt x="4590" y="3501"/>
                  </a:lnTo>
                  <a:lnTo>
                    <a:pt x="4619" y="3413"/>
                  </a:lnTo>
                  <a:lnTo>
                    <a:pt x="4649" y="3325"/>
                  </a:lnTo>
                  <a:lnTo>
                    <a:pt x="4649" y="3237"/>
                  </a:lnTo>
                  <a:lnTo>
                    <a:pt x="4649" y="3148"/>
                  </a:lnTo>
                  <a:lnTo>
                    <a:pt x="4619" y="3060"/>
                  </a:lnTo>
                  <a:lnTo>
                    <a:pt x="4590" y="2972"/>
                  </a:lnTo>
                  <a:lnTo>
                    <a:pt x="2737" y="207"/>
                  </a:lnTo>
                  <a:lnTo>
                    <a:pt x="2678" y="119"/>
                  </a:lnTo>
                  <a:lnTo>
                    <a:pt x="2589" y="60"/>
                  </a:lnTo>
                  <a:lnTo>
                    <a:pt x="2501" y="3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1742025" y="1571275"/>
              <a:ext cx="177250" cy="159600"/>
            </a:xfrm>
            <a:custGeom>
              <a:avLst/>
              <a:gdLst/>
              <a:ahLst/>
              <a:cxnLst/>
              <a:rect l="l" t="t" r="r" b="b"/>
              <a:pathLst>
                <a:path w="7090" h="6384" extrusionOk="0">
                  <a:moveTo>
                    <a:pt x="4089" y="0"/>
                  </a:moveTo>
                  <a:lnTo>
                    <a:pt x="3795" y="29"/>
                  </a:lnTo>
                  <a:lnTo>
                    <a:pt x="3501" y="88"/>
                  </a:lnTo>
                  <a:lnTo>
                    <a:pt x="3207" y="177"/>
                  </a:lnTo>
                  <a:lnTo>
                    <a:pt x="2913" y="265"/>
                  </a:lnTo>
                  <a:lnTo>
                    <a:pt x="2648" y="412"/>
                  </a:lnTo>
                  <a:lnTo>
                    <a:pt x="2354" y="559"/>
                  </a:lnTo>
                  <a:lnTo>
                    <a:pt x="2089" y="765"/>
                  </a:lnTo>
                  <a:lnTo>
                    <a:pt x="1824" y="1000"/>
                  </a:lnTo>
                  <a:lnTo>
                    <a:pt x="1559" y="1265"/>
                  </a:lnTo>
                  <a:lnTo>
                    <a:pt x="1295" y="1530"/>
                  </a:lnTo>
                  <a:lnTo>
                    <a:pt x="1059" y="1853"/>
                  </a:lnTo>
                  <a:lnTo>
                    <a:pt x="824" y="2177"/>
                  </a:lnTo>
                  <a:lnTo>
                    <a:pt x="618" y="2500"/>
                  </a:lnTo>
                  <a:lnTo>
                    <a:pt x="442" y="2853"/>
                  </a:lnTo>
                  <a:lnTo>
                    <a:pt x="265" y="3206"/>
                  </a:lnTo>
                  <a:lnTo>
                    <a:pt x="147" y="3559"/>
                  </a:lnTo>
                  <a:lnTo>
                    <a:pt x="59" y="3912"/>
                  </a:lnTo>
                  <a:lnTo>
                    <a:pt x="0" y="4265"/>
                  </a:lnTo>
                  <a:lnTo>
                    <a:pt x="0" y="4589"/>
                  </a:lnTo>
                  <a:lnTo>
                    <a:pt x="30" y="4913"/>
                  </a:lnTo>
                  <a:lnTo>
                    <a:pt x="147" y="5207"/>
                  </a:lnTo>
                  <a:lnTo>
                    <a:pt x="295" y="5501"/>
                  </a:lnTo>
                  <a:lnTo>
                    <a:pt x="471" y="5736"/>
                  </a:lnTo>
                  <a:lnTo>
                    <a:pt x="736" y="5942"/>
                  </a:lnTo>
                  <a:lnTo>
                    <a:pt x="1001" y="6119"/>
                  </a:lnTo>
                  <a:lnTo>
                    <a:pt x="1324" y="6236"/>
                  </a:lnTo>
                  <a:lnTo>
                    <a:pt x="1648" y="6325"/>
                  </a:lnTo>
                  <a:lnTo>
                    <a:pt x="2001" y="6383"/>
                  </a:lnTo>
                  <a:lnTo>
                    <a:pt x="2765" y="6383"/>
                  </a:lnTo>
                  <a:lnTo>
                    <a:pt x="3177" y="6354"/>
                  </a:lnTo>
                  <a:lnTo>
                    <a:pt x="3560" y="6295"/>
                  </a:lnTo>
                  <a:lnTo>
                    <a:pt x="3942" y="6207"/>
                  </a:lnTo>
                  <a:lnTo>
                    <a:pt x="4325" y="6089"/>
                  </a:lnTo>
                  <a:lnTo>
                    <a:pt x="4678" y="5972"/>
                  </a:lnTo>
                  <a:lnTo>
                    <a:pt x="5031" y="5824"/>
                  </a:lnTo>
                  <a:lnTo>
                    <a:pt x="5354" y="5648"/>
                  </a:lnTo>
                  <a:lnTo>
                    <a:pt x="5619" y="5471"/>
                  </a:lnTo>
                  <a:lnTo>
                    <a:pt x="5884" y="5295"/>
                  </a:lnTo>
                  <a:lnTo>
                    <a:pt x="6119" y="5089"/>
                  </a:lnTo>
                  <a:lnTo>
                    <a:pt x="6325" y="4854"/>
                  </a:lnTo>
                  <a:lnTo>
                    <a:pt x="6501" y="4618"/>
                  </a:lnTo>
                  <a:lnTo>
                    <a:pt x="6678" y="4383"/>
                  </a:lnTo>
                  <a:lnTo>
                    <a:pt x="6825" y="4118"/>
                  </a:lnTo>
                  <a:lnTo>
                    <a:pt x="6913" y="3854"/>
                  </a:lnTo>
                  <a:lnTo>
                    <a:pt x="7001" y="3559"/>
                  </a:lnTo>
                  <a:lnTo>
                    <a:pt x="7060" y="3295"/>
                  </a:lnTo>
                  <a:lnTo>
                    <a:pt x="7090" y="3000"/>
                  </a:lnTo>
                  <a:lnTo>
                    <a:pt x="7090" y="2706"/>
                  </a:lnTo>
                  <a:lnTo>
                    <a:pt x="7031" y="2412"/>
                  </a:lnTo>
                  <a:lnTo>
                    <a:pt x="6972" y="2147"/>
                  </a:lnTo>
                  <a:lnTo>
                    <a:pt x="6884" y="1853"/>
                  </a:lnTo>
                  <a:lnTo>
                    <a:pt x="6737" y="1559"/>
                  </a:lnTo>
                  <a:lnTo>
                    <a:pt x="6590" y="1294"/>
                  </a:lnTo>
                  <a:lnTo>
                    <a:pt x="6413" y="1059"/>
                  </a:lnTo>
                  <a:lnTo>
                    <a:pt x="6207" y="824"/>
                  </a:lnTo>
                  <a:lnTo>
                    <a:pt x="5972" y="618"/>
                  </a:lnTo>
                  <a:lnTo>
                    <a:pt x="5737" y="441"/>
                  </a:lnTo>
                  <a:lnTo>
                    <a:pt x="5472" y="294"/>
                  </a:lnTo>
                  <a:lnTo>
                    <a:pt x="5207" y="177"/>
                  </a:lnTo>
                  <a:lnTo>
                    <a:pt x="4942" y="88"/>
                  </a:lnTo>
                  <a:lnTo>
                    <a:pt x="4648" y="29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1576550" y="1702900"/>
              <a:ext cx="139025" cy="157400"/>
            </a:xfrm>
            <a:custGeom>
              <a:avLst/>
              <a:gdLst/>
              <a:ahLst/>
              <a:cxnLst/>
              <a:rect l="l" t="t" r="r" b="b"/>
              <a:pathLst>
                <a:path w="5561" h="6296" extrusionOk="0">
                  <a:moveTo>
                    <a:pt x="2266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6" y="1324"/>
                  </a:lnTo>
                  <a:lnTo>
                    <a:pt x="148" y="1383"/>
                  </a:lnTo>
                  <a:lnTo>
                    <a:pt x="89" y="1442"/>
                  </a:lnTo>
                  <a:lnTo>
                    <a:pt x="60" y="1530"/>
                  </a:lnTo>
                  <a:lnTo>
                    <a:pt x="30" y="1618"/>
                  </a:lnTo>
                  <a:lnTo>
                    <a:pt x="1" y="1707"/>
                  </a:lnTo>
                  <a:lnTo>
                    <a:pt x="30" y="1795"/>
                  </a:lnTo>
                  <a:lnTo>
                    <a:pt x="60" y="1883"/>
                  </a:lnTo>
                  <a:lnTo>
                    <a:pt x="89" y="1971"/>
                  </a:lnTo>
                  <a:lnTo>
                    <a:pt x="2854" y="6090"/>
                  </a:lnTo>
                  <a:lnTo>
                    <a:pt x="2913" y="6178"/>
                  </a:lnTo>
                  <a:lnTo>
                    <a:pt x="2972" y="6237"/>
                  </a:lnTo>
                  <a:lnTo>
                    <a:pt x="3060" y="6266"/>
                  </a:lnTo>
                  <a:lnTo>
                    <a:pt x="3148" y="6296"/>
                  </a:lnTo>
                  <a:lnTo>
                    <a:pt x="3325" y="6296"/>
                  </a:lnTo>
                  <a:lnTo>
                    <a:pt x="3413" y="6266"/>
                  </a:lnTo>
                  <a:lnTo>
                    <a:pt x="3501" y="6237"/>
                  </a:lnTo>
                  <a:lnTo>
                    <a:pt x="5354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31" y="4795"/>
                  </a:lnTo>
                  <a:lnTo>
                    <a:pt x="5560" y="4707"/>
                  </a:lnTo>
                  <a:lnTo>
                    <a:pt x="5560" y="4619"/>
                  </a:lnTo>
                  <a:lnTo>
                    <a:pt x="5560" y="4501"/>
                  </a:lnTo>
                  <a:lnTo>
                    <a:pt x="5531" y="4413"/>
                  </a:lnTo>
                  <a:lnTo>
                    <a:pt x="5472" y="4354"/>
                  </a:lnTo>
                  <a:lnTo>
                    <a:pt x="2736" y="206"/>
                  </a:lnTo>
                  <a:lnTo>
                    <a:pt x="2678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1625100" y="1694800"/>
              <a:ext cx="116950" cy="124325"/>
            </a:xfrm>
            <a:custGeom>
              <a:avLst/>
              <a:gdLst/>
              <a:ahLst/>
              <a:cxnLst/>
              <a:rect l="l" t="t" r="r" b="b"/>
              <a:pathLst>
                <a:path w="4678" h="4973" extrusionOk="0">
                  <a:moveTo>
                    <a:pt x="2265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5" y="1325"/>
                  </a:lnTo>
                  <a:lnTo>
                    <a:pt x="147" y="1384"/>
                  </a:lnTo>
                  <a:lnTo>
                    <a:pt x="88" y="1442"/>
                  </a:lnTo>
                  <a:lnTo>
                    <a:pt x="59" y="1531"/>
                  </a:lnTo>
                  <a:lnTo>
                    <a:pt x="30" y="1619"/>
                  </a:lnTo>
                  <a:lnTo>
                    <a:pt x="0" y="1707"/>
                  </a:lnTo>
                  <a:lnTo>
                    <a:pt x="30" y="1795"/>
                  </a:lnTo>
                  <a:lnTo>
                    <a:pt x="59" y="1884"/>
                  </a:lnTo>
                  <a:lnTo>
                    <a:pt x="88" y="1972"/>
                  </a:lnTo>
                  <a:lnTo>
                    <a:pt x="1942" y="4766"/>
                  </a:lnTo>
                  <a:lnTo>
                    <a:pt x="2000" y="4825"/>
                  </a:lnTo>
                  <a:lnTo>
                    <a:pt x="2089" y="4884"/>
                  </a:lnTo>
                  <a:lnTo>
                    <a:pt x="2148" y="4943"/>
                  </a:lnTo>
                  <a:lnTo>
                    <a:pt x="2236" y="4943"/>
                  </a:lnTo>
                  <a:lnTo>
                    <a:pt x="2324" y="4972"/>
                  </a:lnTo>
                  <a:lnTo>
                    <a:pt x="2412" y="4972"/>
                  </a:lnTo>
                  <a:lnTo>
                    <a:pt x="2501" y="4943"/>
                  </a:lnTo>
                  <a:lnTo>
                    <a:pt x="2589" y="4884"/>
                  </a:lnTo>
                  <a:lnTo>
                    <a:pt x="4442" y="3649"/>
                  </a:lnTo>
                  <a:lnTo>
                    <a:pt x="4530" y="3590"/>
                  </a:lnTo>
                  <a:lnTo>
                    <a:pt x="4589" y="3531"/>
                  </a:lnTo>
                  <a:lnTo>
                    <a:pt x="4619" y="3443"/>
                  </a:lnTo>
                  <a:lnTo>
                    <a:pt x="4648" y="3354"/>
                  </a:lnTo>
                  <a:lnTo>
                    <a:pt x="4677" y="3266"/>
                  </a:lnTo>
                  <a:lnTo>
                    <a:pt x="4648" y="3178"/>
                  </a:lnTo>
                  <a:lnTo>
                    <a:pt x="4619" y="3090"/>
                  </a:lnTo>
                  <a:lnTo>
                    <a:pt x="4589" y="3001"/>
                  </a:lnTo>
                  <a:lnTo>
                    <a:pt x="2736" y="207"/>
                  </a:lnTo>
                  <a:lnTo>
                    <a:pt x="2677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597725" y="1342550"/>
              <a:ext cx="159600" cy="177250"/>
            </a:xfrm>
            <a:custGeom>
              <a:avLst/>
              <a:gdLst/>
              <a:ahLst/>
              <a:cxnLst/>
              <a:rect l="l" t="t" r="r" b="b"/>
              <a:pathLst>
                <a:path w="6384" h="7090" extrusionOk="0">
                  <a:moveTo>
                    <a:pt x="2707" y="1"/>
                  </a:moveTo>
                  <a:lnTo>
                    <a:pt x="2442" y="59"/>
                  </a:lnTo>
                  <a:lnTo>
                    <a:pt x="2148" y="118"/>
                  </a:lnTo>
                  <a:lnTo>
                    <a:pt x="1854" y="206"/>
                  </a:lnTo>
                  <a:lnTo>
                    <a:pt x="1589" y="324"/>
                  </a:lnTo>
                  <a:lnTo>
                    <a:pt x="1295" y="501"/>
                  </a:lnTo>
                  <a:lnTo>
                    <a:pt x="1060" y="677"/>
                  </a:lnTo>
                  <a:lnTo>
                    <a:pt x="824" y="883"/>
                  </a:lnTo>
                  <a:lnTo>
                    <a:pt x="618" y="1118"/>
                  </a:lnTo>
                  <a:lnTo>
                    <a:pt x="442" y="1354"/>
                  </a:lnTo>
                  <a:lnTo>
                    <a:pt x="324" y="1618"/>
                  </a:lnTo>
                  <a:lnTo>
                    <a:pt x="206" y="1883"/>
                  </a:lnTo>
                  <a:lnTo>
                    <a:pt x="118" y="2148"/>
                  </a:lnTo>
                  <a:lnTo>
                    <a:pt x="59" y="2442"/>
                  </a:lnTo>
                  <a:lnTo>
                    <a:pt x="30" y="2707"/>
                  </a:lnTo>
                  <a:lnTo>
                    <a:pt x="1" y="3001"/>
                  </a:lnTo>
                  <a:lnTo>
                    <a:pt x="30" y="3295"/>
                  </a:lnTo>
                  <a:lnTo>
                    <a:pt x="89" y="3589"/>
                  </a:lnTo>
                  <a:lnTo>
                    <a:pt x="177" y="3884"/>
                  </a:lnTo>
                  <a:lnTo>
                    <a:pt x="265" y="4178"/>
                  </a:lnTo>
                  <a:lnTo>
                    <a:pt x="412" y="4442"/>
                  </a:lnTo>
                  <a:lnTo>
                    <a:pt x="589" y="4737"/>
                  </a:lnTo>
                  <a:lnTo>
                    <a:pt x="765" y="5001"/>
                  </a:lnTo>
                  <a:lnTo>
                    <a:pt x="1001" y="5266"/>
                  </a:lnTo>
                  <a:lnTo>
                    <a:pt x="1265" y="5531"/>
                  </a:lnTo>
                  <a:lnTo>
                    <a:pt x="1560" y="5796"/>
                  </a:lnTo>
                  <a:lnTo>
                    <a:pt x="1854" y="6031"/>
                  </a:lnTo>
                  <a:lnTo>
                    <a:pt x="2177" y="6266"/>
                  </a:lnTo>
                  <a:lnTo>
                    <a:pt x="2501" y="6472"/>
                  </a:lnTo>
                  <a:lnTo>
                    <a:pt x="2854" y="6649"/>
                  </a:lnTo>
                  <a:lnTo>
                    <a:pt x="3207" y="6825"/>
                  </a:lnTo>
                  <a:lnTo>
                    <a:pt x="3560" y="6943"/>
                  </a:lnTo>
                  <a:lnTo>
                    <a:pt x="3913" y="7031"/>
                  </a:lnTo>
                  <a:lnTo>
                    <a:pt x="4266" y="7090"/>
                  </a:lnTo>
                  <a:lnTo>
                    <a:pt x="4590" y="7090"/>
                  </a:lnTo>
                  <a:lnTo>
                    <a:pt x="4913" y="7060"/>
                  </a:lnTo>
                  <a:lnTo>
                    <a:pt x="5207" y="6943"/>
                  </a:lnTo>
                  <a:lnTo>
                    <a:pt x="5501" y="6796"/>
                  </a:lnTo>
                  <a:lnTo>
                    <a:pt x="5737" y="6590"/>
                  </a:lnTo>
                  <a:lnTo>
                    <a:pt x="5943" y="6354"/>
                  </a:lnTo>
                  <a:lnTo>
                    <a:pt x="6119" y="6090"/>
                  </a:lnTo>
                  <a:lnTo>
                    <a:pt x="6237" y="5766"/>
                  </a:lnTo>
                  <a:lnTo>
                    <a:pt x="6325" y="5443"/>
                  </a:lnTo>
                  <a:lnTo>
                    <a:pt x="6384" y="5060"/>
                  </a:lnTo>
                  <a:lnTo>
                    <a:pt x="6384" y="4707"/>
                  </a:lnTo>
                  <a:lnTo>
                    <a:pt x="6384" y="4325"/>
                  </a:lnTo>
                  <a:lnTo>
                    <a:pt x="6354" y="3913"/>
                  </a:lnTo>
                  <a:lnTo>
                    <a:pt x="6296" y="3531"/>
                  </a:lnTo>
                  <a:lnTo>
                    <a:pt x="6207" y="3148"/>
                  </a:lnTo>
                  <a:lnTo>
                    <a:pt x="6090" y="2766"/>
                  </a:lnTo>
                  <a:lnTo>
                    <a:pt x="5972" y="2413"/>
                  </a:lnTo>
                  <a:lnTo>
                    <a:pt x="5825" y="2060"/>
                  </a:lnTo>
                  <a:lnTo>
                    <a:pt x="5649" y="1736"/>
                  </a:lnTo>
                  <a:lnTo>
                    <a:pt x="5501" y="1471"/>
                  </a:lnTo>
                  <a:lnTo>
                    <a:pt x="5296" y="1207"/>
                  </a:lnTo>
                  <a:lnTo>
                    <a:pt x="5090" y="971"/>
                  </a:lnTo>
                  <a:lnTo>
                    <a:pt x="4884" y="765"/>
                  </a:lnTo>
                  <a:lnTo>
                    <a:pt x="4619" y="559"/>
                  </a:lnTo>
                  <a:lnTo>
                    <a:pt x="4384" y="412"/>
                  </a:lnTo>
                  <a:lnTo>
                    <a:pt x="4119" y="265"/>
                  </a:lnTo>
                  <a:lnTo>
                    <a:pt x="3854" y="177"/>
                  </a:lnTo>
                  <a:lnTo>
                    <a:pt x="3589" y="89"/>
                  </a:lnTo>
                  <a:lnTo>
                    <a:pt x="3295" y="30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16875" y="1541100"/>
              <a:ext cx="158125" cy="139025"/>
            </a:xfrm>
            <a:custGeom>
              <a:avLst/>
              <a:gdLst/>
              <a:ahLst/>
              <a:cxnLst/>
              <a:rect l="l" t="t" r="r" b="b"/>
              <a:pathLst>
                <a:path w="6325" h="5561" extrusionOk="0">
                  <a:moveTo>
                    <a:pt x="4618" y="1"/>
                  </a:moveTo>
                  <a:lnTo>
                    <a:pt x="4530" y="30"/>
                  </a:lnTo>
                  <a:lnTo>
                    <a:pt x="4442" y="60"/>
                  </a:lnTo>
                  <a:lnTo>
                    <a:pt x="4354" y="89"/>
                  </a:lnTo>
                  <a:lnTo>
                    <a:pt x="206" y="2854"/>
                  </a:lnTo>
                  <a:lnTo>
                    <a:pt x="147" y="2913"/>
                  </a:lnTo>
                  <a:lnTo>
                    <a:pt x="88" y="2972"/>
                  </a:lnTo>
                  <a:lnTo>
                    <a:pt x="29" y="3060"/>
                  </a:lnTo>
                  <a:lnTo>
                    <a:pt x="0" y="3148"/>
                  </a:lnTo>
                  <a:lnTo>
                    <a:pt x="0" y="3237"/>
                  </a:lnTo>
                  <a:lnTo>
                    <a:pt x="0" y="3325"/>
                  </a:lnTo>
                  <a:lnTo>
                    <a:pt x="29" y="3413"/>
                  </a:lnTo>
                  <a:lnTo>
                    <a:pt x="88" y="3501"/>
                  </a:lnTo>
                  <a:lnTo>
                    <a:pt x="1324" y="5355"/>
                  </a:lnTo>
                  <a:lnTo>
                    <a:pt x="1383" y="5414"/>
                  </a:lnTo>
                  <a:lnTo>
                    <a:pt x="1441" y="5472"/>
                  </a:lnTo>
                  <a:lnTo>
                    <a:pt x="1530" y="5531"/>
                  </a:lnTo>
                  <a:lnTo>
                    <a:pt x="1618" y="5561"/>
                  </a:lnTo>
                  <a:lnTo>
                    <a:pt x="1794" y="5561"/>
                  </a:lnTo>
                  <a:lnTo>
                    <a:pt x="1883" y="5531"/>
                  </a:lnTo>
                  <a:lnTo>
                    <a:pt x="1971" y="5472"/>
                  </a:lnTo>
                  <a:lnTo>
                    <a:pt x="6119" y="2737"/>
                  </a:lnTo>
                  <a:lnTo>
                    <a:pt x="6177" y="2678"/>
                  </a:lnTo>
                  <a:lnTo>
                    <a:pt x="6236" y="2619"/>
                  </a:lnTo>
                  <a:lnTo>
                    <a:pt x="6266" y="2531"/>
                  </a:lnTo>
                  <a:lnTo>
                    <a:pt x="6295" y="2443"/>
                  </a:lnTo>
                  <a:lnTo>
                    <a:pt x="6325" y="2354"/>
                  </a:lnTo>
                  <a:lnTo>
                    <a:pt x="6295" y="2266"/>
                  </a:lnTo>
                  <a:lnTo>
                    <a:pt x="6295" y="2178"/>
                  </a:lnTo>
                  <a:lnTo>
                    <a:pt x="6236" y="2090"/>
                  </a:lnTo>
                  <a:lnTo>
                    <a:pt x="5001" y="236"/>
                  </a:lnTo>
                  <a:lnTo>
                    <a:pt x="4942" y="148"/>
                  </a:lnTo>
                  <a:lnTo>
                    <a:pt x="4883" y="89"/>
                  </a:lnTo>
                  <a:lnTo>
                    <a:pt x="4795" y="60"/>
                  </a:lnTo>
                  <a:lnTo>
                    <a:pt x="4707" y="30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708775" y="151537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177" y="0"/>
                  </a:moveTo>
                  <a:lnTo>
                    <a:pt x="3089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48" y="2001"/>
                  </a:lnTo>
                  <a:lnTo>
                    <a:pt x="89" y="2060"/>
                  </a:lnTo>
                  <a:lnTo>
                    <a:pt x="30" y="2148"/>
                  </a:lnTo>
                  <a:lnTo>
                    <a:pt x="30" y="2236"/>
                  </a:lnTo>
                  <a:lnTo>
                    <a:pt x="0" y="2324"/>
                  </a:lnTo>
                  <a:lnTo>
                    <a:pt x="30" y="2413"/>
                  </a:lnTo>
                  <a:lnTo>
                    <a:pt x="30" y="2501"/>
                  </a:lnTo>
                  <a:lnTo>
                    <a:pt x="89" y="2589"/>
                  </a:lnTo>
                  <a:lnTo>
                    <a:pt x="1324" y="4442"/>
                  </a:lnTo>
                  <a:lnTo>
                    <a:pt x="1383" y="4501"/>
                  </a:lnTo>
                  <a:lnTo>
                    <a:pt x="1442" y="4560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60"/>
                  </a:lnTo>
                  <a:lnTo>
                    <a:pt x="4766" y="2707"/>
                  </a:lnTo>
                  <a:lnTo>
                    <a:pt x="4825" y="2648"/>
                  </a:lnTo>
                  <a:lnTo>
                    <a:pt x="4884" y="2589"/>
                  </a:lnTo>
                  <a:lnTo>
                    <a:pt x="4942" y="2501"/>
                  </a:lnTo>
                  <a:lnTo>
                    <a:pt x="4972" y="2413"/>
                  </a:lnTo>
                  <a:lnTo>
                    <a:pt x="4972" y="2324"/>
                  </a:lnTo>
                  <a:lnTo>
                    <a:pt x="4972" y="2236"/>
                  </a:lnTo>
                  <a:lnTo>
                    <a:pt x="4942" y="2148"/>
                  </a:lnTo>
                  <a:lnTo>
                    <a:pt x="4884" y="2060"/>
                  </a:lnTo>
                  <a:lnTo>
                    <a:pt x="3648" y="206"/>
                  </a:lnTo>
                  <a:lnTo>
                    <a:pt x="3589" y="147"/>
                  </a:lnTo>
                  <a:lnTo>
                    <a:pt x="3530" y="89"/>
                  </a:lnTo>
                  <a:lnTo>
                    <a:pt x="3442" y="30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1530225" y="2728800"/>
              <a:ext cx="159600" cy="176525"/>
            </a:xfrm>
            <a:custGeom>
              <a:avLst/>
              <a:gdLst/>
              <a:ahLst/>
              <a:cxnLst/>
              <a:rect l="l" t="t" r="r" b="b"/>
              <a:pathLst>
                <a:path w="6384" h="7061" extrusionOk="0">
                  <a:moveTo>
                    <a:pt x="1795" y="0"/>
                  </a:moveTo>
                  <a:lnTo>
                    <a:pt x="1471" y="30"/>
                  </a:lnTo>
                  <a:lnTo>
                    <a:pt x="1177" y="118"/>
                  </a:lnTo>
                  <a:lnTo>
                    <a:pt x="912" y="265"/>
                  </a:lnTo>
                  <a:lnTo>
                    <a:pt x="648" y="471"/>
                  </a:lnTo>
                  <a:lnTo>
                    <a:pt x="442" y="706"/>
                  </a:lnTo>
                  <a:lnTo>
                    <a:pt x="295" y="1000"/>
                  </a:lnTo>
                  <a:lnTo>
                    <a:pt x="177" y="1294"/>
                  </a:lnTo>
                  <a:lnTo>
                    <a:pt x="89" y="1647"/>
                  </a:lnTo>
                  <a:lnTo>
                    <a:pt x="30" y="2000"/>
                  </a:lnTo>
                  <a:lnTo>
                    <a:pt x="0" y="2383"/>
                  </a:lnTo>
                  <a:lnTo>
                    <a:pt x="0" y="2765"/>
                  </a:lnTo>
                  <a:lnTo>
                    <a:pt x="59" y="3148"/>
                  </a:lnTo>
                  <a:lnTo>
                    <a:pt x="118" y="3560"/>
                  </a:lnTo>
                  <a:lnTo>
                    <a:pt x="206" y="3942"/>
                  </a:lnTo>
                  <a:lnTo>
                    <a:pt x="295" y="4324"/>
                  </a:lnTo>
                  <a:lnTo>
                    <a:pt x="442" y="4677"/>
                  </a:lnTo>
                  <a:lnTo>
                    <a:pt x="589" y="5001"/>
                  </a:lnTo>
                  <a:lnTo>
                    <a:pt x="736" y="5325"/>
                  </a:lnTo>
                  <a:lnTo>
                    <a:pt x="912" y="5619"/>
                  </a:lnTo>
                  <a:lnTo>
                    <a:pt x="1089" y="5883"/>
                  </a:lnTo>
                  <a:lnTo>
                    <a:pt x="1295" y="6119"/>
                  </a:lnTo>
                  <a:lnTo>
                    <a:pt x="1530" y="6325"/>
                  </a:lnTo>
                  <a:lnTo>
                    <a:pt x="1765" y="6501"/>
                  </a:lnTo>
                  <a:lnTo>
                    <a:pt x="2030" y="6678"/>
                  </a:lnTo>
                  <a:lnTo>
                    <a:pt x="2266" y="6795"/>
                  </a:lnTo>
                  <a:lnTo>
                    <a:pt x="2560" y="6913"/>
                  </a:lnTo>
                  <a:lnTo>
                    <a:pt x="2824" y="7001"/>
                  </a:lnTo>
                  <a:lnTo>
                    <a:pt x="3119" y="7060"/>
                  </a:lnTo>
                  <a:lnTo>
                    <a:pt x="3677" y="7060"/>
                  </a:lnTo>
                  <a:lnTo>
                    <a:pt x="3972" y="7031"/>
                  </a:lnTo>
                  <a:lnTo>
                    <a:pt x="4266" y="6972"/>
                  </a:lnTo>
                  <a:lnTo>
                    <a:pt x="4531" y="6884"/>
                  </a:lnTo>
                  <a:lnTo>
                    <a:pt x="4825" y="6736"/>
                  </a:lnTo>
                  <a:lnTo>
                    <a:pt x="5089" y="6589"/>
                  </a:lnTo>
                  <a:lnTo>
                    <a:pt x="5354" y="6383"/>
                  </a:lnTo>
                  <a:lnTo>
                    <a:pt x="5560" y="6178"/>
                  </a:lnTo>
                  <a:lnTo>
                    <a:pt x="5766" y="5972"/>
                  </a:lnTo>
                  <a:lnTo>
                    <a:pt x="5943" y="5707"/>
                  </a:lnTo>
                  <a:lnTo>
                    <a:pt x="6090" y="5472"/>
                  </a:lnTo>
                  <a:lnTo>
                    <a:pt x="6207" y="5207"/>
                  </a:lnTo>
                  <a:lnTo>
                    <a:pt x="6296" y="4913"/>
                  </a:lnTo>
                  <a:lnTo>
                    <a:pt x="6354" y="4648"/>
                  </a:lnTo>
                  <a:lnTo>
                    <a:pt x="6384" y="4354"/>
                  </a:lnTo>
                  <a:lnTo>
                    <a:pt x="6384" y="4060"/>
                  </a:lnTo>
                  <a:lnTo>
                    <a:pt x="6354" y="3765"/>
                  </a:lnTo>
                  <a:lnTo>
                    <a:pt x="6325" y="3471"/>
                  </a:lnTo>
                  <a:lnTo>
                    <a:pt x="6237" y="3207"/>
                  </a:lnTo>
                  <a:lnTo>
                    <a:pt x="6119" y="2912"/>
                  </a:lnTo>
                  <a:lnTo>
                    <a:pt x="5972" y="2618"/>
                  </a:lnTo>
                  <a:lnTo>
                    <a:pt x="5825" y="2353"/>
                  </a:lnTo>
                  <a:lnTo>
                    <a:pt x="5619" y="2089"/>
                  </a:lnTo>
                  <a:lnTo>
                    <a:pt x="5384" y="1824"/>
                  </a:lnTo>
                  <a:lnTo>
                    <a:pt x="5148" y="1559"/>
                  </a:lnTo>
                  <a:lnTo>
                    <a:pt x="4854" y="1294"/>
                  </a:lnTo>
                  <a:lnTo>
                    <a:pt x="4560" y="1030"/>
                  </a:lnTo>
                  <a:lnTo>
                    <a:pt x="4236" y="824"/>
                  </a:lnTo>
                  <a:lnTo>
                    <a:pt x="3883" y="618"/>
                  </a:lnTo>
                  <a:lnTo>
                    <a:pt x="3530" y="412"/>
                  </a:lnTo>
                  <a:lnTo>
                    <a:pt x="3177" y="265"/>
                  </a:lnTo>
                  <a:lnTo>
                    <a:pt x="2824" y="147"/>
                  </a:lnTo>
                  <a:lnTo>
                    <a:pt x="2471" y="59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1396375" y="2562600"/>
              <a:ext cx="158150" cy="139000"/>
            </a:xfrm>
            <a:custGeom>
              <a:avLst/>
              <a:gdLst/>
              <a:ahLst/>
              <a:cxnLst/>
              <a:rect l="l" t="t" r="r" b="b"/>
              <a:pathLst>
                <a:path w="6326" h="5560" extrusionOk="0">
                  <a:moveTo>
                    <a:pt x="4619" y="0"/>
                  </a:moveTo>
                  <a:lnTo>
                    <a:pt x="4531" y="30"/>
                  </a:lnTo>
                  <a:lnTo>
                    <a:pt x="4443" y="30"/>
                  </a:lnTo>
                  <a:lnTo>
                    <a:pt x="4354" y="88"/>
                  </a:lnTo>
                  <a:lnTo>
                    <a:pt x="207" y="2824"/>
                  </a:lnTo>
                  <a:lnTo>
                    <a:pt x="148" y="2883"/>
                  </a:lnTo>
                  <a:lnTo>
                    <a:pt x="89" y="2971"/>
                  </a:lnTo>
                  <a:lnTo>
                    <a:pt x="30" y="3059"/>
                  </a:lnTo>
                  <a:lnTo>
                    <a:pt x="1" y="3148"/>
                  </a:lnTo>
                  <a:lnTo>
                    <a:pt x="1" y="3236"/>
                  </a:lnTo>
                  <a:lnTo>
                    <a:pt x="1" y="3324"/>
                  </a:lnTo>
                  <a:lnTo>
                    <a:pt x="30" y="3412"/>
                  </a:lnTo>
                  <a:lnTo>
                    <a:pt x="89" y="3501"/>
                  </a:lnTo>
                  <a:lnTo>
                    <a:pt x="1324" y="5354"/>
                  </a:lnTo>
                  <a:lnTo>
                    <a:pt x="1383" y="5413"/>
                  </a:lnTo>
                  <a:lnTo>
                    <a:pt x="1442" y="5472"/>
                  </a:lnTo>
                  <a:lnTo>
                    <a:pt x="1530" y="5530"/>
                  </a:lnTo>
                  <a:lnTo>
                    <a:pt x="1619" y="5560"/>
                  </a:lnTo>
                  <a:lnTo>
                    <a:pt x="1795" y="5560"/>
                  </a:lnTo>
                  <a:lnTo>
                    <a:pt x="1883" y="5530"/>
                  </a:lnTo>
                  <a:lnTo>
                    <a:pt x="1972" y="5472"/>
                  </a:lnTo>
                  <a:lnTo>
                    <a:pt x="6090" y="2736"/>
                  </a:lnTo>
                  <a:lnTo>
                    <a:pt x="6178" y="2677"/>
                  </a:lnTo>
                  <a:lnTo>
                    <a:pt x="6237" y="2589"/>
                  </a:lnTo>
                  <a:lnTo>
                    <a:pt x="6266" y="2530"/>
                  </a:lnTo>
                  <a:lnTo>
                    <a:pt x="6296" y="2442"/>
                  </a:lnTo>
                  <a:lnTo>
                    <a:pt x="6325" y="2353"/>
                  </a:lnTo>
                  <a:lnTo>
                    <a:pt x="6296" y="2236"/>
                  </a:lnTo>
                  <a:lnTo>
                    <a:pt x="6266" y="2147"/>
                  </a:lnTo>
                  <a:lnTo>
                    <a:pt x="6237" y="2089"/>
                  </a:lnTo>
                  <a:lnTo>
                    <a:pt x="5001" y="206"/>
                  </a:lnTo>
                  <a:lnTo>
                    <a:pt x="4943" y="147"/>
                  </a:lnTo>
                  <a:lnTo>
                    <a:pt x="4854" y="88"/>
                  </a:lnTo>
                  <a:lnTo>
                    <a:pt x="4796" y="30"/>
                  </a:lnTo>
                  <a:lnTo>
                    <a:pt x="4707" y="30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1438300" y="261112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266" y="1"/>
                  </a:moveTo>
                  <a:lnTo>
                    <a:pt x="3148" y="30"/>
                  </a:lnTo>
                  <a:lnTo>
                    <a:pt x="3060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18" y="2001"/>
                  </a:lnTo>
                  <a:lnTo>
                    <a:pt x="59" y="2060"/>
                  </a:lnTo>
                  <a:lnTo>
                    <a:pt x="30" y="2148"/>
                  </a:lnTo>
                  <a:lnTo>
                    <a:pt x="0" y="2236"/>
                  </a:lnTo>
                  <a:lnTo>
                    <a:pt x="0" y="2324"/>
                  </a:lnTo>
                  <a:lnTo>
                    <a:pt x="0" y="2413"/>
                  </a:lnTo>
                  <a:lnTo>
                    <a:pt x="30" y="2501"/>
                  </a:lnTo>
                  <a:lnTo>
                    <a:pt x="59" y="2589"/>
                  </a:lnTo>
                  <a:lnTo>
                    <a:pt x="1295" y="4442"/>
                  </a:lnTo>
                  <a:lnTo>
                    <a:pt x="1354" y="4531"/>
                  </a:lnTo>
                  <a:lnTo>
                    <a:pt x="1442" y="4589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89"/>
                  </a:lnTo>
                  <a:lnTo>
                    <a:pt x="4736" y="2736"/>
                  </a:lnTo>
                  <a:lnTo>
                    <a:pt x="4825" y="2677"/>
                  </a:lnTo>
                  <a:lnTo>
                    <a:pt x="4884" y="2589"/>
                  </a:lnTo>
                  <a:lnTo>
                    <a:pt x="4913" y="2530"/>
                  </a:lnTo>
                  <a:lnTo>
                    <a:pt x="4942" y="2442"/>
                  </a:lnTo>
                  <a:lnTo>
                    <a:pt x="4972" y="2354"/>
                  </a:lnTo>
                  <a:lnTo>
                    <a:pt x="4942" y="2236"/>
                  </a:lnTo>
                  <a:lnTo>
                    <a:pt x="4913" y="2148"/>
                  </a:lnTo>
                  <a:lnTo>
                    <a:pt x="4884" y="2089"/>
                  </a:lnTo>
                  <a:lnTo>
                    <a:pt x="3648" y="206"/>
                  </a:lnTo>
                  <a:lnTo>
                    <a:pt x="3589" y="148"/>
                  </a:lnTo>
                  <a:lnTo>
                    <a:pt x="3501" y="89"/>
                  </a:lnTo>
                  <a:lnTo>
                    <a:pt x="3442" y="30"/>
                  </a:lnTo>
                  <a:lnTo>
                    <a:pt x="3354" y="30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1114725" y="1619800"/>
              <a:ext cx="157400" cy="349350"/>
            </a:xfrm>
            <a:custGeom>
              <a:avLst/>
              <a:gdLst/>
              <a:ahLst/>
              <a:cxnLst/>
              <a:rect l="l" t="t" r="r" b="b"/>
              <a:pathLst>
                <a:path w="6296" h="13974" extrusionOk="0">
                  <a:moveTo>
                    <a:pt x="4295" y="0"/>
                  </a:moveTo>
                  <a:lnTo>
                    <a:pt x="4119" y="30"/>
                  </a:lnTo>
                  <a:lnTo>
                    <a:pt x="3942" y="89"/>
                  </a:lnTo>
                  <a:lnTo>
                    <a:pt x="3766" y="148"/>
                  </a:lnTo>
                  <a:lnTo>
                    <a:pt x="3618" y="236"/>
                  </a:lnTo>
                  <a:lnTo>
                    <a:pt x="3442" y="353"/>
                  </a:lnTo>
                  <a:lnTo>
                    <a:pt x="3324" y="442"/>
                  </a:lnTo>
                  <a:lnTo>
                    <a:pt x="3177" y="589"/>
                  </a:lnTo>
                  <a:lnTo>
                    <a:pt x="3060" y="736"/>
                  </a:lnTo>
                  <a:lnTo>
                    <a:pt x="2971" y="883"/>
                  </a:lnTo>
                  <a:lnTo>
                    <a:pt x="2883" y="1059"/>
                  </a:lnTo>
                  <a:lnTo>
                    <a:pt x="2824" y="1236"/>
                  </a:lnTo>
                  <a:lnTo>
                    <a:pt x="2765" y="1412"/>
                  </a:lnTo>
                  <a:lnTo>
                    <a:pt x="2736" y="1618"/>
                  </a:lnTo>
                  <a:lnTo>
                    <a:pt x="2118" y="8708"/>
                  </a:lnTo>
                  <a:lnTo>
                    <a:pt x="0" y="13120"/>
                  </a:lnTo>
                  <a:lnTo>
                    <a:pt x="4295" y="13973"/>
                  </a:lnTo>
                  <a:lnTo>
                    <a:pt x="4030" y="9090"/>
                  </a:lnTo>
                  <a:lnTo>
                    <a:pt x="6207" y="2295"/>
                  </a:lnTo>
                  <a:lnTo>
                    <a:pt x="6266" y="2118"/>
                  </a:lnTo>
                  <a:lnTo>
                    <a:pt x="6295" y="1913"/>
                  </a:lnTo>
                  <a:lnTo>
                    <a:pt x="6295" y="1736"/>
                  </a:lnTo>
                  <a:lnTo>
                    <a:pt x="6295" y="1560"/>
                  </a:lnTo>
                  <a:lnTo>
                    <a:pt x="6266" y="1383"/>
                  </a:lnTo>
                  <a:lnTo>
                    <a:pt x="6207" y="1207"/>
                  </a:lnTo>
                  <a:lnTo>
                    <a:pt x="6148" y="1030"/>
                  </a:lnTo>
                  <a:lnTo>
                    <a:pt x="6060" y="854"/>
                  </a:lnTo>
                  <a:lnTo>
                    <a:pt x="5942" y="706"/>
                  </a:lnTo>
                  <a:lnTo>
                    <a:pt x="5825" y="559"/>
                  </a:lnTo>
                  <a:lnTo>
                    <a:pt x="5707" y="442"/>
                  </a:lnTo>
                  <a:lnTo>
                    <a:pt x="5560" y="324"/>
                  </a:lnTo>
                  <a:lnTo>
                    <a:pt x="5413" y="236"/>
                  </a:lnTo>
                  <a:lnTo>
                    <a:pt x="5236" y="148"/>
                  </a:lnTo>
                  <a:lnTo>
                    <a:pt x="5060" y="59"/>
                  </a:lnTo>
                  <a:lnTo>
                    <a:pt x="4883" y="3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1108100" y="1881600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1501" y="1"/>
                  </a:moveTo>
                  <a:lnTo>
                    <a:pt x="1148" y="60"/>
                  </a:lnTo>
                  <a:lnTo>
                    <a:pt x="795" y="177"/>
                  </a:lnTo>
                  <a:lnTo>
                    <a:pt x="471" y="354"/>
                  </a:lnTo>
                  <a:lnTo>
                    <a:pt x="324" y="471"/>
                  </a:lnTo>
                  <a:lnTo>
                    <a:pt x="177" y="618"/>
                  </a:lnTo>
                  <a:lnTo>
                    <a:pt x="89" y="707"/>
                  </a:lnTo>
                  <a:lnTo>
                    <a:pt x="30" y="824"/>
                  </a:lnTo>
                  <a:lnTo>
                    <a:pt x="0" y="942"/>
                  </a:lnTo>
                  <a:lnTo>
                    <a:pt x="0" y="1030"/>
                  </a:lnTo>
                  <a:lnTo>
                    <a:pt x="30" y="1148"/>
                  </a:lnTo>
                  <a:lnTo>
                    <a:pt x="59" y="1236"/>
                  </a:lnTo>
                  <a:lnTo>
                    <a:pt x="118" y="1324"/>
                  </a:lnTo>
                  <a:lnTo>
                    <a:pt x="206" y="1413"/>
                  </a:lnTo>
                  <a:lnTo>
                    <a:pt x="295" y="1471"/>
                  </a:lnTo>
                  <a:lnTo>
                    <a:pt x="383" y="1530"/>
                  </a:lnTo>
                  <a:lnTo>
                    <a:pt x="501" y="1560"/>
                  </a:lnTo>
                  <a:lnTo>
                    <a:pt x="618" y="1589"/>
                  </a:lnTo>
                  <a:lnTo>
                    <a:pt x="736" y="1589"/>
                  </a:lnTo>
                  <a:lnTo>
                    <a:pt x="854" y="1560"/>
                  </a:lnTo>
                  <a:lnTo>
                    <a:pt x="971" y="1501"/>
                  </a:lnTo>
                  <a:lnTo>
                    <a:pt x="1059" y="1413"/>
                  </a:lnTo>
                  <a:lnTo>
                    <a:pt x="1177" y="1324"/>
                  </a:lnTo>
                  <a:lnTo>
                    <a:pt x="1324" y="1266"/>
                  </a:lnTo>
                  <a:lnTo>
                    <a:pt x="1501" y="1236"/>
                  </a:lnTo>
                  <a:lnTo>
                    <a:pt x="1707" y="1207"/>
                  </a:lnTo>
                  <a:lnTo>
                    <a:pt x="2177" y="1207"/>
                  </a:lnTo>
                  <a:lnTo>
                    <a:pt x="2677" y="1236"/>
                  </a:lnTo>
                  <a:lnTo>
                    <a:pt x="3177" y="1324"/>
                  </a:lnTo>
                  <a:lnTo>
                    <a:pt x="3413" y="1413"/>
                  </a:lnTo>
                  <a:lnTo>
                    <a:pt x="3619" y="1471"/>
                  </a:lnTo>
                  <a:lnTo>
                    <a:pt x="3795" y="1560"/>
                  </a:lnTo>
                  <a:lnTo>
                    <a:pt x="3942" y="1677"/>
                  </a:lnTo>
                  <a:lnTo>
                    <a:pt x="4060" y="1795"/>
                  </a:lnTo>
                  <a:lnTo>
                    <a:pt x="4148" y="1913"/>
                  </a:lnTo>
                  <a:lnTo>
                    <a:pt x="4178" y="2030"/>
                  </a:lnTo>
                  <a:lnTo>
                    <a:pt x="4266" y="2148"/>
                  </a:lnTo>
                  <a:lnTo>
                    <a:pt x="4354" y="2207"/>
                  </a:lnTo>
                  <a:lnTo>
                    <a:pt x="4472" y="2266"/>
                  </a:lnTo>
                  <a:lnTo>
                    <a:pt x="4560" y="2295"/>
                  </a:lnTo>
                  <a:lnTo>
                    <a:pt x="4678" y="2325"/>
                  </a:lnTo>
                  <a:lnTo>
                    <a:pt x="4795" y="2295"/>
                  </a:lnTo>
                  <a:lnTo>
                    <a:pt x="4913" y="2266"/>
                  </a:lnTo>
                  <a:lnTo>
                    <a:pt x="5001" y="2236"/>
                  </a:lnTo>
                  <a:lnTo>
                    <a:pt x="5090" y="2177"/>
                  </a:lnTo>
                  <a:lnTo>
                    <a:pt x="5178" y="2089"/>
                  </a:lnTo>
                  <a:lnTo>
                    <a:pt x="5237" y="2001"/>
                  </a:lnTo>
                  <a:lnTo>
                    <a:pt x="5295" y="1913"/>
                  </a:lnTo>
                  <a:lnTo>
                    <a:pt x="5325" y="1795"/>
                  </a:lnTo>
                  <a:lnTo>
                    <a:pt x="5295" y="1648"/>
                  </a:lnTo>
                  <a:lnTo>
                    <a:pt x="5266" y="1530"/>
                  </a:lnTo>
                  <a:lnTo>
                    <a:pt x="5207" y="1354"/>
                  </a:lnTo>
                  <a:lnTo>
                    <a:pt x="5119" y="1207"/>
                  </a:lnTo>
                  <a:lnTo>
                    <a:pt x="5001" y="1060"/>
                  </a:lnTo>
                  <a:lnTo>
                    <a:pt x="4913" y="913"/>
                  </a:lnTo>
                  <a:lnTo>
                    <a:pt x="4648" y="707"/>
                  </a:lnTo>
                  <a:lnTo>
                    <a:pt x="4354" y="530"/>
                  </a:lnTo>
                  <a:lnTo>
                    <a:pt x="4001" y="383"/>
                  </a:lnTo>
                  <a:lnTo>
                    <a:pt x="3678" y="295"/>
                  </a:lnTo>
                  <a:lnTo>
                    <a:pt x="2972" y="118"/>
                  </a:lnTo>
                  <a:lnTo>
                    <a:pt x="2589" y="60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1164725" y="160362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383" y="0"/>
                  </a:moveTo>
                  <a:lnTo>
                    <a:pt x="265" y="30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1" y="383"/>
                  </a:lnTo>
                  <a:lnTo>
                    <a:pt x="1" y="471"/>
                  </a:lnTo>
                  <a:lnTo>
                    <a:pt x="1" y="589"/>
                  </a:lnTo>
                  <a:lnTo>
                    <a:pt x="1" y="706"/>
                  </a:lnTo>
                  <a:lnTo>
                    <a:pt x="30" y="824"/>
                  </a:lnTo>
                  <a:lnTo>
                    <a:pt x="89" y="912"/>
                  </a:lnTo>
                  <a:lnTo>
                    <a:pt x="177" y="1000"/>
                  </a:lnTo>
                  <a:lnTo>
                    <a:pt x="265" y="1089"/>
                  </a:lnTo>
                  <a:lnTo>
                    <a:pt x="354" y="1148"/>
                  </a:lnTo>
                  <a:lnTo>
                    <a:pt x="471" y="1177"/>
                  </a:lnTo>
                  <a:lnTo>
                    <a:pt x="618" y="1206"/>
                  </a:lnTo>
                  <a:lnTo>
                    <a:pt x="1148" y="1206"/>
                  </a:lnTo>
                  <a:lnTo>
                    <a:pt x="1648" y="1236"/>
                  </a:lnTo>
                  <a:lnTo>
                    <a:pt x="2177" y="1295"/>
                  </a:lnTo>
                  <a:lnTo>
                    <a:pt x="2677" y="1383"/>
                  </a:lnTo>
                  <a:lnTo>
                    <a:pt x="3178" y="1501"/>
                  </a:lnTo>
                  <a:lnTo>
                    <a:pt x="3707" y="1618"/>
                  </a:lnTo>
                  <a:lnTo>
                    <a:pt x="4207" y="1765"/>
                  </a:lnTo>
                  <a:lnTo>
                    <a:pt x="4678" y="1912"/>
                  </a:lnTo>
                  <a:lnTo>
                    <a:pt x="4825" y="1971"/>
                  </a:lnTo>
                  <a:lnTo>
                    <a:pt x="4942" y="1971"/>
                  </a:lnTo>
                  <a:lnTo>
                    <a:pt x="5060" y="1942"/>
                  </a:lnTo>
                  <a:lnTo>
                    <a:pt x="5178" y="1912"/>
                  </a:lnTo>
                  <a:lnTo>
                    <a:pt x="5295" y="1854"/>
                  </a:lnTo>
                  <a:lnTo>
                    <a:pt x="5384" y="1765"/>
                  </a:lnTo>
                  <a:lnTo>
                    <a:pt x="5443" y="1677"/>
                  </a:lnTo>
                  <a:lnTo>
                    <a:pt x="5501" y="1589"/>
                  </a:lnTo>
                  <a:lnTo>
                    <a:pt x="5560" y="1471"/>
                  </a:lnTo>
                  <a:lnTo>
                    <a:pt x="5560" y="1383"/>
                  </a:lnTo>
                  <a:lnTo>
                    <a:pt x="5590" y="1265"/>
                  </a:lnTo>
                  <a:lnTo>
                    <a:pt x="5560" y="1177"/>
                  </a:lnTo>
                  <a:lnTo>
                    <a:pt x="5501" y="1059"/>
                  </a:lnTo>
                  <a:lnTo>
                    <a:pt x="5443" y="971"/>
                  </a:lnTo>
                  <a:lnTo>
                    <a:pt x="5354" y="912"/>
                  </a:lnTo>
                  <a:lnTo>
                    <a:pt x="5237" y="853"/>
                  </a:lnTo>
                  <a:lnTo>
                    <a:pt x="4648" y="647"/>
                  </a:lnTo>
                  <a:lnTo>
                    <a:pt x="4089" y="471"/>
                  </a:lnTo>
                  <a:lnTo>
                    <a:pt x="3501" y="324"/>
                  </a:lnTo>
                  <a:lnTo>
                    <a:pt x="2913" y="206"/>
                  </a:lnTo>
                  <a:lnTo>
                    <a:pt x="2324" y="118"/>
                  </a:lnTo>
                  <a:lnTo>
                    <a:pt x="1736" y="59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999250" y="2264025"/>
              <a:ext cx="157400" cy="350075"/>
            </a:xfrm>
            <a:custGeom>
              <a:avLst/>
              <a:gdLst/>
              <a:ahLst/>
              <a:cxnLst/>
              <a:rect l="l" t="t" r="r" b="b"/>
              <a:pathLst>
                <a:path w="6296" h="14003" extrusionOk="0">
                  <a:moveTo>
                    <a:pt x="2001" y="0"/>
                  </a:moveTo>
                  <a:lnTo>
                    <a:pt x="2266" y="4883"/>
                  </a:lnTo>
                  <a:lnTo>
                    <a:pt x="89" y="11678"/>
                  </a:lnTo>
                  <a:lnTo>
                    <a:pt x="30" y="11884"/>
                  </a:lnTo>
                  <a:lnTo>
                    <a:pt x="1" y="12061"/>
                  </a:lnTo>
                  <a:lnTo>
                    <a:pt x="1" y="12237"/>
                  </a:lnTo>
                  <a:lnTo>
                    <a:pt x="1" y="12443"/>
                  </a:lnTo>
                  <a:lnTo>
                    <a:pt x="30" y="12620"/>
                  </a:lnTo>
                  <a:lnTo>
                    <a:pt x="89" y="12796"/>
                  </a:lnTo>
                  <a:lnTo>
                    <a:pt x="148" y="12973"/>
                  </a:lnTo>
                  <a:lnTo>
                    <a:pt x="236" y="13120"/>
                  </a:lnTo>
                  <a:lnTo>
                    <a:pt x="354" y="13267"/>
                  </a:lnTo>
                  <a:lnTo>
                    <a:pt x="472" y="13414"/>
                  </a:lnTo>
                  <a:lnTo>
                    <a:pt x="589" y="13561"/>
                  </a:lnTo>
                  <a:lnTo>
                    <a:pt x="736" y="13649"/>
                  </a:lnTo>
                  <a:lnTo>
                    <a:pt x="883" y="13767"/>
                  </a:lnTo>
                  <a:lnTo>
                    <a:pt x="1060" y="13855"/>
                  </a:lnTo>
                  <a:lnTo>
                    <a:pt x="1236" y="13914"/>
                  </a:lnTo>
                  <a:lnTo>
                    <a:pt x="1413" y="13973"/>
                  </a:lnTo>
                  <a:lnTo>
                    <a:pt x="1619" y="14002"/>
                  </a:lnTo>
                  <a:lnTo>
                    <a:pt x="2001" y="14002"/>
                  </a:lnTo>
                  <a:lnTo>
                    <a:pt x="2178" y="13943"/>
                  </a:lnTo>
                  <a:lnTo>
                    <a:pt x="2354" y="13914"/>
                  </a:lnTo>
                  <a:lnTo>
                    <a:pt x="2531" y="13826"/>
                  </a:lnTo>
                  <a:lnTo>
                    <a:pt x="2678" y="13737"/>
                  </a:lnTo>
                  <a:lnTo>
                    <a:pt x="2825" y="13649"/>
                  </a:lnTo>
                  <a:lnTo>
                    <a:pt x="2972" y="13532"/>
                  </a:lnTo>
                  <a:lnTo>
                    <a:pt x="3119" y="13414"/>
                  </a:lnTo>
                  <a:lnTo>
                    <a:pt x="3207" y="13267"/>
                  </a:lnTo>
                  <a:lnTo>
                    <a:pt x="3325" y="13090"/>
                  </a:lnTo>
                  <a:lnTo>
                    <a:pt x="3413" y="12943"/>
                  </a:lnTo>
                  <a:lnTo>
                    <a:pt x="3472" y="12767"/>
                  </a:lnTo>
                  <a:lnTo>
                    <a:pt x="3531" y="12561"/>
                  </a:lnTo>
                  <a:lnTo>
                    <a:pt x="3531" y="12384"/>
                  </a:lnTo>
                  <a:lnTo>
                    <a:pt x="4178" y="5266"/>
                  </a:lnTo>
                  <a:lnTo>
                    <a:pt x="6296" y="853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1030150" y="2294175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530" y="0"/>
                  </a:moveTo>
                  <a:lnTo>
                    <a:pt x="412" y="30"/>
                  </a:lnTo>
                  <a:lnTo>
                    <a:pt x="324" y="88"/>
                  </a:lnTo>
                  <a:lnTo>
                    <a:pt x="236" y="147"/>
                  </a:lnTo>
                  <a:lnTo>
                    <a:pt x="147" y="206"/>
                  </a:lnTo>
                  <a:lnTo>
                    <a:pt x="89" y="294"/>
                  </a:lnTo>
                  <a:lnTo>
                    <a:pt x="30" y="412"/>
                  </a:lnTo>
                  <a:lnTo>
                    <a:pt x="0" y="530"/>
                  </a:lnTo>
                  <a:lnTo>
                    <a:pt x="0" y="647"/>
                  </a:lnTo>
                  <a:lnTo>
                    <a:pt x="59" y="794"/>
                  </a:lnTo>
                  <a:lnTo>
                    <a:pt x="118" y="941"/>
                  </a:lnTo>
                  <a:lnTo>
                    <a:pt x="206" y="1118"/>
                  </a:lnTo>
                  <a:lnTo>
                    <a:pt x="295" y="1265"/>
                  </a:lnTo>
                  <a:lnTo>
                    <a:pt x="412" y="1383"/>
                  </a:lnTo>
                  <a:lnTo>
                    <a:pt x="677" y="1589"/>
                  </a:lnTo>
                  <a:lnTo>
                    <a:pt x="971" y="1765"/>
                  </a:lnTo>
                  <a:lnTo>
                    <a:pt x="1295" y="1912"/>
                  </a:lnTo>
                  <a:lnTo>
                    <a:pt x="1648" y="2030"/>
                  </a:lnTo>
                  <a:lnTo>
                    <a:pt x="2354" y="2177"/>
                  </a:lnTo>
                  <a:lnTo>
                    <a:pt x="2736" y="2236"/>
                  </a:lnTo>
                  <a:lnTo>
                    <a:pt x="3089" y="2295"/>
                  </a:lnTo>
                  <a:lnTo>
                    <a:pt x="3471" y="2324"/>
                  </a:lnTo>
                  <a:lnTo>
                    <a:pt x="3824" y="2295"/>
                  </a:lnTo>
                  <a:lnTo>
                    <a:pt x="4177" y="2236"/>
                  </a:lnTo>
                  <a:lnTo>
                    <a:pt x="4530" y="2118"/>
                  </a:lnTo>
                  <a:lnTo>
                    <a:pt x="4854" y="1942"/>
                  </a:lnTo>
                  <a:lnTo>
                    <a:pt x="5001" y="1824"/>
                  </a:lnTo>
                  <a:lnTo>
                    <a:pt x="5148" y="1706"/>
                  </a:lnTo>
                  <a:lnTo>
                    <a:pt x="5236" y="1589"/>
                  </a:lnTo>
                  <a:lnTo>
                    <a:pt x="5295" y="1500"/>
                  </a:lnTo>
                  <a:lnTo>
                    <a:pt x="5325" y="1383"/>
                  </a:lnTo>
                  <a:lnTo>
                    <a:pt x="5325" y="1265"/>
                  </a:lnTo>
                  <a:lnTo>
                    <a:pt x="5295" y="1177"/>
                  </a:lnTo>
                  <a:lnTo>
                    <a:pt x="5266" y="1059"/>
                  </a:lnTo>
                  <a:lnTo>
                    <a:pt x="5207" y="971"/>
                  </a:lnTo>
                  <a:lnTo>
                    <a:pt x="5119" y="883"/>
                  </a:lnTo>
                  <a:lnTo>
                    <a:pt x="5031" y="824"/>
                  </a:lnTo>
                  <a:lnTo>
                    <a:pt x="4942" y="765"/>
                  </a:lnTo>
                  <a:lnTo>
                    <a:pt x="4825" y="736"/>
                  </a:lnTo>
                  <a:lnTo>
                    <a:pt x="4707" y="706"/>
                  </a:lnTo>
                  <a:lnTo>
                    <a:pt x="4589" y="736"/>
                  </a:lnTo>
                  <a:lnTo>
                    <a:pt x="4472" y="765"/>
                  </a:lnTo>
                  <a:lnTo>
                    <a:pt x="4354" y="824"/>
                  </a:lnTo>
                  <a:lnTo>
                    <a:pt x="4236" y="883"/>
                  </a:lnTo>
                  <a:lnTo>
                    <a:pt x="4148" y="971"/>
                  </a:lnTo>
                  <a:lnTo>
                    <a:pt x="4001" y="1030"/>
                  </a:lnTo>
                  <a:lnTo>
                    <a:pt x="3824" y="1059"/>
                  </a:lnTo>
                  <a:lnTo>
                    <a:pt x="3619" y="1089"/>
                  </a:lnTo>
                  <a:lnTo>
                    <a:pt x="3148" y="1118"/>
                  </a:lnTo>
                  <a:lnTo>
                    <a:pt x="2648" y="1059"/>
                  </a:lnTo>
                  <a:lnTo>
                    <a:pt x="2148" y="971"/>
                  </a:lnTo>
                  <a:lnTo>
                    <a:pt x="1912" y="912"/>
                  </a:lnTo>
                  <a:lnTo>
                    <a:pt x="1707" y="824"/>
                  </a:lnTo>
                  <a:lnTo>
                    <a:pt x="1530" y="736"/>
                  </a:lnTo>
                  <a:lnTo>
                    <a:pt x="1383" y="618"/>
                  </a:lnTo>
                  <a:lnTo>
                    <a:pt x="1265" y="530"/>
                  </a:lnTo>
                  <a:lnTo>
                    <a:pt x="1177" y="383"/>
                  </a:lnTo>
                  <a:lnTo>
                    <a:pt x="1118" y="265"/>
                  </a:lnTo>
                  <a:lnTo>
                    <a:pt x="1059" y="177"/>
                  </a:lnTo>
                  <a:lnTo>
                    <a:pt x="971" y="88"/>
                  </a:lnTo>
                  <a:lnTo>
                    <a:pt x="853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966900" y="258097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530" y="1"/>
                  </a:moveTo>
                  <a:lnTo>
                    <a:pt x="412" y="59"/>
                  </a:lnTo>
                  <a:lnTo>
                    <a:pt x="295" y="118"/>
                  </a:lnTo>
                  <a:lnTo>
                    <a:pt x="206" y="177"/>
                  </a:lnTo>
                  <a:lnTo>
                    <a:pt x="148" y="265"/>
                  </a:lnTo>
                  <a:lnTo>
                    <a:pt x="89" y="383"/>
                  </a:lnTo>
                  <a:lnTo>
                    <a:pt x="30" y="471"/>
                  </a:lnTo>
                  <a:lnTo>
                    <a:pt x="1" y="589"/>
                  </a:lnTo>
                  <a:lnTo>
                    <a:pt x="1" y="677"/>
                  </a:lnTo>
                  <a:lnTo>
                    <a:pt x="30" y="795"/>
                  </a:lnTo>
                  <a:lnTo>
                    <a:pt x="59" y="883"/>
                  </a:lnTo>
                  <a:lnTo>
                    <a:pt x="148" y="971"/>
                  </a:lnTo>
                  <a:lnTo>
                    <a:pt x="236" y="1059"/>
                  </a:lnTo>
                  <a:lnTo>
                    <a:pt x="354" y="1118"/>
                  </a:lnTo>
                  <a:lnTo>
                    <a:pt x="912" y="1295"/>
                  </a:lnTo>
                  <a:lnTo>
                    <a:pt x="1501" y="1471"/>
                  </a:lnTo>
                  <a:lnTo>
                    <a:pt x="2089" y="1618"/>
                  </a:lnTo>
                  <a:lnTo>
                    <a:pt x="2677" y="1736"/>
                  </a:lnTo>
                  <a:lnTo>
                    <a:pt x="3266" y="1824"/>
                  </a:lnTo>
                  <a:lnTo>
                    <a:pt x="3854" y="1913"/>
                  </a:lnTo>
                  <a:lnTo>
                    <a:pt x="4442" y="1942"/>
                  </a:lnTo>
                  <a:lnTo>
                    <a:pt x="5060" y="1971"/>
                  </a:lnTo>
                  <a:lnTo>
                    <a:pt x="5207" y="1942"/>
                  </a:lnTo>
                  <a:lnTo>
                    <a:pt x="5295" y="1913"/>
                  </a:lnTo>
                  <a:lnTo>
                    <a:pt x="5413" y="1854"/>
                  </a:lnTo>
                  <a:lnTo>
                    <a:pt x="5472" y="1765"/>
                  </a:lnTo>
                  <a:lnTo>
                    <a:pt x="5531" y="1677"/>
                  </a:lnTo>
                  <a:lnTo>
                    <a:pt x="5590" y="1589"/>
                  </a:lnTo>
                  <a:lnTo>
                    <a:pt x="5590" y="1471"/>
                  </a:lnTo>
                  <a:lnTo>
                    <a:pt x="5590" y="1354"/>
                  </a:lnTo>
                  <a:lnTo>
                    <a:pt x="5590" y="1265"/>
                  </a:lnTo>
                  <a:lnTo>
                    <a:pt x="5531" y="1148"/>
                  </a:lnTo>
                  <a:lnTo>
                    <a:pt x="5501" y="1030"/>
                  </a:lnTo>
                  <a:lnTo>
                    <a:pt x="5413" y="942"/>
                  </a:lnTo>
                  <a:lnTo>
                    <a:pt x="5325" y="883"/>
                  </a:lnTo>
                  <a:lnTo>
                    <a:pt x="5237" y="824"/>
                  </a:lnTo>
                  <a:lnTo>
                    <a:pt x="5119" y="765"/>
                  </a:lnTo>
                  <a:lnTo>
                    <a:pt x="4972" y="765"/>
                  </a:lnTo>
                  <a:lnTo>
                    <a:pt x="4442" y="736"/>
                  </a:lnTo>
                  <a:lnTo>
                    <a:pt x="3942" y="706"/>
                  </a:lnTo>
                  <a:lnTo>
                    <a:pt x="3413" y="648"/>
                  </a:lnTo>
                  <a:lnTo>
                    <a:pt x="2913" y="559"/>
                  </a:lnTo>
                  <a:lnTo>
                    <a:pt x="2383" y="471"/>
                  </a:lnTo>
                  <a:lnTo>
                    <a:pt x="1883" y="353"/>
                  </a:lnTo>
                  <a:lnTo>
                    <a:pt x="1383" y="206"/>
                  </a:lnTo>
                  <a:lnTo>
                    <a:pt x="912" y="30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38175" y="198015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1765" y="0"/>
                  </a:moveTo>
                  <a:lnTo>
                    <a:pt x="1560" y="30"/>
                  </a:lnTo>
                  <a:lnTo>
                    <a:pt x="1383" y="59"/>
                  </a:lnTo>
                  <a:lnTo>
                    <a:pt x="1207" y="89"/>
                  </a:lnTo>
                  <a:lnTo>
                    <a:pt x="1030" y="177"/>
                  </a:lnTo>
                  <a:lnTo>
                    <a:pt x="883" y="265"/>
                  </a:lnTo>
                  <a:lnTo>
                    <a:pt x="736" y="353"/>
                  </a:lnTo>
                  <a:lnTo>
                    <a:pt x="589" y="471"/>
                  </a:lnTo>
                  <a:lnTo>
                    <a:pt x="471" y="589"/>
                  </a:lnTo>
                  <a:lnTo>
                    <a:pt x="353" y="736"/>
                  </a:lnTo>
                  <a:lnTo>
                    <a:pt x="236" y="883"/>
                  </a:lnTo>
                  <a:lnTo>
                    <a:pt x="148" y="1059"/>
                  </a:lnTo>
                  <a:lnTo>
                    <a:pt x="89" y="1236"/>
                  </a:lnTo>
                  <a:lnTo>
                    <a:pt x="30" y="1442"/>
                  </a:lnTo>
                  <a:lnTo>
                    <a:pt x="0" y="1618"/>
                  </a:lnTo>
                  <a:lnTo>
                    <a:pt x="0" y="1824"/>
                  </a:lnTo>
                  <a:lnTo>
                    <a:pt x="30" y="2001"/>
                  </a:lnTo>
                  <a:lnTo>
                    <a:pt x="59" y="2177"/>
                  </a:lnTo>
                  <a:lnTo>
                    <a:pt x="118" y="2354"/>
                  </a:lnTo>
                  <a:lnTo>
                    <a:pt x="177" y="2530"/>
                  </a:lnTo>
                  <a:lnTo>
                    <a:pt x="265" y="2707"/>
                  </a:lnTo>
                  <a:lnTo>
                    <a:pt x="353" y="2854"/>
                  </a:lnTo>
                  <a:lnTo>
                    <a:pt x="471" y="3001"/>
                  </a:lnTo>
                  <a:lnTo>
                    <a:pt x="618" y="3119"/>
                  </a:lnTo>
                  <a:lnTo>
                    <a:pt x="736" y="3236"/>
                  </a:lnTo>
                  <a:lnTo>
                    <a:pt x="912" y="3324"/>
                  </a:lnTo>
                  <a:lnTo>
                    <a:pt x="1059" y="3413"/>
                  </a:lnTo>
                  <a:lnTo>
                    <a:pt x="1236" y="3472"/>
                  </a:lnTo>
                  <a:lnTo>
                    <a:pt x="1442" y="3530"/>
                  </a:lnTo>
                  <a:lnTo>
                    <a:pt x="1618" y="3560"/>
                  </a:lnTo>
                  <a:lnTo>
                    <a:pt x="8737" y="4178"/>
                  </a:lnTo>
                  <a:lnTo>
                    <a:pt x="13150" y="6296"/>
                  </a:lnTo>
                  <a:lnTo>
                    <a:pt x="14003" y="2001"/>
                  </a:lnTo>
                  <a:lnTo>
                    <a:pt x="9120" y="2265"/>
                  </a:lnTo>
                  <a:lnTo>
                    <a:pt x="2324" y="89"/>
                  </a:lnTo>
                  <a:lnTo>
                    <a:pt x="2148" y="30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899975" y="2011775"/>
              <a:ext cx="58125" cy="132400"/>
            </a:xfrm>
            <a:custGeom>
              <a:avLst/>
              <a:gdLst/>
              <a:ahLst/>
              <a:cxnLst/>
              <a:rect l="l" t="t" r="r" b="b"/>
              <a:pathLst>
                <a:path w="2325" h="5296" extrusionOk="0">
                  <a:moveTo>
                    <a:pt x="1677" y="0"/>
                  </a:moveTo>
                  <a:lnTo>
                    <a:pt x="1560" y="30"/>
                  </a:lnTo>
                  <a:lnTo>
                    <a:pt x="1383" y="89"/>
                  </a:lnTo>
                  <a:lnTo>
                    <a:pt x="1207" y="177"/>
                  </a:lnTo>
                  <a:lnTo>
                    <a:pt x="1089" y="295"/>
                  </a:lnTo>
                  <a:lnTo>
                    <a:pt x="942" y="412"/>
                  </a:lnTo>
                  <a:lnTo>
                    <a:pt x="736" y="677"/>
                  </a:lnTo>
                  <a:lnTo>
                    <a:pt x="560" y="971"/>
                  </a:lnTo>
                  <a:lnTo>
                    <a:pt x="413" y="1295"/>
                  </a:lnTo>
                  <a:lnTo>
                    <a:pt x="295" y="1618"/>
                  </a:lnTo>
                  <a:lnTo>
                    <a:pt x="148" y="2324"/>
                  </a:lnTo>
                  <a:lnTo>
                    <a:pt x="89" y="2707"/>
                  </a:lnTo>
                  <a:lnTo>
                    <a:pt x="30" y="3089"/>
                  </a:lnTo>
                  <a:lnTo>
                    <a:pt x="1" y="3442"/>
                  </a:lnTo>
                  <a:lnTo>
                    <a:pt x="30" y="3824"/>
                  </a:lnTo>
                  <a:lnTo>
                    <a:pt x="89" y="4177"/>
                  </a:lnTo>
                  <a:lnTo>
                    <a:pt x="207" y="4501"/>
                  </a:lnTo>
                  <a:lnTo>
                    <a:pt x="383" y="4825"/>
                  </a:lnTo>
                  <a:lnTo>
                    <a:pt x="501" y="4972"/>
                  </a:lnTo>
                  <a:lnTo>
                    <a:pt x="618" y="5119"/>
                  </a:lnTo>
                  <a:lnTo>
                    <a:pt x="736" y="5207"/>
                  </a:lnTo>
                  <a:lnTo>
                    <a:pt x="854" y="5266"/>
                  </a:lnTo>
                  <a:lnTo>
                    <a:pt x="942" y="5295"/>
                  </a:lnTo>
                  <a:lnTo>
                    <a:pt x="1177" y="5295"/>
                  </a:lnTo>
                  <a:lnTo>
                    <a:pt x="1266" y="5236"/>
                  </a:lnTo>
                  <a:lnTo>
                    <a:pt x="1354" y="5178"/>
                  </a:lnTo>
                  <a:lnTo>
                    <a:pt x="1442" y="5089"/>
                  </a:lnTo>
                  <a:lnTo>
                    <a:pt x="1501" y="5001"/>
                  </a:lnTo>
                  <a:lnTo>
                    <a:pt x="1560" y="4913"/>
                  </a:lnTo>
                  <a:lnTo>
                    <a:pt x="1589" y="4795"/>
                  </a:lnTo>
                  <a:lnTo>
                    <a:pt x="1619" y="4678"/>
                  </a:lnTo>
                  <a:lnTo>
                    <a:pt x="1619" y="4560"/>
                  </a:lnTo>
                  <a:lnTo>
                    <a:pt x="1589" y="4442"/>
                  </a:lnTo>
                  <a:lnTo>
                    <a:pt x="1530" y="4325"/>
                  </a:lnTo>
                  <a:lnTo>
                    <a:pt x="1442" y="4236"/>
                  </a:lnTo>
                  <a:lnTo>
                    <a:pt x="1354" y="4119"/>
                  </a:lnTo>
                  <a:lnTo>
                    <a:pt x="1295" y="3972"/>
                  </a:lnTo>
                  <a:lnTo>
                    <a:pt x="1266" y="3795"/>
                  </a:lnTo>
                  <a:lnTo>
                    <a:pt x="1236" y="3589"/>
                  </a:lnTo>
                  <a:lnTo>
                    <a:pt x="1207" y="3118"/>
                  </a:lnTo>
                  <a:lnTo>
                    <a:pt x="1266" y="2618"/>
                  </a:lnTo>
                  <a:lnTo>
                    <a:pt x="1354" y="2118"/>
                  </a:lnTo>
                  <a:lnTo>
                    <a:pt x="1413" y="1883"/>
                  </a:lnTo>
                  <a:lnTo>
                    <a:pt x="1501" y="1677"/>
                  </a:lnTo>
                  <a:lnTo>
                    <a:pt x="1589" y="1501"/>
                  </a:lnTo>
                  <a:lnTo>
                    <a:pt x="1707" y="1353"/>
                  </a:lnTo>
                  <a:lnTo>
                    <a:pt x="1824" y="1236"/>
                  </a:lnTo>
                  <a:lnTo>
                    <a:pt x="1942" y="1177"/>
                  </a:lnTo>
                  <a:lnTo>
                    <a:pt x="2060" y="1118"/>
                  </a:lnTo>
                  <a:lnTo>
                    <a:pt x="2177" y="1030"/>
                  </a:lnTo>
                  <a:lnTo>
                    <a:pt x="2236" y="942"/>
                  </a:lnTo>
                  <a:lnTo>
                    <a:pt x="2295" y="853"/>
                  </a:lnTo>
                  <a:lnTo>
                    <a:pt x="2325" y="736"/>
                  </a:lnTo>
                  <a:lnTo>
                    <a:pt x="2325" y="618"/>
                  </a:lnTo>
                  <a:lnTo>
                    <a:pt x="2325" y="500"/>
                  </a:lnTo>
                  <a:lnTo>
                    <a:pt x="2295" y="412"/>
                  </a:lnTo>
                  <a:lnTo>
                    <a:pt x="2236" y="295"/>
                  </a:lnTo>
                  <a:lnTo>
                    <a:pt x="2177" y="206"/>
                  </a:lnTo>
                  <a:lnTo>
                    <a:pt x="2119" y="118"/>
                  </a:lnTo>
                  <a:lnTo>
                    <a:pt x="2030" y="59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22000" y="1948525"/>
              <a:ext cx="50025" cy="139750"/>
            </a:xfrm>
            <a:custGeom>
              <a:avLst/>
              <a:gdLst/>
              <a:ahLst/>
              <a:cxnLst/>
              <a:rect l="l" t="t" r="r" b="b"/>
              <a:pathLst>
                <a:path w="2001" h="5590" extrusionOk="0">
                  <a:moveTo>
                    <a:pt x="1177" y="1"/>
                  </a:moveTo>
                  <a:lnTo>
                    <a:pt x="1089" y="59"/>
                  </a:lnTo>
                  <a:lnTo>
                    <a:pt x="1000" y="118"/>
                  </a:lnTo>
                  <a:lnTo>
                    <a:pt x="912" y="206"/>
                  </a:lnTo>
                  <a:lnTo>
                    <a:pt x="853" y="324"/>
                  </a:lnTo>
                  <a:lnTo>
                    <a:pt x="677" y="912"/>
                  </a:lnTo>
                  <a:lnTo>
                    <a:pt x="500" y="1471"/>
                  </a:lnTo>
                  <a:lnTo>
                    <a:pt x="353" y="2060"/>
                  </a:lnTo>
                  <a:lnTo>
                    <a:pt x="236" y="2648"/>
                  </a:lnTo>
                  <a:lnTo>
                    <a:pt x="147" y="3236"/>
                  </a:lnTo>
                  <a:lnTo>
                    <a:pt x="59" y="3825"/>
                  </a:lnTo>
                  <a:lnTo>
                    <a:pt x="30" y="4442"/>
                  </a:lnTo>
                  <a:lnTo>
                    <a:pt x="0" y="5031"/>
                  </a:lnTo>
                  <a:lnTo>
                    <a:pt x="30" y="5178"/>
                  </a:lnTo>
                  <a:lnTo>
                    <a:pt x="59" y="5295"/>
                  </a:lnTo>
                  <a:lnTo>
                    <a:pt x="118" y="5384"/>
                  </a:lnTo>
                  <a:lnTo>
                    <a:pt x="206" y="5472"/>
                  </a:lnTo>
                  <a:lnTo>
                    <a:pt x="294" y="5531"/>
                  </a:lnTo>
                  <a:lnTo>
                    <a:pt x="383" y="5560"/>
                  </a:lnTo>
                  <a:lnTo>
                    <a:pt x="500" y="5560"/>
                  </a:lnTo>
                  <a:lnTo>
                    <a:pt x="618" y="5590"/>
                  </a:lnTo>
                  <a:lnTo>
                    <a:pt x="736" y="5560"/>
                  </a:lnTo>
                  <a:lnTo>
                    <a:pt x="824" y="5531"/>
                  </a:lnTo>
                  <a:lnTo>
                    <a:pt x="942" y="5472"/>
                  </a:lnTo>
                  <a:lnTo>
                    <a:pt x="1030" y="5413"/>
                  </a:lnTo>
                  <a:lnTo>
                    <a:pt x="1118" y="5325"/>
                  </a:lnTo>
                  <a:lnTo>
                    <a:pt x="1177" y="5207"/>
                  </a:lnTo>
                  <a:lnTo>
                    <a:pt x="1206" y="5090"/>
                  </a:lnTo>
                  <a:lnTo>
                    <a:pt x="1206" y="4942"/>
                  </a:lnTo>
                  <a:lnTo>
                    <a:pt x="1236" y="4442"/>
                  </a:lnTo>
                  <a:lnTo>
                    <a:pt x="1265" y="3913"/>
                  </a:lnTo>
                  <a:lnTo>
                    <a:pt x="1324" y="3383"/>
                  </a:lnTo>
                  <a:lnTo>
                    <a:pt x="1412" y="2883"/>
                  </a:lnTo>
                  <a:lnTo>
                    <a:pt x="1501" y="2383"/>
                  </a:lnTo>
                  <a:lnTo>
                    <a:pt x="1618" y="1883"/>
                  </a:lnTo>
                  <a:lnTo>
                    <a:pt x="1765" y="1383"/>
                  </a:lnTo>
                  <a:lnTo>
                    <a:pt x="1942" y="883"/>
                  </a:lnTo>
                  <a:lnTo>
                    <a:pt x="1971" y="736"/>
                  </a:lnTo>
                  <a:lnTo>
                    <a:pt x="2001" y="618"/>
                  </a:lnTo>
                  <a:lnTo>
                    <a:pt x="1971" y="501"/>
                  </a:lnTo>
                  <a:lnTo>
                    <a:pt x="1912" y="383"/>
                  </a:lnTo>
                  <a:lnTo>
                    <a:pt x="1854" y="295"/>
                  </a:lnTo>
                  <a:lnTo>
                    <a:pt x="1795" y="206"/>
                  </a:lnTo>
                  <a:lnTo>
                    <a:pt x="1706" y="118"/>
                  </a:lnTo>
                  <a:lnTo>
                    <a:pt x="1618" y="59"/>
                  </a:lnTo>
                  <a:lnTo>
                    <a:pt x="1501" y="3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1283125" y="209560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854" y="1"/>
                  </a:moveTo>
                  <a:lnTo>
                    <a:pt x="1" y="4296"/>
                  </a:lnTo>
                  <a:lnTo>
                    <a:pt x="1" y="4296"/>
                  </a:lnTo>
                  <a:lnTo>
                    <a:pt x="4884" y="4060"/>
                  </a:lnTo>
                  <a:lnTo>
                    <a:pt x="11679" y="6208"/>
                  </a:lnTo>
                  <a:lnTo>
                    <a:pt x="11855" y="6266"/>
                  </a:lnTo>
                  <a:lnTo>
                    <a:pt x="12061" y="6296"/>
                  </a:lnTo>
                  <a:lnTo>
                    <a:pt x="12414" y="6296"/>
                  </a:lnTo>
                  <a:lnTo>
                    <a:pt x="12620" y="6266"/>
                  </a:lnTo>
                  <a:lnTo>
                    <a:pt x="12797" y="6208"/>
                  </a:lnTo>
                  <a:lnTo>
                    <a:pt x="12944" y="6149"/>
                  </a:lnTo>
                  <a:lnTo>
                    <a:pt x="13120" y="6061"/>
                  </a:lnTo>
                  <a:lnTo>
                    <a:pt x="13267" y="5972"/>
                  </a:lnTo>
                  <a:lnTo>
                    <a:pt x="13414" y="5855"/>
                  </a:lnTo>
                  <a:lnTo>
                    <a:pt x="13532" y="5708"/>
                  </a:lnTo>
                  <a:lnTo>
                    <a:pt x="13650" y="5560"/>
                  </a:lnTo>
                  <a:lnTo>
                    <a:pt x="13767" y="5413"/>
                  </a:lnTo>
                  <a:lnTo>
                    <a:pt x="13856" y="5237"/>
                  </a:lnTo>
                  <a:lnTo>
                    <a:pt x="13914" y="5060"/>
                  </a:lnTo>
                  <a:lnTo>
                    <a:pt x="13944" y="4884"/>
                  </a:lnTo>
                  <a:lnTo>
                    <a:pt x="13973" y="4678"/>
                  </a:lnTo>
                  <a:lnTo>
                    <a:pt x="14003" y="4501"/>
                  </a:lnTo>
                  <a:lnTo>
                    <a:pt x="13973" y="4296"/>
                  </a:lnTo>
                  <a:lnTo>
                    <a:pt x="13944" y="4119"/>
                  </a:lnTo>
                  <a:lnTo>
                    <a:pt x="13885" y="3943"/>
                  </a:lnTo>
                  <a:lnTo>
                    <a:pt x="13826" y="3766"/>
                  </a:lnTo>
                  <a:lnTo>
                    <a:pt x="13738" y="3619"/>
                  </a:lnTo>
                  <a:lnTo>
                    <a:pt x="13650" y="3472"/>
                  </a:lnTo>
                  <a:lnTo>
                    <a:pt x="13532" y="3325"/>
                  </a:lnTo>
                  <a:lnTo>
                    <a:pt x="13385" y="3207"/>
                  </a:lnTo>
                  <a:lnTo>
                    <a:pt x="13238" y="3089"/>
                  </a:lnTo>
                  <a:lnTo>
                    <a:pt x="13091" y="2972"/>
                  </a:lnTo>
                  <a:lnTo>
                    <a:pt x="12914" y="2913"/>
                  </a:lnTo>
                  <a:lnTo>
                    <a:pt x="12738" y="2825"/>
                  </a:lnTo>
                  <a:lnTo>
                    <a:pt x="12561" y="2795"/>
                  </a:lnTo>
                  <a:lnTo>
                    <a:pt x="12385" y="2766"/>
                  </a:lnTo>
                  <a:lnTo>
                    <a:pt x="5266" y="2119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1313275" y="2089000"/>
              <a:ext cx="57400" cy="133125"/>
            </a:xfrm>
            <a:custGeom>
              <a:avLst/>
              <a:gdLst/>
              <a:ahLst/>
              <a:cxnLst/>
              <a:rect l="l" t="t" r="r" b="b"/>
              <a:pathLst>
                <a:path w="2296" h="5325" extrusionOk="0">
                  <a:moveTo>
                    <a:pt x="1266" y="0"/>
                  </a:moveTo>
                  <a:lnTo>
                    <a:pt x="1148" y="29"/>
                  </a:lnTo>
                  <a:lnTo>
                    <a:pt x="1060" y="59"/>
                  </a:lnTo>
                  <a:lnTo>
                    <a:pt x="971" y="118"/>
                  </a:lnTo>
                  <a:lnTo>
                    <a:pt x="883" y="206"/>
                  </a:lnTo>
                  <a:lnTo>
                    <a:pt x="824" y="294"/>
                  </a:lnTo>
                  <a:lnTo>
                    <a:pt x="765" y="412"/>
                  </a:lnTo>
                  <a:lnTo>
                    <a:pt x="736" y="500"/>
                  </a:lnTo>
                  <a:lnTo>
                    <a:pt x="707" y="618"/>
                  </a:lnTo>
                  <a:lnTo>
                    <a:pt x="707" y="735"/>
                  </a:lnTo>
                  <a:lnTo>
                    <a:pt x="736" y="853"/>
                  </a:lnTo>
                  <a:lnTo>
                    <a:pt x="795" y="971"/>
                  </a:lnTo>
                  <a:lnTo>
                    <a:pt x="883" y="1088"/>
                  </a:lnTo>
                  <a:lnTo>
                    <a:pt x="971" y="1177"/>
                  </a:lnTo>
                  <a:lnTo>
                    <a:pt x="1030" y="1324"/>
                  </a:lnTo>
                  <a:lnTo>
                    <a:pt x="1060" y="1500"/>
                  </a:lnTo>
                  <a:lnTo>
                    <a:pt x="1089" y="1706"/>
                  </a:lnTo>
                  <a:lnTo>
                    <a:pt x="1118" y="2177"/>
                  </a:lnTo>
                  <a:lnTo>
                    <a:pt x="1060" y="2677"/>
                  </a:lnTo>
                  <a:lnTo>
                    <a:pt x="971" y="3177"/>
                  </a:lnTo>
                  <a:lnTo>
                    <a:pt x="913" y="3412"/>
                  </a:lnTo>
                  <a:lnTo>
                    <a:pt x="824" y="3618"/>
                  </a:lnTo>
                  <a:lnTo>
                    <a:pt x="736" y="3795"/>
                  </a:lnTo>
                  <a:lnTo>
                    <a:pt x="618" y="3971"/>
                  </a:lnTo>
                  <a:lnTo>
                    <a:pt x="501" y="4059"/>
                  </a:lnTo>
                  <a:lnTo>
                    <a:pt x="383" y="4148"/>
                  </a:lnTo>
                  <a:lnTo>
                    <a:pt x="265" y="4207"/>
                  </a:lnTo>
                  <a:lnTo>
                    <a:pt x="148" y="4265"/>
                  </a:lnTo>
                  <a:lnTo>
                    <a:pt x="89" y="4354"/>
                  </a:lnTo>
                  <a:lnTo>
                    <a:pt x="30" y="4471"/>
                  </a:lnTo>
                  <a:lnTo>
                    <a:pt x="1" y="4589"/>
                  </a:lnTo>
                  <a:lnTo>
                    <a:pt x="1" y="4677"/>
                  </a:lnTo>
                  <a:lnTo>
                    <a:pt x="1" y="4795"/>
                  </a:lnTo>
                  <a:lnTo>
                    <a:pt x="30" y="4913"/>
                  </a:lnTo>
                  <a:lnTo>
                    <a:pt x="59" y="5001"/>
                  </a:lnTo>
                  <a:lnTo>
                    <a:pt x="148" y="5118"/>
                  </a:lnTo>
                  <a:lnTo>
                    <a:pt x="207" y="5177"/>
                  </a:lnTo>
                  <a:lnTo>
                    <a:pt x="295" y="5266"/>
                  </a:lnTo>
                  <a:lnTo>
                    <a:pt x="412" y="5295"/>
                  </a:lnTo>
                  <a:lnTo>
                    <a:pt x="501" y="5324"/>
                  </a:lnTo>
                  <a:lnTo>
                    <a:pt x="648" y="5324"/>
                  </a:lnTo>
                  <a:lnTo>
                    <a:pt x="765" y="5295"/>
                  </a:lnTo>
                  <a:lnTo>
                    <a:pt x="942" y="5207"/>
                  </a:lnTo>
                  <a:lnTo>
                    <a:pt x="1089" y="5118"/>
                  </a:lnTo>
                  <a:lnTo>
                    <a:pt x="1236" y="5030"/>
                  </a:lnTo>
                  <a:lnTo>
                    <a:pt x="1383" y="4913"/>
                  </a:lnTo>
                  <a:lnTo>
                    <a:pt x="1589" y="4648"/>
                  </a:lnTo>
                  <a:lnTo>
                    <a:pt x="1766" y="4354"/>
                  </a:lnTo>
                  <a:lnTo>
                    <a:pt x="1913" y="4030"/>
                  </a:lnTo>
                  <a:lnTo>
                    <a:pt x="2001" y="3677"/>
                  </a:lnTo>
                  <a:lnTo>
                    <a:pt x="2177" y="2971"/>
                  </a:lnTo>
                  <a:lnTo>
                    <a:pt x="2236" y="2618"/>
                  </a:lnTo>
                  <a:lnTo>
                    <a:pt x="2295" y="2236"/>
                  </a:lnTo>
                  <a:lnTo>
                    <a:pt x="2295" y="1853"/>
                  </a:lnTo>
                  <a:lnTo>
                    <a:pt x="2295" y="1500"/>
                  </a:lnTo>
                  <a:lnTo>
                    <a:pt x="2236" y="1147"/>
                  </a:lnTo>
                  <a:lnTo>
                    <a:pt x="2119" y="794"/>
                  </a:lnTo>
                  <a:lnTo>
                    <a:pt x="1942" y="471"/>
                  </a:lnTo>
                  <a:lnTo>
                    <a:pt x="1824" y="324"/>
                  </a:lnTo>
                  <a:lnTo>
                    <a:pt x="1677" y="177"/>
                  </a:lnTo>
                  <a:lnTo>
                    <a:pt x="1589" y="88"/>
                  </a:lnTo>
                  <a:lnTo>
                    <a:pt x="1471" y="29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1599350" y="2145625"/>
              <a:ext cx="49300" cy="139750"/>
            </a:xfrm>
            <a:custGeom>
              <a:avLst/>
              <a:gdLst/>
              <a:ahLst/>
              <a:cxnLst/>
              <a:rect l="l" t="t" r="r" b="b"/>
              <a:pathLst>
                <a:path w="1972" h="5590" extrusionOk="0">
                  <a:moveTo>
                    <a:pt x="1383" y="0"/>
                  </a:moveTo>
                  <a:lnTo>
                    <a:pt x="1265" y="30"/>
                  </a:lnTo>
                  <a:lnTo>
                    <a:pt x="1177" y="59"/>
                  </a:lnTo>
                  <a:lnTo>
                    <a:pt x="1060" y="118"/>
                  </a:lnTo>
                  <a:lnTo>
                    <a:pt x="971" y="177"/>
                  </a:lnTo>
                  <a:lnTo>
                    <a:pt x="883" y="265"/>
                  </a:lnTo>
                  <a:lnTo>
                    <a:pt x="824" y="353"/>
                  </a:lnTo>
                  <a:lnTo>
                    <a:pt x="795" y="500"/>
                  </a:lnTo>
                  <a:lnTo>
                    <a:pt x="765" y="618"/>
                  </a:lnTo>
                  <a:lnTo>
                    <a:pt x="765" y="1147"/>
                  </a:lnTo>
                  <a:lnTo>
                    <a:pt x="736" y="1677"/>
                  </a:lnTo>
                  <a:lnTo>
                    <a:pt x="677" y="2177"/>
                  </a:lnTo>
                  <a:lnTo>
                    <a:pt x="589" y="2706"/>
                  </a:lnTo>
                  <a:lnTo>
                    <a:pt x="501" y="3206"/>
                  </a:lnTo>
                  <a:lnTo>
                    <a:pt x="354" y="3707"/>
                  </a:lnTo>
                  <a:lnTo>
                    <a:pt x="206" y="4207"/>
                  </a:lnTo>
                  <a:lnTo>
                    <a:pt x="59" y="4707"/>
                  </a:lnTo>
                  <a:lnTo>
                    <a:pt x="30" y="4824"/>
                  </a:lnTo>
                  <a:lnTo>
                    <a:pt x="1" y="4971"/>
                  </a:lnTo>
                  <a:lnTo>
                    <a:pt x="30" y="5089"/>
                  </a:lnTo>
                  <a:lnTo>
                    <a:pt x="59" y="5177"/>
                  </a:lnTo>
                  <a:lnTo>
                    <a:pt x="118" y="5295"/>
                  </a:lnTo>
                  <a:lnTo>
                    <a:pt x="206" y="5383"/>
                  </a:lnTo>
                  <a:lnTo>
                    <a:pt x="295" y="5442"/>
                  </a:lnTo>
                  <a:lnTo>
                    <a:pt x="383" y="5501"/>
                  </a:lnTo>
                  <a:lnTo>
                    <a:pt x="501" y="5560"/>
                  </a:lnTo>
                  <a:lnTo>
                    <a:pt x="589" y="5589"/>
                  </a:lnTo>
                  <a:lnTo>
                    <a:pt x="707" y="5589"/>
                  </a:lnTo>
                  <a:lnTo>
                    <a:pt x="824" y="5560"/>
                  </a:lnTo>
                  <a:lnTo>
                    <a:pt x="912" y="5530"/>
                  </a:lnTo>
                  <a:lnTo>
                    <a:pt x="1001" y="5472"/>
                  </a:lnTo>
                  <a:lnTo>
                    <a:pt x="1060" y="5354"/>
                  </a:lnTo>
                  <a:lnTo>
                    <a:pt x="1118" y="5236"/>
                  </a:lnTo>
                  <a:lnTo>
                    <a:pt x="1324" y="4677"/>
                  </a:lnTo>
                  <a:lnTo>
                    <a:pt x="1501" y="4089"/>
                  </a:lnTo>
                  <a:lnTo>
                    <a:pt x="1648" y="3501"/>
                  </a:lnTo>
                  <a:lnTo>
                    <a:pt x="1766" y="2942"/>
                  </a:lnTo>
                  <a:lnTo>
                    <a:pt x="1854" y="2324"/>
                  </a:lnTo>
                  <a:lnTo>
                    <a:pt x="1913" y="1736"/>
                  </a:lnTo>
                  <a:lnTo>
                    <a:pt x="1971" y="1147"/>
                  </a:lnTo>
                  <a:lnTo>
                    <a:pt x="1971" y="530"/>
                  </a:lnTo>
                  <a:lnTo>
                    <a:pt x="1971" y="412"/>
                  </a:lnTo>
                  <a:lnTo>
                    <a:pt x="1942" y="294"/>
                  </a:lnTo>
                  <a:lnTo>
                    <a:pt x="1883" y="177"/>
                  </a:lnTo>
                  <a:lnTo>
                    <a:pt x="1795" y="118"/>
                  </a:lnTo>
                  <a:lnTo>
                    <a:pt x="1707" y="59"/>
                  </a:lnTo>
                  <a:lnTo>
                    <a:pt x="1618" y="30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705825" y="21596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0591" y="0"/>
                  </a:moveTo>
                  <a:lnTo>
                    <a:pt x="7296" y="3648"/>
                  </a:lnTo>
                  <a:lnTo>
                    <a:pt x="972" y="6913"/>
                  </a:lnTo>
                  <a:lnTo>
                    <a:pt x="795" y="7001"/>
                  </a:lnTo>
                  <a:lnTo>
                    <a:pt x="648" y="7119"/>
                  </a:lnTo>
                  <a:lnTo>
                    <a:pt x="501" y="7266"/>
                  </a:lnTo>
                  <a:lnTo>
                    <a:pt x="383" y="7383"/>
                  </a:lnTo>
                  <a:lnTo>
                    <a:pt x="266" y="7531"/>
                  </a:lnTo>
                  <a:lnTo>
                    <a:pt x="177" y="7707"/>
                  </a:lnTo>
                  <a:lnTo>
                    <a:pt x="118" y="7884"/>
                  </a:lnTo>
                  <a:lnTo>
                    <a:pt x="60" y="8060"/>
                  </a:lnTo>
                  <a:lnTo>
                    <a:pt x="30" y="8237"/>
                  </a:lnTo>
                  <a:lnTo>
                    <a:pt x="1" y="8413"/>
                  </a:lnTo>
                  <a:lnTo>
                    <a:pt x="1" y="8590"/>
                  </a:lnTo>
                  <a:lnTo>
                    <a:pt x="30" y="8766"/>
                  </a:lnTo>
                  <a:lnTo>
                    <a:pt x="60" y="8943"/>
                  </a:lnTo>
                  <a:lnTo>
                    <a:pt x="118" y="9119"/>
                  </a:lnTo>
                  <a:lnTo>
                    <a:pt x="207" y="9296"/>
                  </a:lnTo>
                  <a:lnTo>
                    <a:pt x="295" y="9472"/>
                  </a:lnTo>
                  <a:lnTo>
                    <a:pt x="413" y="9619"/>
                  </a:lnTo>
                  <a:lnTo>
                    <a:pt x="560" y="9766"/>
                  </a:lnTo>
                  <a:lnTo>
                    <a:pt x="677" y="9884"/>
                  </a:lnTo>
                  <a:lnTo>
                    <a:pt x="854" y="10002"/>
                  </a:lnTo>
                  <a:lnTo>
                    <a:pt x="1001" y="10090"/>
                  </a:lnTo>
                  <a:lnTo>
                    <a:pt x="1177" y="10149"/>
                  </a:lnTo>
                  <a:lnTo>
                    <a:pt x="1354" y="10207"/>
                  </a:lnTo>
                  <a:lnTo>
                    <a:pt x="1530" y="10237"/>
                  </a:lnTo>
                  <a:lnTo>
                    <a:pt x="1707" y="10266"/>
                  </a:lnTo>
                  <a:lnTo>
                    <a:pt x="1883" y="10266"/>
                  </a:lnTo>
                  <a:lnTo>
                    <a:pt x="2060" y="10237"/>
                  </a:lnTo>
                  <a:lnTo>
                    <a:pt x="2266" y="10207"/>
                  </a:lnTo>
                  <a:lnTo>
                    <a:pt x="2442" y="10149"/>
                  </a:lnTo>
                  <a:lnTo>
                    <a:pt x="2589" y="10060"/>
                  </a:lnTo>
                  <a:lnTo>
                    <a:pt x="2766" y="9972"/>
                  </a:lnTo>
                  <a:lnTo>
                    <a:pt x="2913" y="9854"/>
                  </a:lnTo>
                  <a:lnTo>
                    <a:pt x="8384" y="5266"/>
                  </a:lnTo>
                  <a:lnTo>
                    <a:pt x="13003" y="3648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918375" y="217430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530" y="0"/>
                  </a:moveTo>
                  <a:lnTo>
                    <a:pt x="412" y="59"/>
                  </a:lnTo>
                  <a:lnTo>
                    <a:pt x="324" y="118"/>
                  </a:lnTo>
                  <a:lnTo>
                    <a:pt x="235" y="206"/>
                  </a:lnTo>
                  <a:lnTo>
                    <a:pt x="177" y="324"/>
                  </a:lnTo>
                  <a:lnTo>
                    <a:pt x="88" y="500"/>
                  </a:lnTo>
                  <a:lnTo>
                    <a:pt x="59" y="677"/>
                  </a:lnTo>
                  <a:lnTo>
                    <a:pt x="30" y="824"/>
                  </a:lnTo>
                  <a:lnTo>
                    <a:pt x="0" y="1000"/>
                  </a:lnTo>
                  <a:lnTo>
                    <a:pt x="30" y="1353"/>
                  </a:lnTo>
                  <a:lnTo>
                    <a:pt x="118" y="1677"/>
                  </a:lnTo>
                  <a:lnTo>
                    <a:pt x="265" y="2001"/>
                  </a:lnTo>
                  <a:lnTo>
                    <a:pt x="412" y="2324"/>
                  </a:lnTo>
                  <a:lnTo>
                    <a:pt x="794" y="2942"/>
                  </a:lnTo>
                  <a:lnTo>
                    <a:pt x="1030" y="3236"/>
                  </a:lnTo>
                  <a:lnTo>
                    <a:pt x="1265" y="3560"/>
                  </a:lnTo>
                  <a:lnTo>
                    <a:pt x="1500" y="3824"/>
                  </a:lnTo>
                  <a:lnTo>
                    <a:pt x="1765" y="4060"/>
                  </a:lnTo>
                  <a:lnTo>
                    <a:pt x="2059" y="4266"/>
                  </a:lnTo>
                  <a:lnTo>
                    <a:pt x="2383" y="4442"/>
                  </a:lnTo>
                  <a:lnTo>
                    <a:pt x="2736" y="4530"/>
                  </a:lnTo>
                  <a:lnTo>
                    <a:pt x="2942" y="4560"/>
                  </a:lnTo>
                  <a:lnTo>
                    <a:pt x="3118" y="4589"/>
                  </a:lnTo>
                  <a:lnTo>
                    <a:pt x="3265" y="4560"/>
                  </a:lnTo>
                  <a:lnTo>
                    <a:pt x="3383" y="4530"/>
                  </a:lnTo>
                  <a:lnTo>
                    <a:pt x="3471" y="4472"/>
                  </a:lnTo>
                  <a:lnTo>
                    <a:pt x="3559" y="4383"/>
                  </a:lnTo>
                  <a:lnTo>
                    <a:pt x="3618" y="4295"/>
                  </a:lnTo>
                  <a:lnTo>
                    <a:pt x="3648" y="4207"/>
                  </a:lnTo>
                  <a:lnTo>
                    <a:pt x="3677" y="4089"/>
                  </a:lnTo>
                  <a:lnTo>
                    <a:pt x="3677" y="4001"/>
                  </a:lnTo>
                  <a:lnTo>
                    <a:pt x="3648" y="3883"/>
                  </a:lnTo>
                  <a:lnTo>
                    <a:pt x="3618" y="3766"/>
                  </a:lnTo>
                  <a:lnTo>
                    <a:pt x="3589" y="3648"/>
                  </a:lnTo>
                  <a:lnTo>
                    <a:pt x="3501" y="3560"/>
                  </a:lnTo>
                  <a:lnTo>
                    <a:pt x="3412" y="3501"/>
                  </a:lnTo>
                  <a:lnTo>
                    <a:pt x="3324" y="3442"/>
                  </a:lnTo>
                  <a:lnTo>
                    <a:pt x="3206" y="3383"/>
                  </a:lnTo>
                  <a:lnTo>
                    <a:pt x="3059" y="3383"/>
                  </a:lnTo>
                  <a:lnTo>
                    <a:pt x="2942" y="3354"/>
                  </a:lnTo>
                  <a:lnTo>
                    <a:pt x="2795" y="3295"/>
                  </a:lnTo>
                  <a:lnTo>
                    <a:pt x="2618" y="3177"/>
                  </a:lnTo>
                  <a:lnTo>
                    <a:pt x="2471" y="3060"/>
                  </a:lnTo>
                  <a:lnTo>
                    <a:pt x="2118" y="2736"/>
                  </a:lnTo>
                  <a:lnTo>
                    <a:pt x="1794" y="2354"/>
                  </a:lnTo>
                  <a:lnTo>
                    <a:pt x="1530" y="1942"/>
                  </a:lnTo>
                  <a:lnTo>
                    <a:pt x="1412" y="1736"/>
                  </a:lnTo>
                  <a:lnTo>
                    <a:pt x="1324" y="1530"/>
                  </a:lnTo>
                  <a:lnTo>
                    <a:pt x="1236" y="1324"/>
                  </a:lnTo>
                  <a:lnTo>
                    <a:pt x="1206" y="1148"/>
                  </a:lnTo>
                  <a:lnTo>
                    <a:pt x="1206" y="1000"/>
                  </a:lnTo>
                  <a:lnTo>
                    <a:pt x="1265" y="853"/>
                  </a:lnTo>
                  <a:lnTo>
                    <a:pt x="1294" y="706"/>
                  </a:lnTo>
                  <a:lnTo>
                    <a:pt x="1324" y="589"/>
                  </a:lnTo>
                  <a:lnTo>
                    <a:pt x="1294" y="471"/>
                  </a:lnTo>
                  <a:lnTo>
                    <a:pt x="1265" y="383"/>
                  </a:lnTo>
                  <a:lnTo>
                    <a:pt x="1206" y="265"/>
                  </a:lnTo>
                  <a:lnTo>
                    <a:pt x="1147" y="177"/>
                  </a:lnTo>
                  <a:lnTo>
                    <a:pt x="1059" y="118"/>
                  </a:lnTo>
                  <a:lnTo>
                    <a:pt x="971" y="59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73475" y="2332400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618" y="1"/>
                  </a:moveTo>
                  <a:lnTo>
                    <a:pt x="501" y="30"/>
                  </a:lnTo>
                  <a:lnTo>
                    <a:pt x="383" y="60"/>
                  </a:lnTo>
                  <a:lnTo>
                    <a:pt x="265" y="89"/>
                  </a:lnTo>
                  <a:lnTo>
                    <a:pt x="177" y="148"/>
                  </a:lnTo>
                  <a:lnTo>
                    <a:pt x="118" y="236"/>
                  </a:lnTo>
                  <a:lnTo>
                    <a:pt x="59" y="324"/>
                  </a:lnTo>
                  <a:lnTo>
                    <a:pt x="0" y="413"/>
                  </a:lnTo>
                  <a:lnTo>
                    <a:pt x="0" y="530"/>
                  </a:lnTo>
                  <a:lnTo>
                    <a:pt x="0" y="648"/>
                  </a:lnTo>
                  <a:lnTo>
                    <a:pt x="59" y="766"/>
                  </a:lnTo>
                  <a:lnTo>
                    <a:pt x="324" y="1325"/>
                  </a:lnTo>
                  <a:lnTo>
                    <a:pt x="589" y="1854"/>
                  </a:lnTo>
                  <a:lnTo>
                    <a:pt x="912" y="2354"/>
                  </a:lnTo>
                  <a:lnTo>
                    <a:pt x="1236" y="2854"/>
                  </a:lnTo>
                  <a:lnTo>
                    <a:pt x="1589" y="3325"/>
                  </a:lnTo>
                  <a:lnTo>
                    <a:pt x="1971" y="3796"/>
                  </a:lnTo>
                  <a:lnTo>
                    <a:pt x="2354" y="4266"/>
                  </a:lnTo>
                  <a:lnTo>
                    <a:pt x="2766" y="4707"/>
                  </a:lnTo>
                  <a:lnTo>
                    <a:pt x="2883" y="4796"/>
                  </a:lnTo>
                  <a:lnTo>
                    <a:pt x="2972" y="4825"/>
                  </a:lnTo>
                  <a:lnTo>
                    <a:pt x="3089" y="4854"/>
                  </a:lnTo>
                  <a:lnTo>
                    <a:pt x="3207" y="4854"/>
                  </a:lnTo>
                  <a:lnTo>
                    <a:pt x="3295" y="4825"/>
                  </a:lnTo>
                  <a:lnTo>
                    <a:pt x="3413" y="4796"/>
                  </a:lnTo>
                  <a:lnTo>
                    <a:pt x="3501" y="4737"/>
                  </a:lnTo>
                  <a:lnTo>
                    <a:pt x="3589" y="4649"/>
                  </a:lnTo>
                  <a:lnTo>
                    <a:pt x="3648" y="4560"/>
                  </a:lnTo>
                  <a:lnTo>
                    <a:pt x="3707" y="4472"/>
                  </a:lnTo>
                  <a:lnTo>
                    <a:pt x="3736" y="4354"/>
                  </a:lnTo>
                  <a:lnTo>
                    <a:pt x="3736" y="4237"/>
                  </a:lnTo>
                  <a:lnTo>
                    <a:pt x="3736" y="4119"/>
                  </a:lnTo>
                  <a:lnTo>
                    <a:pt x="3707" y="4001"/>
                  </a:lnTo>
                  <a:lnTo>
                    <a:pt x="3648" y="3884"/>
                  </a:lnTo>
                  <a:lnTo>
                    <a:pt x="3560" y="3796"/>
                  </a:lnTo>
                  <a:lnTo>
                    <a:pt x="3207" y="3413"/>
                  </a:lnTo>
                  <a:lnTo>
                    <a:pt x="2854" y="3001"/>
                  </a:lnTo>
                  <a:lnTo>
                    <a:pt x="2530" y="2619"/>
                  </a:lnTo>
                  <a:lnTo>
                    <a:pt x="2236" y="2178"/>
                  </a:lnTo>
                  <a:lnTo>
                    <a:pt x="1942" y="1766"/>
                  </a:lnTo>
                  <a:lnTo>
                    <a:pt x="1677" y="1325"/>
                  </a:lnTo>
                  <a:lnTo>
                    <a:pt x="1442" y="854"/>
                  </a:lnTo>
                  <a:lnTo>
                    <a:pt x="1207" y="383"/>
                  </a:lnTo>
                  <a:lnTo>
                    <a:pt x="1118" y="266"/>
                  </a:lnTo>
                  <a:lnTo>
                    <a:pt x="1030" y="177"/>
                  </a:lnTo>
                  <a:lnTo>
                    <a:pt x="942" y="89"/>
                  </a:lnTo>
                  <a:lnTo>
                    <a:pt x="824" y="60"/>
                  </a:lnTo>
                  <a:lnTo>
                    <a:pt x="736" y="3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1240475" y="18169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1120" y="0"/>
                  </a:moveTo>
                  <a:lnTo>
                    <a:pt x="10914" y="29"/>
                  </a:lnTo>
                  <a:lnTo>
                    <a:pt x="10737" y="88"/>
                  </a:lnTo>
                  <a:lnTo>
                    <a:pt x="10561" y="147"/>
                  </a:lnTo>
                  <a:lnTo>
                    <a:pt x="10414" y="206"/>
                  </a:lnTo>
                  <a:lnTo>
                    <a:pt x="10237" y="294"/>
                  </a:lnTo>
                  <a:lnTo>
                    <a:pt x="10090" y="412"/>
                  </a:lnTo>
                  <a:lnTo>
                    <a:pt x="4619" y="5001"/>
                  </a:lnTo>
                  <a:lnTo>
                    <a:pt x="0" y="6619"/>
                  </a:lnTo>
                  <a:lnTo>
                    <a:pt x="2413" y="10266"/>
                  </a:lnTo>
                  <a:lnTo>
                    <a:pt x="5707" y="6648"/>
                  </a:lnTo>
                  <a:lnTo>
                    <a:pt x="12032" y="3353"/>
                  </a:lnTo>
                  <a:lnTo>
                    <a:pt x="12208" y="3265"/>
                  </a:lnTo>
                  <a:lnTo>
                    <a:pt x="12355" y="3148"/>
                  </a:lnTo>
                  <a:lnTo>
                    <a:pt x="12502" y="3030"/>
                  </a:lnTo>
                  <a:lnTo>
                    <a:pt x="12620" y="2883"/>
                  </a:lnTo>
                  <a:lnTo>
                    <a:pt x="12738" y="2736"/>
                  </a:lnTo>
                  <a:lnTo>
                    <a:pt x="12826" y="2589"/>
                  </a:lnTo>
                  <a:lnTo>
                    <a:pt x="12885" y="2412"/>
                  </a:lnTo>
                  <a:lnTo>
                    <a:pt x="12944" y="2236"/>
                  </a:lnTo>
                  <a:lnTo>
                    <a:pt x="12973" y="2059"/>
                  </a:lnTo>
                  <a:lnTo>
                    <a:pt x="13002" y="1883"/>
                  </a:lnTo>
                  <a:lnTo>
                    <a:pt x="13002" y="1706"/>
                  </a:lnTo>
                  <a:lnTo>
                    <a:pt x="12973" y="1500"/>
                  </a:lnTo>
                  <a:lnTo>
                    <a:pt x="12944" y="1324"/>
                  </a:lnTo>
                  <a:lnTo>
                    <a:pt x="12885" y="1147"/>
                  </a:lnTo>
                  <a:lnTo>
                    <a:pt x="12797" y="971"/>
                  </a:lnTo>
                  <a:lnTo>
                    <a:pt x="12708" y="794"/>
                  </a:lnTo>
                  <a:lnTo>
                    <a:pt x="12591" y="647"/>
                  </a:lnTo>
                  <a:lnTo>
                    <a:pt x="12444" y="500"/>
                  </a:lnTo>
                  <a:lnTo>
                    <a:pt x="12296" y="382"/>
                  </a:lnTo>
                  <a:lnTo>
                    <a:pt x="12149" y="265"/>
                  </a:lnTo>
                  <a:lnTo>
                    <a:pt x="12002" y="177"/>
                  </a:lnTo>
                  <a:lnTo>
                    <a:pt x="11826" y="118"/>
                  </a:lnTo>
                  <a:lnTo>
                    <a:pt x="11649" y="59"/>
                  </a:lnTo>
                  <a:lnTo>
                    <a:pt x="11473" y="29"/>
                  </a:lnTo>
                  <a:lnTo>
                    <a:pt x="112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261075" y="194485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412" y="0"/>
                  </a:moveTo>
                  <a:lnTo>
                    <a:pt x="294" y="30"/>
                  </a:lnTo>
                  <a:lnTo>
                    <a:pt x="206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30" y="353"/>
                  </a:lnTo>
                  <a:lnTo>
                    <a:pt x="0" y="471"/>
                  </a:lnTo>
                  <a:lnTo>
                    <a:pt x="0" y="589"/>
                  </a:lnTo>
                  <a:lnTo>
                    <a:pt x="0" y="706"/>
                  </a:lnTo>
                  <a:lnTo>
                    <a:pt x="59" y="824"/>
                  </a:lnTo>
                  <a:lnTo>
                    <a:pt x="88" y="912"/>
                  </a:lnTo>
                  <a:lnTo>
                    <a:pt x="177" y="1001"/>
                  </a:lnTo>
                  <a:lnTo>
                    <a:pt x="265" y="1089"/>
                  </a:lnTo>
                  <a:lnTo>
                    <a:pt x="353" y="1148"/>
                  </a:lnTo>
                  <a:lnTo>
                    <a:pt x="471" y="1177"/>
                  </a:lnTo>
                  <a:lnTo>
                    <a:pt x="618" y="1207"/>
                  </a:lnTo>
                  <a:lnTo>
                    <a:pt x="735" y="1236"/>
                  </a:lnTo>
                  <a:lnTo>
                    <a:pt x="883" y="1295"/>
                  </a:lnTo>
                  <a:lnTo>
                    <a:pt x="1059" y="1383"/>
                  </a:lnTo>
                  <a:lnTo>
                    <a:pt x="1206" y="1501"/>
                  </a:lnTo>
                  <a:lnTo>
                    <a:pt x="1559" y="1824"/>
                  </a:lnTo>
                  <a:lnTo>
                    <a:pt x="1883" y="2207"/>
                  </a:lnTo>
                  <a:lnTo>
                    <a:pt x="2147" y="2648"/>
                  </a:lnTo>
                  <a:lnTo>
                    <a:pt x="2265" y="2854"/>
                  </a:lnTo>
                  <a:lnTo>
                    <a:pt x="2353" y="3060"/>
                  </a:lnTo>
                  <a:lnTo>
                    <a:pt x="2442" y="3236"/>
                  </a:lnTo>
                  <a:lnTo>
                    <a:pt x="2471" y="3413"/>
                  </a:lnTo>
                  <a:lnTo>
                    <a:pt x="2471" y="3589"/>
                  </a:lnTo>
                  <a:lnTo>
                    <a:pt x="2412" y="3736"/>
                  </a:lnTo>
                  <a:lnTo>
                    <a:pt x="2383" y="3854"/>
                  </a:lnTo>
                  <a:lnTo>
                    <a:pt x="2353" y="3972"/>
                  </a:lnTo>
                  <a:lnTo>
                    <a:pt x="2353" y="4089"/>
                  </a:lnTo>
                  <a:lnTo>
                    <a:pt x="2412" y="4207"/>
                  </a:lnTo>
                  <a:lnTo>
                    <a:pt x="2471" y="4295"/>
                  </a:lnTo>
                  <a:lnTo>
                    <a:pt x="2530" y="4383"/>
                  </a:lnTo>
                  <a:lnTo>
                    <a:pt x="2618" y="4472"/>
                  </a:lnTo>
                  <a:lnTo>
                    <a:pt x="2706" y="4531"/>
                  </a:lnTo>
                  <a:lnTo>
                    <a:pt x="2824" y="4560"/>
                  </a:lnTo>
                  <a:lnTo>
                    <a:pt x="2912" y="4589"/>
                  </a:lnTo>
                  <a:lnTo>
                    <a:pt x="3030" y="4589"/>
                  </a:lnTo>
                  <a:lnTo>
                    <a:pt x="3148" y="4560"/>
                  </a:lnTo>
                  <a:lnTo>
                    <a:pt x="3265" y="4531"/>
                  </a:lnTo>
                  <a:lnTo>
                    <a:pt x="3354" y="4472"/>
                  </a:lnTo>
                  <a:lnTo>
                    <a:pt x="3442" y="4383"/>
                  </a:lnTo>
                  <a:lnTo>
                    <a:pt x="3501" y="4266"/>
                  </a:lnTo>
                  <a:lnTo>
                    <a:pt x="3589" y="4089"/>
                  </a:lnTo>
                  <a:lnTo>
                    <a:pt x="3618" y="3913"/>
                  </a:lnTo>
                  <a:lnTo>
                    <a:pt x="3648" y="3736"/>
                  </a:lnTo>
                  <a:lnTo>
                    <a:pt x="3677" y="3560"/>
                  </a:lnTo>
                  <a:lnTo>
                    <a:pt x="3648" y="3236"/>
                  </a:lnTo>
                  <a:lnTo>
                    <a:pt x="3559" y="2883"/>
                  </a:lnTo>
                  <a:lnTo>
                    <a:pt x="3412" y="2560"/>
                  </a:lnTo>
                  <a:lnTo>
                    <a:pt x="3236" y="2236"/>
                  </a:lnTo>
                  <a:lnTo>
                    <a:pt x="2853" y="1648"/>
                  </a:lnTo>
                  <a:lnTo>
                    <a:pt x="2648" y="1324"/>
                  </a:lnTo>
                  <a:lnTo>
                    <a:pt x="2412" y="1030"/>
                  </a:lnTo>
                  <a:lnTo>
                    <a:pt x="2177" y="736"/>
                  </a:lnTo>
                  <a:lnTo>
                    <a:pt x="1912" y="501"/>
                  </a:lnTo>
                  <a:lnTo>
                    <a:pt x="1618" y="295"/>
                  </a:lnTo>
                  <a:lnTo>
                    <a:pt x="1294" y="148"/>
                  </a:lnTo>
                  <a:lnTo>
                    <a:pt x="941" y="3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1504475" y="1779375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530" y="1"/>
                  </a:moveTo>
                  <a:lnTo>
                    <a:pt x="413" y="30"/>
                  </a:lnTo>
                  <a:lnTo>
                    <a:pt x="324" y="89"/>
                  </a:lnTo>
                  <a:lnTo>
                    <a:pt x="236" y="148"/>
                  </a:lnTo>
                  <a:lnTo>
                    <a:pt x="148" y="207"/>
                  </a:lnTo>
                  <a:lnTo>
                    <a:pt x="89" y="295"/>
                  </a:lnTo>
                  <a:lnTo>
                    <a:pt x="30" y="413"/>
                  </a:lnTo>
                  <a:lnTo>
                    <a:pt x="1" y="530"/>
                  </a:lnTo>
                  <a:lnTo>
                    <a:pt x="1" y="648"/>
                  </a:lnTo>
                  <a:lnTo>
                    <a:pt x="1" y="736"/>
                  </a:lnTo>
                  <a:lnTo>
                    <a:pt x="30" y="854"/>
                  </a:lnTo>
                  <a:lnTo>
                    <a:pt x="89" y="972"/>
                  </a:lnTo>
                  <a:lnTo>
                    <a:pt x="177" y="1089"/>
                  </a:lnTo>
                  <a:lnTo>
                    <a:pt x="530" y="1472"/>
                  </a:lnTo>
                  <a:lnTo>
                    <a:pt x="883" y="1854"/>
                  </a:lnTo>
                  <a:lnTo>
                    <a:pt x="1207" y="2266"/>
                  </a:lnTo>
                  <a:lnTo>
                    <a:pt x="1501" y="2678"/>
                  </a:lnTo>
                  <a:lnTo>
                    <a:pt x="1795" y="3119"/>
                  </a:lnTo>
                  <a:lnTo>
                    <a:pt x="2060" y="3560"/>
                  </a:lnTo>
                  <a:lnTo>
                    <a:pt x="2295" y="4001"/>
                  </a:lnTo>
                  <a:lnTo>
                    <a:pt x="2531" y="4472"/>
                  </a:lnTo>
                  <a:lnTo>
                    <a:pt x="2619" y="4590"/>
                  </a:lnTo>
                  <a:lnTo>
                    <a:pt x="2707" y="4707"/>
                  </a:lnTo>
                  <a:lnTo>
                    <a:pt x="2795" y="4766"/>
                  </a:lnTo>
                  <a:lnTo>
                    <a:pt x="2913" y="4825"/>
                  </a:lnTo>
                  <a:lnTo>
                    <a:pt x="3001" y="4854"/>
                  </a:lnTo>
                  <a:lnTo>
                    <a:pt x="3237" y="4854"/>
                  </a:lnTo>
                  <a:lnTo>
                    <a:pt x="3354" y="4825"/>
                  </a:lnTo>
                  <a:lnTo>
                    <a:pt x="3472" y="4766"/>
                  </a:lnTo>
                  <a:lnTo>
                    <a:pt x="3560" y="4707"/>
                  </a:lnTo>
                  <a:lnTo>
                    <a:pt x="3619" y="4649"/>
                  </a:lnTo>
                  <a:lnTo>
                    <a:pt x="3678" y="4560"/>
                  </a:lnTo>
                  <a:lnTo>
                    <a:pt x="3737" y="4472"/>
                  </a:lnTo>
                  <a:lnTo>
                    <a:pt x="3737" y="4354"/>
                  </a:lnTo>
                  <a:lnTo>
                    <a:pt x="3737" y="4237"/>
                  </a:lnTo>
                  <a:lnTo>
                    <a:pt x="3678" y="4090"/>
                  </a:lnTo>
                  <a:lnTo>
                    <a:pt x="3413" y="3560"/>
                  </a:lnTo>
                  <a:lnTo>
                    <a:pt x="3119" y="3031"/>
                  </a:lnTo>
                  <a:lnTo>
                    <a:pt x="2825" y="2531"/>
                  </a:lnTo>
                  <a:lnTo>
                    <a:pt x="2501" y="2031"/>
                  </a:lnTo>
                  <a:lnTo>
                    <a:pt x="2148" y="1530"/>
                  </a:lnTo>
                  <a:lnTo>
                    <a:pt x="1766" y="1060"/>
                  </a:lnTo>
                  <a:lnTo>
                    <a:pt x="1383" y="619"/>
                  </a:lnTo>
                  <a:lnTo>
                    <a:pt x="972" y="177"/>
                  </a:lnTo>
                  <a:lnTo>
                    <a:pt x="854" y="89"/>
                  </a:lnTo>
                  <a:lnTo>
                    <a:pt x="736" y="30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1178700" y="2221350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3648" y="1"/>
                  </a:moveTo>
                  <a:lnTo>
                    <a:pt x="0" y="2413"/>
                  </a:lnTo>
                  <a:lnTo>
                    <a:pt x="3648" y="5708"/>
                  </a:lnTo>
                  <a:lnTo>
                    <a:pt x="6913" y="12032"/>
                  </a:lnTo>
                  <a:lnTo>
                    <a:pt x="7002" y="12209"/>
                  </a:lnTo>
                  <a:lnTo>
                    <a:pt x="7119" y="12356"/>
                  </a:lnTo>
                  <a:lnTo>
                    <a:pt x="7237" y="12503"/>
                  </a:lnTo>
                  <a:lnTo>
                    <a:pt x="7384" y="12621"/>
                  </a:lnTo>
                  <a:lnTo>
                    <a:pt x="7531" y="12738"/>
                  </a:lnTo>
                  <a:lnTo>
                    <a:pt x="7708" y="12826"/>
                  </a:lnTo>
                  <a:lnTo>
                    <a:pt x="7855" y="12885"/>
                  </a:lnTo>
                  <a:lnTo>
                    <a:pt x="8031" y="12944"/>
                  </a:lnTo>
                  <a:lnTo>
                    <a:pt x="8208" y="12974"/>
                  </a:lnTo>
                  <a:lnTo>
                    <a:pt x="8384" y="13003"/>
                  </a:lnTo>
                  <a:lnTo>
                    <a:pt x="8590" y="13003"/>
                  </a:lnTo>
                  <a:lnTo>
                    <a:pt x="8767" y="12974"/>
                  </a:lnTo>
                  <a:lnTo>
                    <a:pt x="8943" y="12944"/>
                  </a:lnTo>
                  <a:lnTo>
                    <a:pt x="9120" y="12885"/>
                  </a:lnTo>
                  <a:lnTo>
                    <a:pt x="9296" y="12797"/>
                  </a:lnTo>
                  <a:lnTo>
                    <a:pt x="9473" y="12709"/>
                  </a:lnTo>
                  <a:lnTo>
                    <a:pt x="9620" y="12591"/>
                  </a:lnTo>
                  <a:lnTo>
                    <a:pt x="9767" y="12473"/>
                  </a:lnTo>
                  <a:lnTo>
                    <a:pt x="9884" y="12326"/>
                  </a:lnTo>
                  <a:lnTo>
                    <a:pt x="10002" y="12179"/>
                  </a:lnTo>
                  <a:lnTo>
                    <a:pt x="10090" y="12003"/>
                  </a:lnTo>
                  <a:lnTo>
                    <a:pt x="10149" y="11826"/>
                  </a:lnTo>
                  <a:lnTo>
                    <a:pt x="10208" y="11650"/>
                  </a:lnTo>
                  <a:lnTo>
                    <a:pt x="10237" y="11473"/>
                  </a:lnTo>
                  <a:lnTo>
                    <a:pt x="10267" y="11297"/>
                  </a:lnTo>
                  <a:lnTo>
                    <a:pt x="10267" y="11120"/>
                  </a:lnTo>
                  <a:lnTo>
                    <a:pt x="10237" y="10944"/>
                  </a:lnTo>
                  <a:lnTo>
                    <a:pt x="10208" y="10767"/>
                  </a:lnTo>
                  <a:lnTo>
                    <a:pt x="10149" y="10591"/>
                  </a:lnTo>
                  <a:lnTo>
                    <a:pt x="10061" y="10414"/>
                  </a:lnTo>
                  <a:lnTo>
                    <a:pt x="9973" y="10238"/>
                  </a:lnTo>
                  <a:lnTo>
                    <a:pt x="9855" y="10091"/>
                  </a:lnTo>
                  <a:lnTo>
                    <a:pt x="5266" y="4619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192675" y="2241950"/>
              <a:ext cx="114750" cy="91950"/>
            </a:xfrm>
            <a:custGeom>
              <a:avLst/>
              <a:gdLst/>
              <a:ahLst/>
              <a:cxnLst/>
              <a:rect l="l" t="t" r="r" b="b"/>
              <a:pathLst>
                <a:path w="4590" h="3678" extrusionOk="0">
                  <a:moveTo>
                    <a:pt x="4001" y="1"/>
                  </a:moveTo>
                  <a:lnTo>
                    <a:pt x="3883" y="30"/>
                  </a:lnTo>
                  <a:lnTo>
                    <a:pt x="3795" y="59"/>
                  </a:lnTo>
                  <a:lnTo>
                    <a:pt x="3677" y="118"/>
                  </a:lnTo>
                  <a:lnTo>
                    <a:pt x="3589" y="177"/>
                  </a:lnTo>
                  <a:lnTo>
                    <a:pt x="3501" y="265"/>
                  </a:lnTo>
                  <a:lnTo>
                    <a:pt x="3442" y="354"/>
                  </a:lnTo>
                  <a:lnTo>
                    <a:pt x="3413" y="471"/>
                  </a:lnTo>
                  <a:lnTo>
                    <a:pt x="3383" y="618"/>
                  </a:lnTo>
                  <a:lnTo>
                    <a:pt x="3383" y="765"/>
                  </a:lnTo>
                  <a:lnTo>
                    <a:pt x="3295" y="883"/>
                  </a:lnTo>
                  <a:lnTo>
                    <a:pt x="3207" y="1060"/>
                  </a:lnTo>
                  <a:lnTo>
                    <a:pt x="3089" y="1207"/>
                  </a:lnTo>
                  <a:lnTo>
                    <a:pt x="2766" y="1560"/>
                  </a:lnTo>
                  <a:lnTo>
                    <a:pt x="2383" y="1883"/>
                  </a:lnTo>
                  <a:lnTo>
                    <a:pt x="1971" y="2177"/>
                  </a:lnTo>
                  <a:lnTo>
                    <a:pt x="1736" y="2295"/>
                  </a:lnTo>
                  <a:lnTo>
                    <a:pt x="1559" y="2383"/>
                  </a:lnTo>
                  <a:lnTo>
                    <a:pt x="1354" y="2442"/>
                  </a:lnTo>
                  <a:lnTo>
                    <a:pt x="1177" y="2472"/>
                  </a:lnTo>
                  <a:lnTo>
                    <a:pt x="1001" y="2472"/>
                  </a:lnTo>
                  <a:lnTo>
                    <a:pt x="883" y="2442"/>
                  </a:lnTo>
                  <a:lnTo>
                    <a:pt x="736" y="2383"/>
                  </a:lnTo>
                  <a:lnTo>
                    <a:pt x="618" y="2354"/>
                  </a:lnTo>
                  <a:lnTo>
                    <a:pt x="500" y="2383"/>
                  </a:lnTo>
                  <a:lnTo>
                    <a:pt x="383" y="2413"/>
                  </a:lnTo>
                  <a:lnTo>
                    <a:pt x="295" y="2472"/>
                  </a:lnTo>
                  <a:lnTo>
                    <a:pt x="206" y="2530"/>
                  </a:lnTo>
                  <a:lnTo>
                    <a:pt x="147" y="2619"/>
                  </a:lnTo>
                  <a:lnTo>
                    <a:pt x="89" y="2707"/>
                  </a:lnTo>
                  <a:lnTo>
                    <a:pt x="30" y="2825"/>
                  </a:lnTo>
                  <a:lnTo>
                    <a:pt x="0" y="2942"/>
                  </a:lnTo>
                  <a:lnTo>
                    <a:pt x="0" y="3060"/>
                  </a:lnTo>
                  <a:lnTo>
                    <a:pt x="30" y="3148"/>
                  </a:lnTo>
                  <a:lnTo>
                    <a:pt x="59" y="3266"/>
                  </a:lnTo>
                  <a:lnTo>
                    <a:pt x="118" y="3354"/>
                  </a:lnTo>
                  <a:lnTo>
                    <a:pt x="206" y="3442"/>
                  </a:lnTo>
                  <a:lnTo>
                    <a:pt x="324" y="3501"/>
                  </a:lnTo>
                  <a:lnTo>
                    <a:pt x="500" y="3589"/>
                  </a:lnTo>
                  <a:lnTo>
                    <a:pt x="677" y="3648"/>
                  </a:lnTo>
                  <a:lnTo>
                    <a:pt x="853" y="3678"/>
                  </a:lnTo>
                  <a:lnTo>
                    <a:pt x="1030" y="3678"/>
                  </a:lnTo>
                  <a:lnTo>
                    <a:pt x="1383" y="3648"/>
                  </a:lnTo>
                  <a:lnTo>
                    <a:pt x="1707" y="3560"/>
                  </a:lnTo>
                  <a:lnTo>
                    <a:pt x="2030" y="3413"/>
                  </a:lnTo>
                  <a:lnTo>
                    <a:pt x="2354" y="3266"/>
                  </a:lnTo>
                  <a:lnTo>
                    <a:pt x="2942" y="2883"/>
                  </a:lnTo>
                  <a:lnTo>
                    <a:pt x="3266" y="2648"/>
                  </a:lnTo>
                  <a:lnTo>
                    <a:pt x="3560" y="2413"/>
                  </a:lnTo>
                  <a:lnTo>
                    <a:pt x="3854" y="2177"/>
                  </a:lnTo>
                  <a:lnTo>
                    <a:pt x="4089" y="1913"/>
                  </a:lnTo>
                  <a:lnTo>
                    <a:pt x="4295" y="1619"/>
                  </a:lnTo>
                  <a:lnTo>
                    <a:pt x="4442" y="1295"/>
                  </a:lnTo>
                  <a:lnTo>
                    <a:pt x="4560" y="942"/>
                  </a:lnTo>
                  <a:lnTo>
                    <a:pt x="4589" y="765"/>
                  </a:lnTo>
                  <a:lnTo>
                    <a:pt x="4589" y="560"/>
                  </a:lnTo>
                  <a:lnTo>
                    <a:pt x="4589" y="412"/>
                  </a:lnTo>
                  <a:lnTo>
                    <a:pt x="4560" y="295"/>
                  </a:lnTo>
                  <a:lnTo>
                    <a:pt x="4501" y="207"/>
                  </a:lnTo>
                  <a:lnTo>
                    <a:pt x="4413" y="118"/>
                  </a:lnTo>
                  <a:lnTo>
                    <a:pt x="4325" y="59"/>
                  </a:lnTo>
                  <a:lnTo>
                    <a:pt x="4236" y="3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1351525" y="2485375"/>
              <a:ext cx="121350" cy="93425"/>
            </a:xfrm>
            <a:custGeom>
              <a:avLst/>
              <a:gdLst/>
              <a:ahLst/>
              <a:cxnLst/>
              <a:rect l="l" t="t" r="r" b="b"/>
              <a:pathLst>
                <a:path w="4854" h="3737" extrusionOk="0">
                  <a:moveTo>
                    <a:pt x="4119" y="0"/>
                  </a:moveTo>
                  <a:lnTo>
                    <a:pt x="4001" y="30"/>
                  </a:lnTo>
                  <a:lnTo>
                    <a:pt x="3883" y="89"/>
                  </a:lnTo>
                  <a:lnTo>
                    <a:pt x="3766" y="177"/>
                  </a:lnTo>
                  <a:lnTo>
                    <a:pt x="3383" y="530"/>
                  </a:lnTo>
                  <a:lnTo>
                    <a:pt x="3001" y="883"/>
                  </a:lnTo>
                  <a:lnTo>
                    <a:pt x="2589" y="1206"/>
                  </a:lnTo>
                  <a:lnTo>
                    <a:pt x="2177" y="1501"/>
                  </a:lnTo>
                  <a:lnTo>
                    <a:pt x="1736" y="1795"/>
                  </a:lnTo>
                  <a:lnTo>
                    <a:pt x="1295" y="2060"/>
                  </a:lnTo>
                  <a:lnTo>
                    <a:pt x="853" y="2324"/>
                  </a:lnTo>
                  <a:lnTo>
                    <a:pt x="383" y="2560"/>
                  </a:lnTo>
                  <a:lnTo>
                    <a:pt x="265" y="2618"/>
                  </a:lnTo>
                  <a:lnTo>
                    <a:pt x="177" y="2707"/>
                  </a:lnTo>
                  <a:lnTo>
                    <a:pt x="89" y="2795"/>
                  </a:lnTo>
                  <a:lnTo>
                    <a:pt x="30" y="2913"/>
                  </a:lnTo>
                  <a:lnTo>
                    <a:pt x="30" y="3030"/>
                  </a:lnTo>
                  <a:lnTo>
                    <a:pt x="0" y="3148"/>
                  </a:lnTo>
                  <a:lnTo>
                    <a:pt x="30" y="3266"/>
                  </a:lnTo>
                  <a:lnTo>
                    <a:pt x="30" y="3354"/>
                  </a:lnTo>
                  <a:lnTo>
                    <a:pt x="89" y="3472"/>
                  </a:lnTo>
                  <a:lnTo>
                    <a:pt x="147" y="3560"/>
                  </a:lnTo>
                  <a:lnTo>
                    <a:pt x="206" y="3648"/>
                  </a:lnTo>
                  <a:lnTo>
                    <a:pt x="294" y="3707"/>
                  </a:lnTo>
                  <a:lnTo>
                    <a:pt x="412" y="3736"/>
                  </a:lnTo>
                  <a:lnTo>
                    <a:pt x="618" y="3736"/>
                  </a:lnTo>
                  <a:lnTo>
                    <a:pt x="765" y="3707"/>
                  </a:lnTo>
                  <a:lnTo>
                    <a:pt x="1295" y="3413"/>
                  </a:lnTo>
                  <a:lnTo>
                    <a:pt x="1824" y="3148"/>
                  </a:lnTo>
                  <a:lnTo>
                    <a:pt x="2354" y="2824"/>
                  </a:lnTo>
                  <a:lnTo>
                    <a:pt x="2854" y="2501"/>
                  </a:lnTo>
                  <a:lnTo>
                    <a:pt x="3324" y="2148"/>
                  </a:lnTo>
                  <a:lnTo>
                    <a:pt x="3795" y="1795"/>
                  </a:lnTo>
                  <a:lnTo>
                    <a:pt x="4236" y="1383"/>
                  </a:lnTo>
                  <a:lnTo>
                    <a:pt x="4677" y="971"/>
                  </a:lnTo>
                  <a:lnTo>
                    <a:pt x="4766" y="853"/>
                  </a:lnTo>
                  <a:lnTo>
                    <a:pt x="4825" y="765"/>
                  </a:lnTo>
                  <a:lnTo>
                    <a:pt x="4854" y="648"/>
                  </a:lnTo>
                  <a:lnTo>
                    <a:pt x="4854" y="530"/>
                  </a:lnTo>
                  <a:lnTo>
                    <a:pt x="4825" y="442"/>
                  </a:lnTo>
                  <a:lnTo>
                    <a:pt x="4795" y="324"/>
                  </a:lnTo>
                  <a:lnTo>
                    <a:pt x="4736" y="236"/>
                  </a:lnTo>
                  <a:lnTo>
                    <a:pt x="4648" y="177"/>
                  </a:lnTo>
                  <a:lnTo>
                    <a:pt x="4560" y="89"/>
                  </a:lnTo>
                  <a:lnTo>
                    <a:pt x="4442" y="5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836000" y="1686725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1677" y="0"/>
                  </a:moveTo>
                  <a:lnTo>
                    <a:pt x="1501" y="30"/>
                  </a:lnTo>
                  <a:lnTo>
                    <a:pt x="1324" y="59"/>
                  </a:lnTo>
                  <a:lnTo>
                    <a:pt x="1148" y="118"/>
                  </a:lnTo>
                  <a:lnTo>
                    <a:pt x="971" y="206"/>
                  </a:lnTo>
                  <a:lnTo>
                    <a:pt x="795" y="295"/>
                  </a:lnTo>
                  <a:lnTo>
                    <a:pt x="648" y="412"/>
                  </a:lnTo>
                  <a:lnTo>
                    <a:pt x="501" y="559"/>
                  </a:lnTo>
                  <a:lnTo>
                    <a:pt x="383" y="706"/>
                  </a:lnTo>
                  <a:lnTo>
                    <a:pt x="265" y="853"/>
                  </a:lnTo>
                  <a:lnTo>
                    <a:pt x="177" y="1001"/>
                  </a:lnTo>
                  <a:lnTo>
                    <a:pt x="118" y="1177"/>
                  </a:lnTo>
                  <a:lnTo>
                    <a:pt x="59" y="1354"/>
                  </a:lnTo>
                  <a:lnTo>
                    <a:pt x="30" y="1530"/>
                  </a:lnTo>
                  <a:lnTo>
                    <a:pt x="0" y="1707"/>
                  </a:lnTo>
                  <a:lnTo>
                    <a:pt x="0" y="1912"/>
                  </a:lnTo>
                  <a:lnTo>
                    <a:pt x="30" y="2089"/>
                  </a:lnTo>
                  <a:lnTo>
                    <a:pt x="59" y="2265"/>
                  </a:lnTo>
                  <a:lnTo>
                    <a:pt x="118" y="2442"/>
                  </a:lnTo>
                  <a:lnTo>
                    <a:pt x="206" y="2618"/>
                  </a:lnTo>
                  <a:lnTo>
                    <a:pt x="295" y="2765"/>
                  </a:lnTo>
                  <a:lnTo>
                    <a:pt x="412" y="2942"/>
                  </a:lnTo>
                  <a:lnTo>
                    <a:pt x="5001" y="8413"/>
                  </a:lnTo>
                  <a:lnTo>
                    <a:pt x="6619" y="13002"/>
                  </a:lnTo>
                  <a:lnTo>
                    <a:pt x="10267" y="10590"/>
                  </a:lnTo>
                  <a:lnTo>
                    <a:pt x="6619" y="7325"/>
                  </a:lnTo>
                  <a:lnTo>
                    <a:pt x="3354" y="971"/>
                  </a:lnTo>
                  <a:lnTo>
                    <a:pt x="3266" y="795"/>
                  </a:lnTo>
                  <a:lnTo>
                    <a:pt x="3148" y="648"/>
                  </a:lnTo>
                  <a:lnTo>
                    <a:pt x="3030" y="500"/>
                  </a:lnTo>
                  <a:lnTo>
                    <a:pt x="2883" y="383"/>
                  </a:lnTo>
                  <a:lnTo>
                    <a:pt x="2736" y="295"/>
                  </a:lnTo>
                  <a:lnTo>
                    <a:pt x="2560" y="206"/>
                  </a:lnTo>
                  <a:lnTo>
                    <a:pt x="2413" y="118"/>
                  </a:lnTo>
                  <a:lnTo>
                    <a:pt x="2236" y="59"/>
                  </a:lnTo>
                  <a:lnTo>
                    <a:pt x="2060" y="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963950" y="1900000"/>
              <a:ext cx="114750" cy="91200"/>
            </a:xfrm>
            <a:custGeom>
              <a:avLst/>
              <a:gdLst/>
              <a:ahLst/>
              <a:cxnLst/>
              <a:rect l="l" t="t" r="r" b="b"/>
              <a:pathLst>
                <a:path w="4590" h="3648" extrusionOk="0">
                  <a:moveTo>
                    <a:pt x="3560" y="0"/>
                  </a:moveTo>
                  <a:lnTo>
                    <a:pt x="3207" y="29"/>
                  </a:lnTo>
                  <a:lnTo>
                    <a:pt x="2884" y="118"/>
                  </a:lnTo>
                  <a:lnTo>
                    <a:pt x="2560" y="235"/>
                  </a:lnTo>
                  <a:lnTo>
                    <a:pt x="2237" y="412"/>
                  </a:lnTo>
                  <a:lnTo>
                    <a:pt x="1648" y="794"/>
                  </a:lnTo>
                  <a:lnTo>
                    <a:pt x="1325" y="1000"/>
                  </a:lnTo>
                  <a:lnTo>
                    <a:pt x="1030" y="1236"/>
                  </a:lnTo>
                  <a:lnTo>
                    <a:pt x="736" y="1471"/>
                  </a:lnTo>
                  <a:lnTo>
                    <a:pt x="501" y="1765"/>
                  </a:lnTo>
                  <a:lnTo>
                    <a:pt x="295" y="2030"/>
                  </a:lnTo>
                  <a:lnTo>
                    <a:pt x="148" y="2353"/>
                  </a:lnTo>
                  <a:lnTo>
                    <a:pt x="30" y="2706"/>
                  </a:lnTo>
                  <a:lnTo>
                    <a:pt x="1" y="2912"/>
                  </a:lnTo>
                  <a:lnTo>
                    <a:pt x="1" y="3118"/>
                  </a:lnTo>
                  <a:lnTo>
                    <a:pt x="1" y="3236"/>
                  </a:lnTo>
                  <a:lnTo>
                    <a:pt x="30" y="3354"/>
                  </a:lnTo>
                  <a:lnTo>
                    <a:pt x="89" y="3471"/>
                  </a:lnTo>
                  <a:lnTo>
                    <a:pt x="177" y="3530"/>
                  </a:lnTo>
                  <a:lnTo>
                    <a:pt x="266" y="3589"/>
                  </a:lnTo>
                  <a:lnTo>
                    <a:pt x="354" y="3648"/>
                  </a:lnTo>
                  <a:lnTo>
                    <a:pt x="707" y="3648"/>
                  </a:lnTo>
                  <a:lnTo>
                    <a:pt x="795" y="3618"/>
                  </a:lnTo>
                  <a:lnTo>
                    <a:pt x="913" y="3559"/>
                  </a:lnTo>
                  <a:lnTo>
                    <a:pt x="1001" y="3501"/>
                  </a:lnTo>
                  <a:lnTo>
                    <a:pt x="1089" y="3412"/>
                  </a:lnTo>
                  <a:lnTo>
                    <a:pt x="1148" y="3295"/>
                  </a:lnTo>
                  <a:lnTo>
                    <a:pt x="1178" y="3177"/>
                  </a:lnTo>
                  <a:lnTo>
                    <a:pt x="1207" y="3030"/>
                  </a:lnTo>
                  <a:lnTo>
                    <a:pt x="1207" y="2912"/>
                  </a:lnTo>
                  <a:lnTo>
                    <a:pt x="1266" y="2765"/>
                  </a:lnTo>
                  <a:lnTo>
                    <a:pt x="1383" y="2618"/>
                  </a:lnTo>
                  <a:lnTo>
                    <a:pt x="1501" y="2442"/>
                  </a:lnTo>
                  <a:lnTo>
                    <a:pt x="1825" y="2089"/>
                  </a:lnTo>
                  <a:lnTo>
                    <a:pt x="2207" y="1765"/>
                  </a:lnTo>
                  <a:lnTo>
                    <a:pt x="2619" y="1500"/>
                  </a:lnTo>
                  <a:lnTo>
                    <a:pt x="2825" y="1383"/>
                  </a:lnTo>
                  <a:lnTo>
                    <a:pt x="3031" y="1294"/>
                  </a:lnTo>
                  <a:lnTo>
                    <a:pt x="3237" y="1236"/>
                  </a:lnTo>
                  <a:lnTo>
                    <a:pt x="3413" y="1206"/>
                  </a:lnTo>
                  <a:lnTo>
                    <a:pt x="3590" y="1206"/>
                  </a:lnTo>
                  <a:lnTo>
                    <a:pt x="3707" y="1236"/>
                  </a:lnTo>
                  <a:lnTo>
                    <a:pt x="3854" y="1265"/>
                  </a:lnTo>
                  <a:lnTo>
                    <a:pt x="3972" y="1294"/>
                  </a:lnTo>
                  <a:lnTo>
                    <a:pt x="4090" y="1294"/>
                  </a:lnTo>
                  <a:lnTo>
                    <a:pt x="4207" y="1265"/>
                  </a:lnTo>
                  <a:lnTo>
                    <a:pt x="4296" y="1206"/>
                  </a:lnTo>
                  <a:lnTo>
                    <a:pt x="4384" y="1118"/>
                  </a:lnTo>
                  <a:lnTo>
                    <a:pt x="4443" y="1030"/>
                  </a:lnTo>
                  <a:lnTo>
                    <a:pt x="4502" y="941"/>
                  </a:lnTo>
                  <a:lnTo>
                    <a:pt x="4560" y="824"/>
                  </a:lnTo>
                  <a:lnTo>
                    <a:pt x="4590" y="735"/>
                  </a:lnTo>
                  <a:lnTo>
                    <a:pt x="4590" y="618"/>
                  </a:lnTo>
                  <a:lnTo>
                    <a:pt x="4560" y="500"/>
                  </a:lnTo>
                  <a:lnTo>
                    <a:pt x="4531" y="412"/>
                  </a:lnTo>
                  <a:lnTo>
                    <a:pt x="4443" y="294"/>
                  </a:lnTo>
                  <a:lnTo>
                    <a:pt x="4355" y="206"/>
                  </a:lnTo>
                  <a:lnTo>
                    <a:pt x="4237" y="147"/>
                  </a:lnTo>
                  <a:lnTo>
                    <a:pt x="4090" y="88"/>
                  </a:lnTo>
                  <a:lnTo>
                    <a:pt x="3913" y="29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798500" y="1654375"/>
              <a:ext cx="121350" cy="94150"/>
            </a:xfrm>
            <a:custGeom>
              <a:avLst/>
              <a:gdLst/>
              <a:ahLst/>
              <a:cxnLst/>
              <a:rect l="l" t="t" r="r" b="b"/>
              <a:pathLst>
                <a:path w="4854" h="3766" extrusionOk="0">
                  <a:moveTo>
                    <a:pt x="4236" y="0"/>
                  </a:moveTo>
                  <a:lnTo>
                    <a:pt x="4089" y="59"/>
                  </a:lnTo>
                  <a:lnTo>
                    <a:pt x="3560" y="324"/>
                  </a:lnTo>
                  <a:lnTo>
                    <a:pt x="3030" y="618"/>
                  </a:lnTo>
                  <a:lnTo>
                    <a:pt x="2501" y="912"/>
                  </a:lnTo>
                  <a:lnTo>
                    <a:pt x="2001" y="1236"/>
                  </a:lnTo>
                  <a:lnTo>
                    <a:pt x="1530" y="1589"/>
                  </a:lnTo>
                  <a:lnTo>
                    <a:pt x="1059" y="1971"/>
                  </a:lnTo>
                  <a:lnTo>
                    <a:pt x="618" y="2353"/>
                  </a:lnTo>
                  <a:lnTo>
                    <a:pt x="177" y="2765"/>
                  </a:lnTo>
                  <a:lnTo>
                    <a:pt x="88" y="2883"/>
                  </a:lnTo>
                  <a:lnTo>
                    <a:pt x="30" y="3001"/>
                  </a:lnTo>
                  <a:lnTo>
                    <a:pt x="0" y="3089"/>
                  </a:lnTo>
                  <a:lnTo>
                    <a:pt x="0" y="3206"/>
                  </a:lnTo>
                  <a:lnTo>
                    <a:pt x="30" y="3324"/>
                  </a:lnTo>
                  <a:lnTo>
                    <a:pt x="59" y="3412"/>
                  </a:lnTo>
                  <a:lnTo>
                    <a:pt x="118" y="3501"/>
                  </a:lnTo>
                  <a:lnTo>
                    <a:pt x="206" y="3589"/>
                  </a:lnTo>
                  <a:lnTo>
                    <a:pt x="294" y="3648"/>
                  </a:lnTo>
                  <a:lnTo>
                    <a:pt x="412" y="3706"/>
                  </a:lnTo>
                  <a:lnTo>
                    <a:pt x="500" y="3736"/>
                  </a:lnTo>
                  <a:lnTo>
                    <a:pt x="618" y="3765"/>
                  </a:lnTo>
                  <a:lnTo>
                    <a:pt x="736" y="3736"/>
                  </a:lnTo>
                  <a:lnTo>
                    <a:pt x="853" y="3706"/>
                  </a:lnTo>
                  <a:lnTo>
                    <a:pt x="971" y="3648"/>
                  </a:lnTo>
                  <a:lnTo>
                    <a:pt x="1089" y="3559"/>
                  </a:lnTo>
                  <a:lnTo>
                    <a:pt x="1442" y="3206"/>
                  </a:lnTo>
                  <a:lnTo>
                    <a:pt x="1853" y="2883"/>
                  </a:lnTo>
                  <a:lnTo>
                    <a:pt x="2265" y="2559"/>
                  </a:lnTo>
                  <a:lnTo>
                    <a:pt x="2677" y="2236"/>
                  </a:lnTo>
                  <a:lnTo>
                    <a:pt x="3089" y="1942"/>
                  </a:lnTo>
                  <a:lnTo>
                    <a:pt x="3560" y="1677"/>
                  </a:lnTo>
                  <a:lnTo>
                    <a:pt x="4001" y="1441"/>
                  </a:lnTo>
                  <a:lnTo>
                    <a:pt x="4472" y="1206"/>
                  </a:lnTo>
                  <a:lnTo>
                    <a:pt x="4589" y="1147"/>
                  </a:lnTo>
                  <a:lnTo>
                    <a:pt x="4677" y="1059"/>
                  </a:lnTo>
                  <a:lnTo>
                    <a:pt x="4766" y="941"/>
                  </a:lnTo>
                  <a:lnTo>
                    <a:pt x="4795" y="853"/>
                  </a:lnTo>
                  <a:lnTo>
                    <a:pt x="4825" y="735"/>
                  </a:lnTo>
                  <a:lnTo>
                    <a:pt x="4854" y="618"/>
                  </a:lnTo>
                  <a:lnTo>
                    <a:pt x="4825" y="500"/>
                  </a:lnTo>
                  <a:lnTo>
                    <a:pt x="4795" y="382"/>
                  </a:lnTo>
                  <a:lnTo>
                    <a:pt x="4766" y="294"/>
                  </a:lnTo>
                  <a:lnTo>
                    <a:pt x="4707" y="206"/>
                  </a:lnTo>
                  <a:lnTo>
                    <a:pt x="4648" y="118"/>
                  </a:lnTo>
                  <a:lnTo>
                    <a:pt x="4560" y="59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920575" y="1898525"/>
              <a:ext cx="433175" cy="433175"/>
            </a:xfrm>
            <a:custGeom>
              <a:avLst/>
              <a:gdLst/>
              <a:ahLst/>
              <a:cxnLst/>
              <a:rect l="l" t="t" r="r" b="b"/>
              <a:pathLst>
                <a:path w="17327" h="17327" extrusionOk="0">
                  <a:moveTo>
                    <a:pt x="8619" y="4589"/>
                  </a:moveTo>
                  <a:lnTo>
                    <a:pt x="9031" y="4619"/>
                  </a:lnTo>
                  <a:lnTo>
                    <a:pt x="9443" y="4677"/>
                  </a:lnTo>
                  <a:lnTo>
                    <a:pt x="9855" y="4766"/>
                  </a:lnTo>
                  <a:lnTo>
                    <a:pt x="10237" y="4913"/>
                  </a:lnTo>
                  <a:lnTo>
                    <a:pt x="10620" y="5089"/>
                  </a:lnTo>
                  <a:lnTo>
                    <a:pt x="10943" y="5295"/>
                  </a:lnTo>
                  <a:lnTo>
                    <a:pt x="11267" y="5530"/>
                  </a:lnTo>
                  <a:lnTo>
                    <a:pt x="11561" y="5795"/>
                  </a:lnTo>
                  <a:lnTo>
                    <a:pt x="11826" y="6089"/>
                  </a:lnTo>
                  <a:lnTo>
                    <a:pt x="12032" y="6413"/>
                  </a:lnTo>
                  <a:lnTo>
                    <a:pt x="12238" y="6737"/>
                  </a:lnTo>
                  <a:lnTo>
                    <a:pt x="12414" y="7090"/>
                  </a:lnTo>
                  <a:lnTo>
                    <a:pt x="12561" y="7472"/>
                  </a:lnTo>
                  <a:lnTo>
                    <a:pt x="12649" y="7854"/>
                  </a:lnTo>
                  <a:lnTo>
                    <a:pt x="12708" y="8237"/>
                  </a:lnTo>
                  <a:lnTo>
                    <a:pt x="12738" y="8649"/>
                  </a:lnTo>
                  <a:lnTo>
                    <a:pt x="12708" y="9060"/>
                  </a:lnTo>
                  <a:lnTo>
                    <a:pt x="12649" y="9472"/>
                  </a:lnTo>
                  <a:lnTo>
                    <a:pt x="12532" y="9884"/>
                  </a:lnTo>
                  <a:lnTo>
                    <a:pt x="12414" y="10267"/>
                  </a:lnTo>
                  <a:lnTo>
                    <a:pt x="12238" y="10620"/>
                  </a:lnTo>
                  <a:lnTo>
                    <a:pt x="12032" y="10972"/>
                  </a:lnTo>
                  <a:lnTo>
                    <a:pt x="11796" y="11296"/>
                  </a:lnTo>
                  <a:lnTo>
                    <a:pt x="11502" y="11561"/>
                  </a:lnTo>
                  <a:lnTo>
                    <a:pt x="11237" y="11826"/>
                  </a:lnTo>
                  <a:lnTo>
                    <a:pt x="10914" y="12061"/>
                  </a:lnTo>
                  <a:lnTo>
                    <a:pt x="10561" y="12267"/>
                  </a:lnTo>
                  <a:lnTo>
                    <a:pt x="10208" y="12443"/>
                  </a:lnTo>
                  <a:lnTo>
                    <a:pt x="9855" y="12561"/>
                  </a:lnTo>
                  <a:lnTo>
                    <a:pt x="9472" y="12679"/>
                  </a:lnTo>
                  <a:lnTo>
                    <a:pt x="9061" y="12737"/>
                  </a:lnTo>
                  <a:lnTo>
                    <a:pt x="8266" y="12737"/>
                  </a:lnTo>
                  <a:lnTo>
                    <a:pt x="7854" y="12679"/>
                  </a:lnTo>
                  <a:lnTo>
                    <a:pt x="7443" y="12561"/>
                  </a:lnTo>
                  <a:lnTo>
                    <a:pt x="7060" y="12414"/>
                  </a:lnTo>
                  <a:lnTo>
                    <a:pt x="6707" y="12237"/>
                  </a:lnTo>
                  <a:lnTo>
                    <a:pt x="6354" y="12031"/>
                  </a:lnTo>
                  <a:lnTo>
                    <a:pt x="6031" y="11796"/>
                  </a:lnTo>
                  <a:lnTo>
                    <a:pt x="5737" y="11531"/>
                  </a:lnTo>
                  <a:lnTo>
                    <a:pt x="5501" y="11237"/>
                  </a:lnTo>
                  <a:lnTo>
                    <a:pt x="5266" y="10914"/>
                  </a:lnTo>
                  <a:lnTo>
                    <a:pt x="5060" y="10590"/>
                  </a:lnTo>
                  <a:lnTo>
                    <a:pt x="4883" y="10237"/>
                  </a:lnTo>
                  <a:lnTo>
                    <a:pt x="4766" y="9855"/>
                  </a:lnTo>
                  <a:lnTo>
                    <a:pt x="4648" y="9472"/>
                  </a:lnTo>
                  <a:lnTo>
                    <a:pt x="4589" y="9090"/>
                  </a:lnTo>
                  <a:lnTo>
                    <a:pt x="4560" y="8678"/>
                  </a:lnTo>
                  <a:lnTo>
                    <a:pt x="4589" y="8266"/>
                  </a:lnTo>
                  <a:lnTo>
                    <a:pt x="4648" y="7854"/>
                  </a:lnTo>
                  <a:lnTo>
                    <a:pt x="4766" y="7472"/>
                  </a:lnTo>
                  <a:lnTo>
                    <a:pt x="4883" y="7090"/>
                  </a:lnTo>
                  <a:lnTo>
                    <a:pt x="5060" y="6707"/>
                  </a:lnTo>
                  <a:lnTo>
                    <a:pt x="5295" y="6384"/>
                  </a:lnTo>
                  <a:lnTo>
                    <a:pt x="5531" y="6060"/>
                  </a:lnTo>
                  <a:lnTo>
                    <a:pt x="5795" y="5766"/>
                  </a:lnTo>
                  <a:lnTo>
                    <a:pt x="6090" y="5501"/>
                  </a:lnTo>
                  <a:lnTo>
                    <a:pt x="6384" y="5266"/>
                  </a:lnTo>
                  <a:lnTo>
                    <a:pt x="6737" y="5060"/>
                  </a:lnTo>
                  <a:lnTo>
                    <a:pt x="7090" y="4913"/>
                  </a:lnTo>
                  <a:lnTo>
                    <a:pt x="7443" y="4766"/>
                  </a:lnTo>
                  <a:lnTo>
                    <a:pt x="7825" y="4677"/>
                  </a:lnTo>
                  <a:lnTo>
                    <a:pt x="8237" y="4619"/>
                  </a:lnTo>
                  <a:lnTo>
                    <a:pt x="8619" y="4589"/>
                  </a:lnTo>
                  <a:close/>
                  <a:moveTo>
                    <a:pt x="8619" y="0"/>
                  </a:moveTo>
                  <a:lnTo>
                    <a:pt x="8178" y="30"/>
                  </a:lnTo>
                  <a:lnTo>
                    <a:pt x="7766" y="59"/>
                  </a:lnTo>
                  <a:lnTo>
                    <a:pt x="7325" y="118"/>
                  </a:lnTo>
                  <a:lnTo>
                    <a:pt x="6913" y="177"/>
                  </a:lnTo>
                  <a:lnTo>
                    <a:pt x="6501" y="265"/>
                  </a:lnTo>
                  <a:lnTo>
                    <a:pt x="6119" y="383"/>
                  </a:lnTo>
                  <a:lnTo>
                    <a:pt x="5707" y="530"/>
                  </a:lnTo>
                  <a:lnTo>
                    <a:pt x="5325" y="677"/>
                  </a:lnTo>
                  <a:lnTo>
                    <a:pt x="4942" y="853"/>
                  </a:lnTo>
                  <a:lnTo>
                    <a:pt x="4560" y="1030"/>
                  </a:lnTo>
                  <a:lnTo>
                    <a:pt x="4207" y="1236"/>
                  </a:lnTo>
                  <a:lnTo>
                    <a:pt x="3854" y="1471"/>
                  </a:lnTo>
                  <a:lnTo>
                    <a:pt x="3501" y="1706"/>
                  </a:lnTo>
                  <a:lnTo>
                    <a:pt x="3177" y="1942"/>
                  </a:lnTo>
                  <a:lnTo>
                    <a:pt x="2883" y="2206"/>
                  </a:lnTo>
                  <a:lnTo>
                    <a:pt x="2560" y="2501"/>
                  </a:lnTo>
                  <a:lnTo>
                    <a:pt x="2265" y="2795"/>
                  </a:lnTo>
                  <a:lnTo>
                    <a:pt x="2001" y="3118"/>
                  </a:lnTo>
                  <a:lnTo>
                    <a:pt x="1736" y="3442"/>
                  </a:lnTo>
                  <a:lnTo>
                    <a:pt x="1501" y="3795"/>
                  </a:lnTo>
                  <a:lnTo>
                    <a:pt x="1265" y="4148"/>
                  </a:lnTo>
                  <a:lnTo>
                    <a:pt x="1059" y="4501"/>
                  </a:lnTo>
                  <a:lnTo>
                    <a:pt x="853" y="4883"/>
                  </a:lnTo>
                  <a:lnTo>
                    <a:pt x="677" y="5295"/>
                  </a:lnTo>
                  <a:lnTo>
                    <a:pt x="530" y="5678"/>
                  </a:lnTo>
                  <a:lnTo>
                    <a:pt x="383" y="6089"/>
                  </a:lnTo>
                  <a:lnTo>
                    <a:pt x="265" y="6531"/>
                  </a:lnTo>
                  <a:lnTo>
                    <a:pt x="147" y="6972"/>
                  </a:lnTo>
                  <a:lnTo>
                    <a:pt x="89" y="7413"/>
                  </a:lnTo>
                  <a:lnTo>
                    <a:pt x="30" y="7825"/>
                  </a:lnTo>
                  <a:lnTo>
                    <a:pt x="0" y="8266"/>
                  </a:lnTo>
                  <a:lnTo>
                    <a:pt x="0" y="8707"/>
                  </a:lnTo>
                  <a:lnTo>
                    <a:pt x="0" y="9149"/>
                  </a:lnTo>
                  <a:lnTo>
                    <a:pt x="30" y="9561"/>
                  </a:lnTo>
                  <a:lnTo>
                    <a:pt x="89" y="9972"/>
                  </a:lnTo>
                  <a:lnTo>
                    <a:pt x="177" y="10414"/>
                  </a:lnTo>
                  <a:lnTo>
                    <a:pt x="265" y="10796"/>
                  </a:lnTo>
                  <a:lnTo>
                    <a:pt x="383" y="11208"/>
                  </a:lnTo>
                  <a:lnTo>
                    <a:pt x="500" y="11620"/>
                  </a:lnTo>
                  <a:lnTo>
                    <a:pt x="647" y="12002"/>
                  </a:lnTo>
                  <a:lnTo>
                    <a:pt x="824" y="12384"/>
                  </a:lnTo>
                  <a:lnTo>
                    <a:pt x="1000" y="12737"/>
                  </a:lnTo>
                  <a:lnTo>
                    <a:pt x="1206" y="13120"/>
                  </a:lnTo>
                  <a:lnTo>
                    <a:pt x="1442" y="13473"/>
                  </a:lnTo>
                  <a:lnTo>
                    <a:pt x="1677" y="13796"/>
                  </a:lnTo>
                  <a:lnTo>
                    <a:pt x="1942" y="14120"/>
                  </a:lnTo>
                  <a:lnTo>
                    <a:pt x="2207" y="14444"/>
                  </a:lnTo>
                  <a:lnTo>
                    <a:pt x="2501" y="14767"/>
                  </a:lnTo>
                  <a:lnTo>
                    <a:pt x="2795" y="15032"/>
                  </a:lnTo>
                  <a:lnTo>
                    <a:pt x="3089" y="15326"/>
                  </a:lnTo>
                  <a:lnTo>
                    <a:pt x="3442" y="15591"/>
                  </a:lnTo>
                  <a:lnTo>
                    <a:pt x="3766" y="15826"/>
                  </a:lnTo>
                  <a:lnTo>
                    <a:pt x="4119" y="16062"/>
                  </a:lnTo>
                  <a:lnTo>
                    <a:pt x="4501" y="16267"/>
                  </a:lnTo>
                  <a:lnTo>
                    <a:pt x="4883" y="16473"/>
                  </a:lnTo>
                  <a:lnTo>
                    <a:pt x="5266" y="16650"/>
                  </a:lnTo>
                  <a:lnTo>
                    <a:pt x="5678" y="16797"/>
                  </a:lnTo>
                  <a:lnTo>
                    <a:pt x="6090" y="16944"/>
                  </a:lnTo>
                  <a:lnTo>
                    <a:pt x="6501" y="17062"/>
                  </a:lnTo>
                  <a:lnTo>
                    <a:pt x="6943" y="17150"/>
                  </a:lnTo>
                  <a:lnTo>
                    <a:pt x="7384" y="17238"/>
                  </a:lnTo>
                  <a:lnTo>
                    <a:pt x="7825" y="17297"/>
                  </a:lnTo>
                  <a:lnTo>
                    <a:pt x="8266" y="17326"/>
                  </a:lnTo>
                  <a:lnTo>
                    <a:pt x="9119" y="17326"/>
                  </a:lnTo>
                  <a:lnTo>
                    <a:pt x="9531" y="17297"/>
                  </a:lnTo>
                  <a:lnTo>
                    <a:pt x="9972" y="17238"/>
                  </a:lnTo>
                  <a:lnTo>
                    <a:pt x="10384" y="17150"/>
                  </a:lnTo>
                  <a:lnTo>
                    <a:pt x="10796" y="17062"/>
                  </a:lnTo>
                  <a:lnTo>
                    <a:pt x="11208" y="16944"/>
                  </a:lnTo>
                  <a:lnTo>
                    <a:pt x="11590" y="16826"/>
                  </a:lnTo>
                  <a:lnTo>
                    <a:pt x="11973" y="16679"/>
                  </a:lnTo>
                  <a:lnTo>
                    <a:pt x="12355" y="16503"/>
                  </a:lnTo>
                  <a:lnTo>
                    <a:pt x="12738" y="16297"/>
                  </a:lnTo>
                  <a:lnTo>
                    <a:pt x="13091" y="16091"/>
                  </a:lnTo>
                  <a:lnTo>
                    <a:pt x="13444" y="15885"/>
                  </a:lnTo>
                  <a:lnTo>
                    <a:pt x="13797" y="15650"/>
                  </a:lnTo>
                  <a:lnTo>
                    <a:pt x="14120" y="15385"/>
                  </a:lnTo>
                  <a:lnTo>
                    <a:pt x="14444" y="15120"/>
                  </a:lnTo>
                  <a:lnTo>
                    <a:pt x="14738" y="14826"/>
                  </a:lnTo>
                  <a:lnTo>
                    <a:pt x="15032" y="14532"/>
                  </a:lnTo>
                  <a:lnTo>
                    <a:pt x="15297" y="14208"/>
                  </a:lnTo>
                  <a:lnTo>
                    <a:pt x="15562" y="13885"/>
                  </a:lnTo>
                  <a:lnTo>
                    <a:pt x="15797" y="13561"/>
                  </a:lnTo>
                  <a:lnTo>
                    <a:pt x="16032" y="13208"/>
                  </a:lnTo>
                  <a:lnTo>
                    <a:pt x="16238" y="12826"/>
                  </a:lnTo>
                  <a:lnTo>
                    <a:pt x="16444" y="12443"/>
                  </a:lnTo>
                  <a:lnTo>
                    <a:pt x="16621" y="12061"/>
                  </a:lnTo>
                  <a:lnTo>
                    <a:pt x="16797" y="11649"/>
                  </a:lnTo>
                  <a:lnTo>
                    <a:pt x="16915" y="11237"/>
                  </a:lnTo>
                  <a:lnTo>
                    <a:pt x="17032" y="10825"/>
                  </a:lnTo>
                  <a:lnTo>
                    <a:pt x="17150" y="10384"/>
                  </a:lnTo>
                  <a:lnTo>
                    <a:pt x="17209" y="9943"/>
                  </a:lnTo>
                  <a:lnTo>
                    <a:pt x="17268" y="9502"/>
                  </a:lnTo>
                  <a:lnTo>
                    <a:pt x="17297" y="9060"/>
                  </a:lnTo>
                  <a:lnTo>
                    <a:pt x="17327" y="8619"/>
                  </a:lnTo>
                  <a:lnTo>
                    <a:pt x="17297" y="8207"/>
                  </a:lnTo>
                  <a:lnTo>
                    <a:pt x="17268" y="7766"/>
                  </a:lnTo>
                  <a:lnTo>
                    <a:pt x="17209" y="7354"/>
                  </a:lnTo>
                  <a:lnTo>
                    <a:pt x="17150" y="6942"/>
                  </a:lnTo>
                  <a:lnTo>
                    <a:pt x="17032" y="6531"/>
                  </a:lnTo>
                  <a:lnTo>
                    <a:pt x="16944" y="6119"/>
                  </a:lnTo>
                  <a:lnTo>
                    <a:pt x="16797" y="5736"/>
                  </a:lnTo>
                  <a:lnTo>
                    <a:pt x="16650" y="5325"/>
                  </a:lnTo>
                  <a:lnTo>
                    <a:pt x="16473" y="4972"/>
                  </a:lnTo>
                  <a:lnTo>
                    <a:pt x="16297" y="4589"/>
                  </a:lnTo>
                  <a:lnTo>
                    <a:pt x="16091" y="4236"/>
                  </a:lnTo>
                  <a:lnTo>
                    <a:pt x="15856" y="3883"/>
                  </a:lnTo>
                  <a:lnTo>
                    <a:pt x="15620" y="3530"/>
                  </a:lnTo>
                  <a:lnTo>
                    <a:pt x="15385" y="3207"/>
                  </a:lnTo>
                  <a:lnTo>
                    <a:pt x="15091" y="2883"/>
                  </a:lnTo>
                  <a:lnTo>
                    <a:pt x="14826" y="2589"/>
                  </a:lnTo>
                  <a:lnTo>
                    <a:pt x="14503" y="2295"/>
                  </a:lnTo>
                  <a:lnTo>
                    <a:pt x="14208" y="2030"/>
                  </a:lnTo>
                  <a:lnTo>
                    <a:pt x="13885" y="1765"/>
                  </a:lnTo>
                  <a:lnTo>
                    <a:pt x="13532" y="1500"/>
                  </a:lnTo>
                  <a:lnTo>
                    <a:pt x="13179" y="1295"/>
                  </a:lnTo>
                  <a:lnTo>
                    <a:pt x="12796" y="1059"/>
                  </a:lnTo>
                  <a:lnTo>
                    <a:pt x="12414" y="883"/>
                  </a:lnTo>
                  <a:lnTo>
                    <a:pt x="12032" y="706"/>
                  </a:lnTo>
                  <a:lnTo>
                    <a:pt x="11620" y="530"/>
                  </a:lnTo>
                  <a:lnTo>
                    <a:pt x="11208" y="383"/>
                  </a:lnTo>
                  <a:lnTo>
                    <a:pt x="10796" y="265"/>
                  </a:lnTo>
                  <a:lnTo>
                    <a:pt x="10355" y="177"/>
                  </a:lnTo>
                  <a:lnTo>
                    <a:pt x="9914" y="88"/>
                  </a:lnTo>
                  <a:lnTo>
                    <a:pt x="9472" y="59"/>
                  </a:lnTo>
                  <a:lnTo>
                    <a:pt x="9061" y="30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510225" y="1488150"/>
              <a:ext cx="1253150" cy="1253900"/>
            </a:xfrm>
            <a:custGeom>
              <a:avLst/>
              <a:gdLst/>
              <a:ahLst/>
              <a:cxnLst/>
              <a:rect l="l" t="t" r="r" b="b"/>
              <a:pathLst>
                <a:path w="50126" h="50156" extrusionOk="0">
                  <a:moveTo>
                    <a:pt x="24974" y="4678"/>
                  </a:moveTo>
                  <a:lnTo>
                    <a:pt x="26004" y="4708"/>
                  </a:lnTo>
                  <a:lnTo>
                    <a:pt x="27034" y="4796"/>
                  </a:lnTo>
                  <a:lnTo>
                    <a:pt x="28063" y="4913"/>
                  </a:lnTo>
                  <a:lnTo>
                    <a:pt x="29093" y="5090"/>
                  </a:lnTo>
                  <a:lnTo>
                    <a:pt x="30122" y="5325"/>
                  </a:lnTo>
                  <a:lnTo>
                    <a:pt x="31122" y="5590"/>
                  </a:lnTo>
                  <a:lnTo>
                    <a:pt x="32093" y="5943"/>
                  </a:lnTo>
                  <a:lnTo>
                    <a:pt x="33035" y="6296"/>
                  </a:lnTo>
                  <a:lnTo>
                    <a:pt x="33946" y="6737"/>
                  </a:lnTo>
                  <a:lnTo>
                    <a:pt x="34858" y="7179"/>
                  </a:lnTo>
                  <a:lnTo>
                    <a:pt x="35711" y="7679"/>
                  </a:lnTo>
                  <a:lnTo>
                    <a:pt x="36565" y="8238"/>
                  </a:lnTo>
                  <a:lnTo>
                    <a:pt x="37359" y="8796"/>
                  </a:lnTo>
                  <a:lnTo>
                    <a:pt x="38124" y="9414"/>
                  </a:lnTo>
                  <a:lnTo>
                    <a:pt x="38888" y="10061"/>
                  </a:lnTo>
                  <a:lnTo>
                    <a:pt x="39594" y="10767"/>
                  </a:lnTo>
                  <a:lnTo>
                    <a:pt x="40242" y="11473"/>
                  </a:lnTo>
                  <a:lnTo>
                    <a:pt x="40889" y="12209"/>
                  </a:lnTo>
                  <a:lnTo>
                    <a:pt x="41477" y="13003"/>
                  </a:lnTo>
                  <a:lnTo>
                    <a:pt x="42036" y="13797"/>
                  </a:lnTo>
                  <a:lnTo>
                    <a:pt x="42565" y="14621"/>
                  </a:lnTo>
                  <a:lnTo>
                    <a:pt x="43066" y="15474"/>
                  </a:lnTo>
                  <a:lnTo>
                    <a:pt x="43507" y="16356"/>
                  </a:lnTo>
                  <a:lnTo>
                    <a:pt x="43889" y="17239"/>
                  </a:lnTo>
                  <a:lnTo>
                    <a:pt x="44242" y="18151"/>
                  </a:lnTo>
                  <a:lnTo>
                    <a:pt x="44566" y="19092"/>
                  </a:lnTo>
                  <a:lnTo>
                    <a:pt x="44830" y="20033"/>
                  </a:lnTo>
                  <a:lnTo>
                    <a:pt x="45066" y="21004"/>
                  </a:lnTo>
                  <a:lnTo>
                    <a:pt x="45242" y="21975"/>
                  </a:lnTo>
                  <a:lnTo>
                    <a:pt x="45360" y="22975"/>
                  </a:lnTo>
                  <a:lnTo>
                    <a:pt x="45448" y="23975"/>
                  </a:lnTo>
                  <a:lnTo>
                    <a:pt x="45478" y="25005"/>
                  </a:lnTo>
                  <a:lnTo>
                    <a:pt x="45448" y="26005"/>
                  </a:lnTo>
                  <a:lnTo>
                    <a:pt x="45360" y="27035"/>
                  </a:lnTo>
                  <a:lnTo>
                    <a:pt x="45242" y="28064"/>
                  </a:lnTo>
                  <a:lnTo>
                    <a:pt x="45066" y="29094"/>
                  </a:lnTo>
                  <a:lnTo>
                    <a:pt x="44830" y="30123"/>
                  </a:lnTo>
                  <a:lnTo>
                    <a:pt x="44536" y="31123"/>
                  </a:lnTo>
                  <a:lnTo>
                    <a:pt x="44213" y="32094"/>
                  </a:lnTo>
                  <a:lnTo>
                    <a:pt x="43830" y="33065"/>
                  </a:lnTo>
                  <a:lnTo>
                    <a:pt x="43419" y="33977"/>
                  </a:lnTo>
                  <a:lnTo>
                    <a:pt x="42977" y="34859"/>
                  </a:lnTo>
                  <a:lnTo>
                    <a:pt x="42477" y="35742"/>
                  </a:lnTo>
                  <a:lnTo>
                    <a:pt x="41918" y="36565"/>
                  </a:lnTo>
                  <a:lnTo>
                    <a:pt x="41330" y="37389"/>
                  </a:lnTo>
                  <a:lnTo>
                    <a:pt x="40742" y="38154"/>
                  </a:lnTo>
                  <a:lnTo>
                    <a:pt x="40065" y="38889"/>
                  </a:lnTo>
                  <a:lnTo>
                    <a:pt x="39388" y="39595"/>
                  </a:lnTo>
                  <a:lnTo>
                    <a:pt x="38682" y="40272"/>
                  </a:lnTo>
                  <a:lnTo>
                    <a:pt x="37947" y="40919"/>
                  </a:lnTo>
                  <a:lnTo>
                    <a:pt x="37153" y="41507"/>
                  </a:lnTo>
                  <a:lnTo>
                    <a:pt x="36359" y="42066"/>
                  </a:lnTo>
                  <a:lnTo>
                    <a:pt x="35535" y="42596"/>
                  </a:lnTo>
                  <a:lnTo>
                    <a:pt x="34682" y="43066"/>
                  </a:lnTo>
                  <a:lnTo>
                    <a:pt x="33799" y="43508"/>
                  </a:lnTo>
                  <a:lnTo>
                    <a:pt x="32917" y="43919"/>
                  </a:lnTo>
                  <a:lnTo>
                    <a:pt x="32005" y="44272"/>
                  </a:lnTo>
                  <a:lnTo>
                    <a:pt x="31064" y="44596"/>
                  </a:lnTo>
                  <a:lnTo>
                    <a:pt x="30093" y="44861"/>
                  </a:lnTo>
                  <a:lnTo>
                    <a:pt x="29152" y="45067"/>
                  </a:lnTo>
                  <a:lnTo>
                    <a:pt x="28151" y="45243"/>
                  </a:lnTo>
                  <a:lnTo>
                    <a:pt x="27181" y="45390"/>
                  </a:lnTo>
                  <a:lnTo>
                    <a:pt x="26151" y="45449"/>
                  </a:lnTo>
                  <a:lnTo>
                    <a:pt x="25151" y="45478"/>
                  </a:lnTo>
                  <a:lnTo>
                    <a:pt x="24121" y="45449"/>
                  </a:lnTo>
                  <a:lnTo>
                    <a:pt x="23121" y="45390"/>
                  </a:lnTo>
                  <a:lnTo>
                    <a:pt x="22062" y="45273"/>
                  </a:lnTo>
                  <a:lnTo>
                    <a:pt x="21033" y="45067"/>
                  </a:lnTo>
                  <a:lnTo>
                    <a:pt x="20033" y="44861"/>
                  </a:lnTo>
                  <a:lnTo>
                    <a:pt x="19032" y="44567"/>
                  </a:lnTo>
                  <a:lnTo>
                    <a:pt x="18032" y="44243"/>
                  </a:lnTo>
                  <a:lnTo>
                    <a:pt x="17091" y="43861"/>
                  </a:lnTo>
                  <a:lnTo>
                    <a:pt x="16179" y="43449"/>
                  </a:lnTo>
                  <a:lnTo>
                    <a:pt x="15267" y="42978"/>
                  </a:lnTo>
                  <a:lnTo>
                    <a:pt x="14414" y="42478"/>
                  </a:lnTo>
                  <a:lnTo>
                    <a:pt x="13561" y="41949"/>
                  </a:lnTo>
                  <a:lnTo>
                    <a:pt x="12767" y="41360"/>
                  </a:lnTo>
                  <a:lnTo>
                    <a:pt x="12002" y="40742"/>
                  </a:lnTo>
                  <a:lnTo>
                    <a:pt x="11266" y="40095"/>
                  </a:lnTo>
                  <a:lnTo>
                    <a:pt x="10560" y="39419"/>
                  </a:lnTo>
                  <a:lnTo>
                    <a:pt x="9884" y="38713"/>
                  </a:lnTo>
                  <a:lnTo>
                    <a:pt x="9237" y="37948"/>
                  </a:lnTo>
                  <a:lnTo>
                    <a:pt x="8648" y="37183"/>
                  </a:lnTo>
                  <a:lnTo>
                    <a:pt x="8090" y="36389"/>
                  </a:lnTo>
                  <a:lnTo>
                    <a:pt x="7560" y="35536"/>
                  </a:lnTo>
                  <a:lnTo>
                    <a:pt x="7089" y="34712"/>
                  </a:lnTo>
                  <a:lnTo>
                    <a:pt x="6648" y="33830"/>
                  </a:lnTo>
                  <a:lnTo>
                    <a:pt x="6236" y="32918"/>
                  </a:lnTo>
                  <a:lnTo>
                    <a:pt x="5883" y="32006"/>
                  </a:lnTo>
                  <a:lnTo>
                    <a:pt x="5560" y="31065"/>
                  </a:lnTo>
                  <a:lnTo>
                    <a:pt x="5295" y="30123"/>
                  </a:lnTo>
                  <a:lnTo>
                    <a:pt x="5089" y="29152"/>
                  </a:lnTo>
                  <a:lnTo>
                    <a:pt x="4913" y="28182"/>
                  </a:lnTo>
                  <a:lnTo>
                    <a:pt x="4765" y="27182"/>
                  </a:lnTo>
                  <a:lnTo>
                    <a:pt x="4707" y="26181"/>
                  </a:lnTo>
                  <a:lnTo>
                    <a:pt x="4677" y="25181"/>
                  </a:lnTo>
                  <a:lnTo>
                    <a:pt x="4677" y="24152"/>
                  </a:lnTo>
                  <a:lnTo>
                    <a:pt x="4765" y="23122"/>
                  </a:lnTo>
                  <a:lnTo>
                    <a:pt x="4883" y="22093"/>
                  </a:lnTo>
                  <a:lnTo>
                    <a:pt x="5060" y="21063"/>
                  </a:lnTo>
                  <a:lnTo>
                    <a:pt x="5295" y="20033"/>
                  </a:lnTo>
                  <a:lnTo>
                    <a:pt x="5589" y="19033"/>
                  </a:lnTo>
                  <a:lnTo>
                    <a:pt x="5913" y="18063"/>
                  </a:lnTo>
                  <a:lnTo>
                    <a:pt x="6295" y="17121"/>
                  </a:lnTo>
                  <a:lnTo>
                    <a:pt x="6707" y="16180"/>
                  </a:lnTo>
                  <a:lnTo>
                    <a:pt x="7178" y="15297"/>
                  </a:lnTo>
                  <a:lnTo>
                    <a:pt x="7678" y="14444"/>
                  </a:lnTo>
                  <a:lnTo>
                    <a:pt x="8207" y="13591"/>
                  </a:lnTo>
                  <a:lnTo>
                    <a:pt x="8796" y="12797"/>
                  </a:lnTo>
                  <a:lnTo>
                    <a:pt x="9413" y="12003"/>
                  </a:lnTo>
                  <a:lnTo>
                    <a:pt x="10060" y="11267"/>
                  </a:lnTo>
                  <a:lnTo>
                    <a:pt x="10737" y="10561"/>
                  </a:lnTo>
                  <a:lnTo>
                    <a:pt x="11443" y="9885"/>
                  </a:lnTo>
                  <a:lnTo>
                    <a:pt x="12208" y="9267"/>
                  </a:lnTo>
                  <a:lnTo>
                    <a:pt x="12973" y="8649"/>
                  </a:lnTo>
                  <a:lnTo>
                    <a:pt x="13767" y="8090"/>
                  </a:lnTo>
                  <a:lnTo>
                    <a:pt x="14591" y="7590"/>
                  </a:lnTo>
                  <a:lnTo>
                    <a:pt x="15444" y="7090"/>
                  </a:lnTo>
                  <a:lnTo>
                    <a:pt x="16326" y="6649"/>
                  </a:lnTo>
                  <a:lnTo>
                    <a:pt x="17209" y="6267"/>
                  </a:lnTo>
                  <a:lnTo>
                    <a:pt x="18150" y="5884"/>
                  </a:lnTo>
                  <a:lnTo>
                    <a:pt x="19062" y="5590"/>
                  </a:lnTo>
                  <a:lnTo>
                    <a:pt x="20033" y="5325"/>
                  </a:lnTo>
                  <a:lnTo>
                    <a:pt x="21003" y="5090"/>
                  </a:lnTo>
                  <a:lnTo>
                    <a:pt x="21974" y="4913"/>
                  </a:lnTo>
                  <a:lnTo>
                    <a:pt x="22974" y="4796"/>
                  </a:lnTo>
                  <a:lnTo>
                    <a:pt x="23974" y="4708"/>
                  </a:lnTo>
                  <a:lnTo>
                    <a:pt x="24974" y="4678"/>
                  </a:lnTo>
                  <a:close/>
                  <a:moveTo>
                    <a:pt x="24945" y="1"/>
                  </a:moveTo>
                  <a:lnTo>
                    <a:pt x="23710" y="30"/>
                  </a:lnTo>
                  <a:lnTo>
                    <a:pt x="22474" y="148"/>
                  </a:lnTo>
                  <a:lnTo>
                    <a:pt x="21268" y="295"/>
                  </a:lnTo>
                  <a:lnTo>
                    <a:pt x="20062" y="501"/>
                  </a:lnTo>
                  <a:lnTo>
                    <a:pt x="18856" y="795"/>
                  </a:lnTo>
                  <a:lnTo>
                    <a:pt x="17709" y="1119"/>
                  </a:lnTo>
                  <a:lnTo>
                    <a:pt x="16561" y="1501"/>
                  </a:lnTo>
                  <a:lnTo>
                    <a:pt x="15414" y="1942"/>
                  </a:lnTo>
                  <a:lnTo>
                    <a:pt x="14326" y="2443"/>
                  </a:lnTo>
                  <a:lnTo>
                    <a:pt x="13237" y="2972"/>
                  </a:lnTo>
                  <a:lnTo>
                    <a:pt x="12208" y="3560"/>
                  </a:lnTo>
                  <a:lnTo>
                    <a:pt x="11178" y="4208"/>
                  </a:lnTo>
                  <a:lnTo>
                    <a:pt x="10207" y="4884"/>
                  </a:lnTo>
                  <a:lnTo>
                    <a:pt x="9237" y="5649"/>
                  </a:lnTo>
                  <a:lnTo>
                    <a:pt x="8325" y="6414"/>
                  </a:lnTo>
                  <a:lnTo>
                    <a:pt x="7442" y="7237"/>
                  </a:lnTo>
                  <a:lnTo>
                    <a:pt x="6619" y="8120"/>
                  </a:lnTo>
                  <a:lnTo>
                    <a:pt x="5824" y="9032"/>
                  </a:lnTo>
                  <a:lnTo>
                    <a:pt x="5060" y="9973"/>
                  </a:lnTo>
                  <a:lnTo>
                    <a:pt x="4354" y="10973"/>
                  </a:lnTo>
                  <a:lnTo>
                    <a:pt x="3677" y="12003"/>
                  </a:lnTo>
                  <a:lnTo>
                    <a:pt x="3059" y="13062"/>
                  </a:lnTo>
                  <a:lnTo>
                    <a:pt x="2500" y="14150"/>
                  </a:lnTo>
                  <a:lnTo>
                    <a:pt x="1971" y="15297"/>
                  </a:lnTo>
                  <a:lnTo>
                    <a:pt x="1530" y="16445"/>
                  </a:lnTo>
                  <a:lnTo>
                    <a:pt x="1118" y="17651"/>
                  </a:lnTo>
                  <a:lnTo>
                    <a:pt x="765" y="18886"/>
                  </a:lnTo>
                  <a:lnTo>
                    <a:pt x="500" y="20151"/>
                  </a:lnTo>
                  <a:lnTo>
                    <a:pt x="265" y="21416"/>
                  </a:lnTo>
                  <a:lnTo>
                    <a:pt x="118" y="22681"/>
                  </a:lnTo>
                  <a:lnTo>
                    <a:pt x="29" y="23946"/>
                  </a:lnTo>
                  <a:lnTo>
                    <a:pt x="0" y="25181"/>
                  </a:lnTo>
                  <a:lnTo>
                    <a:pt x="29" y="26446"/>
                  </a:lnTo>
                  <a:lnTo>
                    <a:pt x="118" y="27682"/>
                  </a:lnTo>
                  <a:lnTo>
                    <a:pt x="265" y="28888"/>
                  </a:lnTo>
                  <a:lnTo>
                    <a:pt x="500" y="30094"/>
                  </a:lnTo>
                  <a:lnTo>
                    <a:pt x="765" y="31270"/>
                  </a:lnTo>
                  <a:lnTo>
                    <a:pt x="1088" y="32447"/>
                  </a:lnTo>
                  <a:lnTo>
                    <a:pt x="1471" y="33594"/>
                  </a:lnTo>
                  <a:lnTo>
                    <a:pt x="1912" y="34712"/>
                  </a:lnTo>
                  <a:lnTo>
                    <a:pt x="2412" y="35830"/>
                  </a:lnTo>
                  <a:lnTo>
                    <a:pt x="2942" y="36889"/>
                  </a:lnTo>
                  <a:lnTo>
                    <a:pt x="3559" y="37948"/>
                  </a:lnTo>
                  <a:lnTo>
                    <a:pt x="4177" y="38977"/>
                  </a:lnTo>
                  <a:lnTo>
                    <a:pt x="4883" y="39948"/>
                  </a:lnTo>
                  <a:lnTo>
                    <a:pt x="5619" y="40890"/>
                  </a:lnTo>
                  <a:lnTo>
                    <a:pt x="6383" y="41831"/>
                  </a:lnTo>
                  <a:lnTo>
                    <a:pt x="7236" y="42713"/>
                  </a:lnTo>
                  <a:lnTo>
                    <a:pt x="8090" y="43537"/>
                  </a:lnTo>
                  <a:lnTo>
                    <a:pt x="9001" y="44331"/>
                  </a:lnTo>
                  <a:lnTo>
                    <a:pt x="9943" y="45096"/>
                  </a:lnTo>
                  <a:lnTo>
                    <a:pt x="10943" y="45802"/>
                  </a:lnTo>
                  <a:lnTo>
                    <a:pt x="11972" y="46479"/>
                  </a:lnTo>
                  <a:lnTo>
                    <a:pt x="13031" y="47096"/>
                  </a:lnTo>
                  <a:lnTo>
                    <a:pt x="14120" y="47655"/>
                  </a:lnTo>
                  <a:lnTo>
                    <a:pt x="15267" y="48155"/>
                  </a:lnTo>
                  <a:lnTo>
                    <a:pt x="16444" y="48626"/>
                  </a:lnTo>
                  <a:lnTo>
                    <a:pt x="17620" y="49038"/>
                  </a:lnTo>
                  <a:lnTo>
                    <a:pt x="18856" y="49361"/>
                  </a:lnTo>
                  <a:lnTo>
                    <a:pt x="20121" y="49656"/>
                  </a:lnTo>
                  <a:lnTo>
                    <a:pt x="21386" y="49891"/>
                  </a:lnTo>
                  <a:lnTo>
                    <a:pt x="22651" y="50038"/>
                  </a:lnTo>
                  <a:lnTo>
                    <a:pt x="23915" y="50126"/>
                  </a:lnTo>
                  <a:lnTo>
                    <a:pt x="25180" y="50156"/>
                  </a:lnTo>
                  <a:lnTo>
                    <a:pt x="26416" y="50126"/>
                  </a:lnTo>
                  <a:lnTo>
                    <a:pt x="27651" y="50038"/>
                  </a:lnTo>
                  <a:lnTo>
                    <a:pt x="28857" y="49861"/>
                  </a:lnTo>
                  <a:lnTo>
                    <a:pt x="30064" y="49656"/>
                  </a:lnTo>
                  <a:lnTo>
                    <a:pt x="31270" y="49391"/>
                  </a:lnTo>
                  <a:lnTo>
                    <a:pt x="32417" y="49038"/>
                  </a:lnTo>
                  <a:lnTo>
                    <a:pt x="33593" y="48655"/>
                  </a:lnTo>
                  <a:lnTo>
                    <a:pt x="34711" y="48244"/>
                  </a:lnTo>
                  <a:lnTo>
                    <a:pt x="35800" y="47744"/>
                  </a:lnTo>
                  <a:lnTo>
                    <a:pt x="36888" y="47185"/>
                  </a:lnTo>
                  <a:lnTo>
                    <a:pt x="37918" y="46596"/>
                  </a:lnTo>
                  <a:lnTo>
                    <a:pt x="38947" y="45949"/>
                  </a:lnTo>
                  <a:lnTo>
                    <a:pt x="39918" y="45273"/>
                  </a:lnTo>
                  <a:lnTo>
                    <a:pt x="40889" y="44537"/>
                  </a:lnTo>
                  <a:lnTo>
                    <a:pt x="41801" y="43743"/>
                  </a:lnTo>
                  <a:lnTo>
                    <a:pt x="42683" y="42919"/>
                  </a:lnTo>
                  <a:lnTo>
                    <a:pt x="43507" y="42066"/>
                  </a:lnTo>
                  <a:lnTo>
                    <a:pt x="44330" y="41154"/>
                  </a:lnTo>
                  <a:lnTo>
                    <a:pt x="45066" y="40184"/>
                  </a:lnTo>
                  <a:lnTo>
                    <a:pt x="45772" y="39213"/>
                  </a:lnTo>
                  <a:lnTo>
                    <a:pt x="46448" y="38183"/>
                  </a:lnTo>
                  <a:lnTo>
                    <a:pt x="47066" y="37124"/>
                  </a:lnTo>
                  <a:lnTo>
                    <a:pt x="47625" y="36006"/>
                  </a:lnTo>
                  <a:lnTo>
                    <a:pt x="48155" y="34889"/>
                  </a:lnTo>
                  <a:lnTo>
                    <a:pt x="48596" y="33712"/>
                  </a:lnTo>
                  <a:lnTo>
                    <a:pt x="49008" y="32506"/>
                  </a:lnTo>
                  <a:lnTo>
                    <a:pt x="49361" y="31300"/>
                  </a:lnTo>
                  <a:lnTo>
                    <a:pt x="49655" y="30035"/>
                  </a:lnTo>
                  <a:lnTo>
                    <a:pt x="49861" y="28770"/>
                  </a:lnTo>
                  <a:lnTo>
                    <a:pt x="50008" y="27505"/>
                  </a:lnTo>
                  <a:lnTo>
                    <a:pt x="50125" y="26240"/>
                  </a:lnTo>
                  <a:lnTo>
                    <a:pt x="50125" y="24975"/>
                  </a:lnTo>
                  <a:lnTo>
                    <a:pt x="50096" y="23740"/>
                  </a:lnTo>
                  <a:lnTo>
                    <a:pt x="50008" y="22504"/>
                  </a:lnTo>
                  <a:lnTo>
                    <a:pt x="49861" y="21269"/>
                  </a:lnTo>
                  <a:lnTo>
                    <a:pt x="49625" y="20063"/>
                  </a:lnTo>
                  <a:lnTo>
                    <a:pt x="49361" y="18886"/>
                  </a:lnTo>
                  <a:lnTo>
                    <a:pt x="49037" y="17710"/>
                  </a:lnTo>
                  <a:lnTo>
                    <a:pt x="48655" y="16562"/>
                  </a:lnTo>
                  <a:lnTo>
                    <a:pt x="48213" y="15445"/>
                  </a:lnTo>
                  <a:lnTo>
                    <a:pt x="47713" y="14356"/>
                  </a:lnTo>
                  <a:lnTo>
                    <a:pt x="47184" y="13268"/>
                  </a:lnTo>
                  <a:lnTo>
                    <a:pt x="46595" y="12209"/>
                  </a:lnTo>
                  <a:lnTo>
                    <a:pt x="45948" y="11209"/>
                  </a:lnTo>
                  <a:lnTo>
                    <a:pt x="45242" y="10208"/>
                  </a:lnTo>
                  <a:lnTo>
                    <a:pt x="44507" y="9267"/>
                  </a:lnTo>
                  <a:lnTo>
                    <a:pt x="43742" y="8355"/>
                  </a:lnTo>
                  <a:lnTo>
                    <a:pt x="42918" y="7473"/>
                  </a:lnTo>
                  <a:lnTo>
                    <a:pt x="42036" y="6620"/>
                  </a:lnTo>
                  <a:lnTo>
                    <a:pt x="41124" y="5825"/>
                  </a:lnTo>
                  <a:lnTo>
                    <a:pt x="40183" y="5061"/>
                  </a:lnTo>
                  <a:lnTo>
                    <a:pt x="39183" y="4355"/>
                  </a:lnTo>
                  <a:lnTo>
                    <a:pt x="38153" y="3707"/>
                  </a:lnTo>
                  <a:lnTo>
                    <a:pt x="37094" y="3090"/>
                  </a:lnTo>
                  <a:lnTo>
                    <a:pt x="36006" y="2531"/>
                  </a:lnTo>
                  <a:lnTo>
                    <a:pt x="34858" y="2001"/>
                  </a:lnTo>
                  <a:lnTo>
                    <a:pt x="33711" y="1531"/>
                  </a:lnTo>
                  <a:lnTo>
                    <a:pt x="32505" y="1148"/>
                  </a:lnTo>
                  <a:lnTo>
                    <a:pt x="31270" y="795"/>
                  </a:lnTo>
                  <a:lnTo>
                    <a:pt x="30005" y="501"/>
                  </a:lnTo>
                  <a:lnTo>
                    <a:pt x="28740" y="295"/>
                  </a:lnTo>
                  <a:lnTo>
                    <a:pt x="27475" y="119"/>
                  </a:lnTo>
                  <a:lnTo>
                    <a:pt x="26210" y="30"/>
                  </a:lnTo>
                  <a:lnTo>
                    <a:pt x="24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971325" y="1950000"/>
              <a:ext cx="330950" cy="330950"/>
            </a:xfrm>
            <a:custGeom>
              <a:avLst/>
              <a:gdLst/>
              <a:ahLst/>
              <a:cxnLst/>
              <a:rect l="l" t="t" r="r" b="b"/>
              <a:pathLst>
                <a:path w="13238" h="13238" extrusionOk="0">
                  <a:moveTo>
                    <a:pt x="6589" y="2530"/>
                  </a:moveTo>
                  <a:lnTo>
                    <a:pt x="7001" y="2560"/>
                  </a:lnTo>
                  <a:lnTo>
                    <a:pt x="7413" y="2618"/>
                  </a:lnTo>
                  <a:lnTo>
                    <a:pt x="7825" y="2707"/>
                  </a:lnTo>
                  <a:lnTo>
                    <a:pt x="8207" y="2854"/>
                  </a:lnTo>
                  <a:lnTo>
                    <a:pt x="8590" y="3030"/>
                  </a:lnTo>
                  <a:lnTo>
                    <a:pt x="8913" y="3236"/>
                  </a:lnTo>
                  <a:lnTo>
                    <a:pt x="9237" y="3471"/>
                  </a:lnTo>
                  <a:lnTo>
                    <a:pt x="9531" y="3736"/>
                  </a:lnTo>
                  <a:lnTo>
                    <a:pt x="9796" y="4030"/>
                  </a:lnTo>
                  <a:lnTo>
                    <a:pt x="10002" y="4354"/>
                  </a:lnTo>
                  <a:lnTo>
                    <a:pt x="10208" y="4678"/>
                  </a:lnTo>
                  <a:lnTo>
                    <a:pt x="10384" y="5031"/>
                  </a:lnTo>
                  <a:lnTo>
                    <a:pt x="10531" y="5413"/>
                  </a:lnTo>
                  <a:lnTo>
                    <a:pt x="10619" y="5795"/>
                  </a:lnTo>
                  <a:lnTo>
                    <a:pt x="10678" y="6178"/>
                  </a:lnTo>
                  <a:lnTo>
                    <a:pt x="10708" y="6590"/>
                  </a:lnTo>
                  <a:lnTo>
                    <a:pt x="10678" y="7001"/>
                  </a:lnTo>
                  <a:lnTo>
                    <a:pt x="10619" y="7413"/>
                  </a:lnTo>
                  <a:lnTo>
                    <a:pt x="10502" y="7825"/>
                  </a:lnTo>
                  <a:lnTo>
                    <a:pt x="10384" y="8208"/>
                  </a:lnTo>
                  <a:lnTo>
                    <a:pt x="10208" y="8561"/>
                  </a:lnTo>
                  <a:lnTo>
                    <a:pt x="10002" y="8913"/>
                  </a:lnTo>
                  <a:lnTo>
                    <a:pt x="9766" y="9237"/>
                  </a:lnTo>
                  <a:lnTo>
                    <a:pt x="9472" y="9502"/>
                  </a:lnTo>
                  <a:lnTo>
                    <a:pt x="9207" y="9767"/>
                  </a:lnTo>
                  <a:lnTo>
                    <a:pt x="8884" y="10002"/>
                  </a:lnTo>
                  <a:lnTo>
                    <a:pt x="8531" y="10208"/>
                  </a:lnTo>
                  <a:lnTo>
                    <a:pt x="8178" y="10384"/>
                  </a:lnTo>
                  <a:lnTo>
                    <a:pt x="7825" y="10502"/>
                  </a:lnTo>
                  <a:lnTo>
                    <a:pt x="7442" y="10620"/>
                  </a:lnTo>
                  <a:lnTo>
                    <a:pt x="7031" y="10678"/>
                  </a:lnTo>
                  <a:lnTo>
                    <a:pt x="6236" y="10678"/>
                  </a:lnTo>
                  <a:lnTo>
                    <a:pt x="5824" y="10620"/>
                  </a:lnTo>
                  <a:lnTo>
                    <a:pt x="5413" y="10502"/>
                  </a:lnTo>
                  <a:lnTo>
                    <a:pt x="5030" y="10355"/>
                  </a:lnTo>
                  <a:lnTo>
                    <a:pt x="4677" y="10178"/>
                  </a:lnTo>
                  <a:lnTo>
                    <a:pt x="4324" y="9972"/>
                  </a:lnTo>
                  <a:lnTo>
                    <a:pt x="4001" y="9737"/>
                  </a:lnTo>
                  <a:lnTo>
                    <a:pt x="3707" y="9472"/>
                  </a:lnTo>
                  <a:lnTo>
                    <a:pt x="3471" y="9178"/>
                  </a:lnTo>
                  <a:lnTo>
                    <a:pt x="3236" y="8855"/>
                  </a:lnTo>
                  <a:lnTo>
                    <a:pt x="3030" y="8531"/>
                  </a:lnTo>
                  <a:lnTo>
                    <a:pt x="2853" y="8178"/>
                  </a:lnTo>
                  <a:lnTo>
                    <a:pt x="2736" y="7796"/>
                  </a:lnTo>
                  <a:lnTo>
                    <a:pt x="2618" y="7413"/>
                  </a:lnTo>
                  <a:lnTo>
                    <a:pt x="2559" y="7031"/>
                  </a:lnTo>
                  <a:lnTo>
                    <a:pt x="2530" y="6619"/>
                  </a:lnTo>
                  <a:lnTo>
                    <a:pt x="2559" y="6207"/>
                  </a:lnTo>
                  <a:lnTo>
                    <a:pt x="2618" y="5795"/>
                  </a:lnTo>
                  <a:lnTo>
                    <a:pt x="2736" y="5413"/>
                  </a:lnTo>
                  <a:lnTo>
                    <a:pt x="2853" y="5031"/>
                  </a:lnTo>
                  <a:lnTo>
                    <a:pt x="3030" y="4648"/>
                  </a:lnTo>
                  <a:lnTo>
                    <a:pt x="3265" y="4325"/>
                  </a:lnTo>
                  <a:lnTo>
                    <a:pt x="3501" y="4001"/>
                  </a:lnTo>
                  <a:lnTo>
                    <a:pt x="3765" y="3707"/>
                  </a:lnTo>
                  <a:lnTo>
                    <a:pt x="4060" y="3442"/>
                  </a:lnTo>
                  <a:lnTo>
                    <a:pt x="4354" y="3207"/>
                  </a:lnTo>
                  <a:lnTo>
                    <a:pt x="4707" y="3001"/>
                  </a:lnTo>
                  <a:lnTo>
                    <a:pt x="5060" y="2854"/>
                  </a:lnTo>
                  <a:lnTo>
                    <a:pt x="5413" y="2707"/>
                  </a:lnTo>
                  <a:lnTo>
                    <a:pt x="5795" y="2618"/>
                  </a:lnTo>
                  <a:lnTo>
                    <a:pt x="6207" y="2560"/>
                  </a:lnTo>
                  <a:lnTo>
                    <a:pt x="6589" y="2530"/>
                  </a:lnTo>
                  <a:close/>
                  <a:moveTo>
                    <a:pt x="6589" y="0"/>
                  </a:moveTo>
                  <a:lnTo>
                    <a:pt x="5942" y="30"/>
                  </a:lnTo>
                  <a:lnTo>
                    <a:pt x="5295" y="118"/>
                  </a:lnTo>
                  <a:lnTo>
                    <a:pt x="4677" y="295"/>
                  </a:lnTo>
                  <a:lnTo>
                    <a:pt x="4089" y="500"/>
                  </a:lnTo>
                  <a:lnTo>
                    <a:pt x="3501" y="765"/>
                  </a:lnTo>
                  <a:lnTo>
                    <a:pt x="2971" y="1089"/>
                  </a:lnTo>
                  <a:lnTo>
                    <a:pt x="2442" y="1471"/>
                  </a:lnTo>
                  <a:lnTo>
                    <a:pt x="1971" y="1912"/>
                  </a:lnTo>
                  <a:lnTo>
                    <a:pt x="1530" y="2383"/>
                  </a:lnTo>
                  <a:lnTo>
                    <a:pt x="1147" y="2883"/>
                  </a:lnTo>
                  <a:lnTo>
                    <a:pt x="824" y="3442"/>
                  </a:lnTo>
                  <a:lnTo>
                    <a:pt x="530" y="4030"/>
                  </a:lnTo>
                  <a:lnTo>
                    <a:pt x="294" y="4648"/>
                  </a:lnTo>
                  <a:lnTo>
                    <a:pt x="147" y="5295"/>
                  </a:lnTo>
                  <a:lnTo>
                    <a:pt x="29" y="5972"/>
                  </a:lnTo>
                  <a:lnTo>
                    <a:pt x="0" y="6648"/>
                  </a:lnTo>
                  <a:lnTo>
                    <a:pt x="29" y="7296"/>
                  </a:lnTo>
                  <a:lnTo>
                    <a:pt x="147" y="7943"/>
                  </a:lnTo>
                  <a:lnTo>
                    <a:pt x="294" y="8561"/>
                  </a:lnTo>
                  <a:lnTo>
                    <a:pt x="500" y="9149"/>
                  </a:lnTo>
                  <a:lnTo>
                    <a:pt x="794" y="9737"/>
                  </a:lnTo>
                  <a:lnTo>
                    <a:pt x="1118" y="10267"/>
                  </a:lnTo>
                  <a:lnTo>
                    <a:pt x="1500" y="10796"/>
                  </a:lnTo>
                  <a:lnTo>
                    <a:pt x="1912" y="11267"/>
                  </a:lnTo>
                  <a:lnTo>
                    <a:pt x="2383" y="11679"/>
                  </a:lnTo>
                  <a:lnTo>
                    <a:pt x="2883" y="12090"/>
                  </a:lnTo>
                  <a:lnTo>
                    <a:pt x="3442" y="12414"/>
                  </a:lnTo>
                  <a:lnTo>
                    <a:pt x="4030" y="12708"/>
                  </a:lnTo>
                  <a:lnTo>
                    <a:pt x="4648" y="12944"/>
                  </a:lnTo>
                  <a:lnTo>
                    <a:pt x="5324" y="13091"/>
                  </a:lnTo>
                  <a:lnTo>
                    <a:pt x="5972" y="13208"/>
                  </a:lnTo>
                  <a:lnTo>
                    <a:pt x="6648" y="13238"/>
                  </a:lnTo>
                  <a:lnTo>
                    <a:pt x="7295" y="13208"/>
                  </a:lnTo>
                  <a:lnTo>
                    <a:pt x="7942" y="13091"/>
                  </a:lnTo>
                  <a:lnTo>
                    <a:pt x="8560" y="12944"/>
                  </a:lnTo>
                  <a:lnTo>
                    <a:pt x="9178" y="12708"/>
                  </a:lnTo>
                  <a:lnTo>
                    <a:pt x="9737" y="12443"/>
                  </a:lnTo>
                  <a:lnTo>
                    <a:pt x="10296" y="12120"/>
                  </a:lnTo>
                  <a:lnTo>
                    <a:pt x="10796" y="11737"/>
                  </a:lnTo>
                  <a:lnTo>
                    <a:pt x="11267" y="11326"/>
                  </a:lnTo>
                  <a:lnTo>
                    <a:pt x="11708" y="10855"/>
                  </a:lnTo>
                  <a:lnTo>
                    <a:pt x="12090" y="10325"/>
                  </a:lnTo>
                  <a:lnTo>
                    <a:pt x="12443" y="9796"/>
                  </a:lnTo>
                  <a:lnTo>
                    <a:pt x="12708" y="9208"/>
                  </a:lnTo>
                  <a:lnTo>
                    <a:pt x="12943" y="8561"/>
                  </a:lnTo>
                  <a:lnTo>
                    <a:pt x="13120" y="7913"/>
                  </a:lnTo>
                  <a:lnTo>
                    <a:pt x="13208" y="7237"/>
                  </a:lnTo>
                  <a:lnTo>
                    <a:pt x="13237" y="6590"/>
                  </a:lnTo>
                  <a:lnTo>
                    <a:pt x="13208" y="5942"/>
                  </a:lnTo>
                  <a:lnTo>
                    <a:pt x="13120" y="5295"/>
                  </a:lnTo>
                  <a:lnTo>
                    <a:pt x="12943" y="4678"/>
                  </a:lnTo>
                  <a:lnTo>
                    <a:pt x="12737" y="4060"/>
                  </a:lnTo>
                  <a:lnTo>
                    <a:pt x="12473" y="3501"/>
                  </a:lnTo>
                  <a:lnTo>
                    <a:pt x="12120" y="2942"/>
                  </a:lnTo>
                  <a:lnTo>
                    <a:pt x="11767" y="2442"/>
                  </a:lnTo>
                  <a:lnTo>
                    <a:pt x="11325" y="1971"/>
                  </a:lnTo>
                  <a:lnTo>
                    <a:pt x="10855" y="1530"/>
                  </a:lnTo>
                  <a:lnTo>
                    <a:pt x="10355" y="1148"/>
                  </a:lnTo>
                  <a:lnTo>
                    <a:pt x="9796" y="795"/>
                  </a:lnTo>
                  <a:lnTo>
                    <a:pt x="9207" y="530"/>
                  </a:lnTo>
                  <a:lnTo>
                    <a:pt x="8590" y="295"/>
                  </a:lnTo>
                  <a:lnTo>
                    <a:pt x="7913" y="118"/>
                  </a:lnTo>
                  <a:lnTo>
                    <a:pt x="7266" y="30"/>
                  </a:lnTo>
                  <a:lnTo>
                    <a:pt x="6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533750" y="1511700"/>
              <a:ext cx="1206100" cy="1206825"/>
            </a:xfrm>
            <a:custGeom>
              <a:avLst/>
              <a:gdLst/>
              <a:ahLst/>
              <a:cxnLst/>
              <a:rect l="l" t="t" r="r" b="b"/>
              <a:pathLst>
                <a:path w="48244" h="48273" extrusionOk="0">
                  <a:moveTo>
                    <a:pt x="24033" y="2059"/>
                  </a:moveTo>
                  <a:lnTo>
                    <a:pt x="25122" y="2089"/>
                  </a:lnTo>
                  <a:lnTo>
                    <a:pt x="26240" y="2148"/>
                  </a:lnTo>
                  <a:lnTo>
                    <a:pt x="27358" y="2295"/>
                  </a:lnTo>
                  <a:lnTo>
                    <a:pt x="28475" y="2501"/>
                  </a:lnTo>
                  <a:lnTo>
                    <a:pt x="29593" y="2736"/>
                  </a:lnTo>
                  <a:lnTo>
                    <a:pt x="30682" y="3060"/>
                  </a:lnTo>
                  <a:lnTo>
                    <a:pt x="31741" y="3413"/>
                  </a:lnTo>
                  <a:lnTo>
                    <a:pt x="32770" y="3795"/>
                  </a:lnTo>
                  <a:lnTo>
                    <a:pt x="33770" y="4266"/>
                  </a:lnTo>
                  <a:lnTo>
                    <a:pt x="34712" y="4766"/>
                  </a:lnTo>
                  <a:lnTo>
                    <a:pt x="35653" y="5295"/>
                  </a:lnTo>
                  <a:lnTo>
                    <a:pt x="36565" y="5884"/>
                  </a:lnTo>
                  <a:lnTo>
                    <a:pt x="37447" y="6501"/>
                  </a:lnTo>
                  <a:lnTo>
                    <a:pt x="38271" y="7178"/>
                  </a:lnTo>
                  <a:lnTo>
                    <a:pt x="39065" y="7884"/>
                  </a:lnTo>
                  <a:lnTo>
                    <a:pt x="39830" y="8619"/>
                  </a:lnTo>
                  <a:lnTo>
                    <a:pt x="40565" y="9384"/>
                  </a:lnTo>
                  <a:lnTo>
                    <a:pt x="41271" y="10208"/>
                  </a:lnTo>
                  <a:lnTo>
                    <a:pt x="41919" y="11031"/>
                  </a:lnTo>
                  <a:lnTo>
                    <a:pt x="42507" y="11914"/>
                  </a:lnTo>
                  <a:lnTo>
                    <a:pt x="43095" y="12796"/>
                  </a:lnTo>
                  <a:lnTo>
                    <a:pt x="43595" y="13738"/>
                  </a:lnTo>
                  <a:lnTo>
                    <a:pt x="44095" y="14679"/>
                  </a:lnTo>
                  <a:lnTo>
                    <a:pt x="44507" y="15650"/>
                  </a:lnTo>
                  <a:lnTo>
                    <a:pt x="44890" y="16650"/>
                  </a:lnTo>
                  <a:lnTo>
                    <a:pt x="45243" y="17650"/>
                  </a:lnTo>
                  <a:lnTo>
                    <a:pt x="45537" y="18680"/>
                  </a:lnTo>
                  <a:lnTo>
                    <a:pt x="45772" y="19739"/>
                  </a:lnTo>
                  <a:lnTo>
                    <a:pt x="45949" y="20798"/>
                  </a:lnTo>
                  <a:lnTo>
                    <a:pt x="46096" y="21857"/>
                  </a:lnTo>
                  <a:lnTo>
                    <a:pt x="46184" y="22945"/>
                  </a:lnTo>
                  <a:lnTo>
                    <a:pt x="46213" y="24033"/>
                  </a:lnTo>
                  <a:lnTo>
                    <a:pt x="46184" y="25151"/>
                  </a:lnTo>
                  <a:lnTo>
                    <a:pt x="46125" y="26269"/>
                  </a:lnTo>
                  <a:lnTo>
                    <a:pt x="45978" y="27387"/>
                  </a:lnTo>
                  <a:lnTo>
                    <a:pt x="45772" y="28505"/>
                  </a:lnTo>
                  <a:lnTo>
                    <a:pt x="45537" y="29622"/>
                  </a:lnTo>
                  <a:lnTo>
                    <a:pt x="45213" y="30681"/>
                  </a:lnTo>
                  <a:lnTo>
                    <a:pt x="44860" y="31740"/>
                  </a:lnTo>
                  <a:lnTo>
                    <a:pt x="44448" y="32770"/>
                  </a:lnTo>
                  <a:lnTo>
                    <a:pt x="44007" y="33770"/>
                  </a:lnTo>
                  <a:lnTo>
                    <a:pt x="43507" y="34741"/>
                  </a:lnTo>
                  <a:lnTo>
                    <a:pt x="42978" y="35682"/>
                  </a:lnTo>
                  <a:lnTo>
                    <a:pt x="42389" y="36594"/>
                  </a:lnTo>
                  <a:lnTo>
                    <a:pt x="41742" y="37447"/>
                  </a:lnTo>
                  <a:lnTo>
                    <a:pt x="41095" y="38300"/>
                  </a:lnTo>
                  <a:lnTo>
                    <a:pt x="40389" y="39094"/>
                  </a:lnTo>
                  <a:lnTo>
                    <a:pt x="39654" y="39859"/>
                  </a:lnTo>
                  <a:lnTo>
                    <a:pt x="38859" y="40595"/>
                  </a:lnTo>
                  <a:lnTo>
                    <a:pt x="38065" y="41271"/>
                  </a:lnTo>
                  <a:lnTo>
                    <a:pt x="37212" y="41918"/>
                  </a:lnTo>
                  <a:lnTo>
                    <a:pt x="36359" y="42536"/>
                  </a:lnTo>
                  <a:lnTo>
                    <a:pt x="35447" y="43095"/>
                  </a:lnTo>
                  <a:lnTo>
                    <a:pt x="34535" y="43625"/>
                  </a:lnTo>
                  <a:lnTo>
                    <a:pt x="33594" y="44095"/>
                  </a:lnTo>
                  <a:lnTo>
                    <a:pt x="32623" y="44536"/>
                  </a:lnTo>
                  <a:lnTo>
                    <a:pt x="31623" y="44919"/>
                  </a:lnTo>
                  <a:lnTo>
                    <a:pt x="30623" y="45272"/>
                  </a:lnTo>
                  <a:lnTo>
                    <a:pt x="29593" y="45537"/>
                  </a:lnTo>
                  <a:lnTo>
                    <a:pt x="28534" y="45801"/>
                  </a:lnTo>
                  <a:lnTo>
                    <a:pt x="27475" y="45978"/>
                  </a:lnTo>
                  <a:lnTo>
                    <a:pt x="26416" y="46125"/>
                  </a:lnTo>
                  <a:lnTo>
                    <a:pt x="25328" y="46213"/>
                  </a:lnTo>
                  <a:lnTo>
                    <a:pt x="24210" y="46243"/>
                  </a:lnTo>
                  <a:lnTo>
                    <a:pt x="23122" y="46213"/>
                  </a:lnTo>
                  <a:lnTo>
                    <a:pt x="22004" y="46125"/>
                  </a:lnTo>
                  <a:lnTo>
                    <a:pt x="20886" y="45978"/>
                  </a:lnTo>
                  <a:lnTo>
                    <a:pt x="19768" y="45801"/>
                  </a:lnTo>
                  <a:lnTo>
                    <a:pt x="18650" y="45537"/>
                  </a:lnTo>
                  <a:lnTo>
                    <a:pt x="17562" y="45242"/>
                  </a:lnTo>
                  <a:lnTo>
                    <a:pt x="16532" y="44889"/>
                  </a:lnTo>
                  <a:lnTo>
                    <a:pt x="15503" y="44478"/>
                  </a:lnTo>
                  <a:lnTo>
                    <a:pt x="14503" y="44036"/>
                  </a:lnTo>
                  <a:lnTo>
                    <a:pt x="13532" y="43536"/>
                  </a:lnTo>
                  <a:lnTo>
                    <a:pt x="12591" y="42977"/>
                  </a:lnTo>
                  <a:lnTo>
                    <a:pt x="11679" y="42389"/>
                  </a:lnTo>
                  <a:lnTo>
                    <a:pt x="10796" y="41771"/>
                  </a:lnTo>
                  <a:lnTo>
                    <a:pt x="9972" y="41095"/>
                  </a:lnTo>
                  <a:lnTo>
                    <a:pt x="9178" y="40389"/>
                  </a:lnTo>
                  <a:lnTo>
                    <a:pt x="8413" y="39653"/>
                  </a:lnTo>
                  <a:lnTo>
                    <a:pt x="7678" y="38889"/>
                  </a:lnTo>
                  <a:lnTo>
                    <a:pt x="7001" y="38065"/>
                  </a:lnTo>
                  <a:lnTo>
                    <a:pt x="6354" y="37241"/>
                  </a:lnTo>
                  <a:lnTo>
                    <a:pt x="5737" y="36359"/>
                  </a:lnTo>
                  <a:lnTo>
                    <a:pt x="5178" y="35476"/>
                  </a:lnTo>
                  <a:lnTo>
                    <a:pt x="4648" y="34564"/>
                  </a:lnTo>
                  <a:lnTo>
                    <a:pt x="4177" y="33594"/>
                  </a:lnTo>
                  <a:lnTo>
                    <a:pt x="3736" y="32623"/>
                  </a:lnTo>
                  <a:lnTo>
                    <a:pt x="3354" y="31652"/>
                  </a:lnTo>
                  <a:lnTo>
                    <a:pt x="3001" y="30623"/>
                  </a:lnTo>
                  <a:lnTo>
                    <a:pt x="2707" y="29593"/>
                  </a:lnTo>
                  <a:lnTo>
                    <a:pt x="2471" y="28563"/>
                  </a:lnTo>
                  <a:lnTo>
                    <a:pt x="2295" y="27504"/>
                  </a:lnTo>
                  <a:lnTo>
                    <a:pt x="2148" y="26416"/>
                  </a:lnTo>
                  <a:lnTo>
                    <a:pt x="2059" y="25328"/>
                  </a:lnTo>
                  <a:lnTo>
                    <a:pt x="2030" y="24239"/>
                  </a:lnTo>
                  <a:lnTo>
                    <a:pt x="2059" y="23121"/>
                  </a:lnTo>
                  <a:lnTo>
                    <a:pt x="2148" y="22033"/>
                  </a:lnTo>
                  <a:lnTo>
                    <a:pt x="2265" y="20915"/>
                  </a:lnTo>
                  <a:lnTo>
                    <a:pt x="2471" y="19797"/>
                  </a:lnTo>
                  <a:lnTo>
                    <a:pt x="2736" y="18680"/>
                  </a:lnTo>
                  <a:lnTo>
                    <a:pt x="3030" y="17591"/>
                  </a:lnTo>
                  <a:lnTo>
                    <a:pt x="3383" y="16532"/>
                  </a:lnTo>
                  <a:lnTo>
                    <a:pt x="3795" y="15503"/>
                  </a:lnTo>
                  <a:lnTo>
                    <a:pt x="4236" y="14503"/>
                  </a:lnTo>
                  <a:lnTo>
                    <a:pt x="4736" y="13532"/>
                  </a:lnTo>
                  <a:lnTo>
                    <a:pt x="5295" y="12590"/>
                  </a:lnTo>
                  <a:lnTo>
                    <a:pt x="5854" y="11708"/>
                  </a:lnTo>
                  <a:lnTo>
                    <a:pt x="6501" y="10825"/>
                  </a:lnTo>
                  <a:lnTo>
                    <a:pt x="7149" y="10002"/>
                  </a:lnTo>
                  <a:lnTo>
                    <a:pt x="7855" y="9178"/>
                  </a:lnTo>
                  <a:lnTo>
                    <a:pt x="8619" y="8413"/>
                  </a:lnTo>
                  <a:lnTo>
                    <a:pt x="9384" y="7707"/>
                  </a:lnTo>
                  <a:lnTo>
                    <a:pt x="10178" y="7001"/>
                  </a:lnTo>
                  <a:lnTo>
                    <a:pt x="11031" y="6354"/>
                  </a:lnTo>
                  <a:lnTo>
                    <a:pt x="11885" y="5736"/>
                  </a:lnTo>
                  <a:lnTo>
                    <a:pt x="12796" y="5178"/>
                  </a:lnTo>
                  <a:lnTo>
                    <a:pt x="13708" y="4648"/>
                  </a:lnTo>
                  <a:lnTo>
                    <a:pt x="14650" y="4177"/>
                  </a:lnTo>
                  <a:lnTo>
                    <a:pt x="15620" y="3736"/>
                  </a:lnTo>
                  <a:lnTo>
                    <a:pt x="16621" y="3354"/>
                  </a:lnTo>
                  <a:lnTo>
                    <a:pt x="17621" y="3030"/>
                  </a:lnTo>
                  <a:lnTo>
                    <a:pt x="18650" y="2736"/>
                  </a:lnTo>
                  <a:lnTo>
                    <a:pt x="19709" y="2501"/>
                  </a:lnTo>
                  <a:lnTo>
                    <a:pt x="20768" y="2295"/>
                  </a:lnTo>
                  <a:lnTo>
                    <a:pt x="21857" y="2177"/>
                  </a:lnTo>
                  <a:lnTo>
                    <a:pt x="22945" y="2089"/>
                  </a:lnTo>
                  <a:lnTo>
                    <a:pt x="24033" y="2059"/>
                  </a:lnTo>
                  <a:close/>
                  <a:moveTo>
                    <a:pt x="24033" y="0"/>
                  </a:moveTo>
                  <a:lnTo>
                    <a:pt x="22827" y="30"/>
                  </a:lnTo>
                  <a:lnTo>
                    <a:pt x="21651" y="147"/>
                  </a:lnTo>
                  <a:lnTo>
                    <a:pt x="20474" y="294"/>
                  </a:lnTo>
                  <a:lnTo>
                    <a:pt x="19297" y="500"/>
                  </a:lnTo>
                  <a:lnTo>
                    <a:pt x="18150" y="765"/>
                  </a:lnTo>
                  <a:lnTo>
                    <a:pt x="17032" y="1089"/>
                  </a:lnTo>
                  <a:lnTo>
                    <a:pt x="15944" y="1442"/>
                  </a:lnTo>
                  <a:lnTo>
                    <a:pt x="14856" y="1854"/>
                  </a:lnTo>
                  <a:lnTo>
                    <a:pt x="13797" y="2354"/>
                  </a:lnTo>
                  <a:lnTo>
                    <a:pt x="12738" y="2854"/>
                  </a:lnTo>
                  <a:lnTo>
                    <a:pt x="11737" y="3442"/>
                  </a:lnTo>
                  <a:lnTo>
                    <a:pt x="10767" y="4060"/>
                  </a:lnTo>
                  <a:lnTo>
                    <a:pt x="9825" y="4707"/>
                  </a:lnTo>
                  <a:lnTo>
                    <a:pt x="8913" y="5413"/>
                  </a:lnTo>
                  <a:lnTo>
                    <a:pt x="8031" y="6178"/>
                  </a:lnTo>
                  <a:lnTo>
                    <a:pt x="7178" y="6972"/>
                  </a:lnTo>
                  <a:lnTo>
                    <a:pt x="6354" y="7796"/>
                  </a:lnTo>
                  <a:lnTo>
                    <a:pt x="5589" y="8678"/>
                  </a:lnTo>
                  <a:lnTo>
                    <a:pt x="4854" y="9590"/>
                  </a:lnTo>
                  <a:lnTo>
                    <a:pt x="4177" y="10561"/>
                  </a:lnTo>
                  <a:lnTo>
                    <a:pt x="3530" y="11531"/>
                  </a:lnTo>
                  <a:lnTo>
                    <a:pt x="2942" y="12561"/>
                  </a:lnTo>
                  <a:lnTo>
                    <a:pt x="2412" y="13620"/>
                  </a:lnTo>
                  <a:lnTo>
                    <a:pt x="1912" y="14708"/>
                  </a:lnTo>
                  <a:lnTo>
                    <a:pt x="1471" y="15826"/>
                  </a:lnTo>
                  <a:lnTo>
                    <a:pt x="1089" y="17003"/>
                  </a:lnTo>
                  <a:lnTo>
                    <a:pt x="736" y="18180"/>
                  </a:lnTo>
                  <a:lnTo>
                    <a:pt x="471" y="19386"/>
                  </a:lnTo>
                  <a:lnTo>
                    <a:pt x="265" y="20592"/>
                  </a:lnTo>
                  <a:lnTo>
                    <a:pt x="118" y="21827"/>
                  </a:lnTo>
                  <a:lnTo>
                    <a:pt x="30" y="23033"/>
                  </a:lnTo>
                  <a:lnTo>
                    <a:pt x="0" y="24239"/>
                  </a:lnTo>
                  <a:lnTo>
                    <a:pt x="30" y="25445"/>
                  </a:lnTo>
                  <a:lnTo>
                    <a:pt x="118" y="26622"/>
                  </a:lnTo>
                  <a:lnTo>
                    <a:pt x="265" y="27799"/>
                  </a:lnTo>
                  <a:lnTo>
                    <a:pt x="471" y="28975"/>
                  </a:lnTo>
                  <a:lnTo>
                    <a:pt x="736" y="30093"/>
                  </a:lnTo>
                  <a:lnTo>
                    <a:pt x="1059" y="31240"/>
                  </a:lnTo>
                  <a:lnTo>
                    <a:pt x="1412" y="32329"/>
                  </a:lnTo>
                  <a:lnTo>
                    <a:pt x="1854" y="33417"/>
                  </a:lnTo>
                  <a:lnTo>
                    <a:pt x="2324" y="34476"/>
                  </a:lnTo>
                  <a:lnTo>
                    <a:pt x="2854" y="35506"/>
                  </a:lnTo>
                  <a:lnTo>
                    <a:pt x="3413" y="36535"/>
                  </a:lnTo>
                  <a:lnTo>
                    <a:pt x="4030" y="37506"/>
                  </a:lnTo>
                  <a:lnTo>
                    <a:pt x="4707" y="38447"/>
                  </a:lnTo>
                  <a:lnTo>
                    <a:pt x="5413" y="39359"/>
                  </a:lnTo>
                  <a:lnTo>
                    <a:pt x="6148" y="40242"/>
                  </a:lnTo>
                  <a:lnTo>
                    <a:pt x="6943" y="41095"/>
                  </a:lnTo>
                  <a:lnTo>
                    <a:pt x="7796" y="41889"/>
                  </a:lnTo>
                  <a:lnTo>
                    <a:pt x="8678" y="42683"/>
                  </a:lnTo>
                  <a:lnTo>
                    <a:pt x="9590" y="43389"/>
                  </a:lnTo>
                  <a:lnTo>
                    <a:pt x="10531" y="44095"/>
                  </a:lnTo>
                  <a:lnTo>
                    <a:pt x="11532" y="44713"/>
                  </a:lnTo>
                  <a:lnTo>
                    <a:pt x="12532" y="45331"/>
                  </a:lnTo>
                  <a:lnTo>
                    <a:pt x="13591" y="45860"/>
                  </a:lnTo>
                  <a:lnTo>
                    <a:pt x="14709" y="46360"/>
                  </a:lnTo>
                  <a:lnTo>
                    <a:pt x="15826" y="46802"/>
                  </a:lnTo>
                  <a:lnTo>
                    <a:pt x="16974" y="47184"/>
                  </a:lnTo>
                  <a:lnTo>
                    <a:pt x="18150" y="47508"/>
                  </a:lnTo>
                  <a:lnTo>
                    <a:pt x="19356" y="47802"/>
                  </a:lnTo>
                  <a:lnTo>
                    <a:pt x="20592" y="48008"/>
                  </a:lnTo>
                  <a:lnTo>
                    <a:pt x="21798" y="48155"/>
                  </a:lnTo>
                  <a:lnTo>
                    <a:pt x="23033" y="48243"/>
                  </a:lnTo>
                  <a:lnTo>
                    <a:pt x="24239" y="48272"/>
                  </a:lnTo>
                  <a:lnTo>
                    <a:pt x="25416" y="48243"/>
                  </a:lnTo>
                  <a:lnTo>
                    <a:pt x="26622" y="48155"/>
                  </a:lnTo>
                  <a:lnTo>
                    <a:pt x="27799" y="48008"/>
                  </a:lnTo>
                  <a:lnTo>
                    <a:pt x="28946" y="47802"/>
                  </a:lnTo>
                  <a:lnTo>
                    <a:pt x="30093" y="47537"/>
                  </a:lnTo>
                  <a:lnTo>
                    <a:pt x="31211" y="47213"/>
                  </a:lnTo>
                  <a:lnTo>
                    <a:pt x="32329" y="46831"/>
                  </a:lnTo>
                  <a:lnTo>
                    <a:pt x="33388" y="46419"/>
                  </a:lnTo>
                  <a:lnTo>
                    <a:pt x="34476" y="45948"/>
                  </a:lnTo>
                  <a:lnTo>
                    <a:pt x="35506" y="45419"/>
                  </a:lnTo>
                  <a:lnTo>
                    <a:pt x="36506" y="44860"/>
                  </a:lnTo>
                  <a:lnTo>
                    <a:pt x="37477" y="44242"/>
                  </a:lnTo>
                  <a:lnTo>
                    <a:pt x="38447" y="43566"/>
                  </a:lnTo>
                  <a:lnTo>
                    <a:pt x="39359" y="42860"/>
                  </a:lnTo>
                  <a:lnTo>
                    <a:pt x="40242" y="42095"/>
                  </a:lnTo>
                  <a:lnTo>
                    <a:pt x="41066" y="41301"/>
                  </a:lnTo>
                  <a:lnTo>
                    <a:pt x="41889" y="40477"/>
                  </a:lnTo>
                  <a:lnTo>
                    <a:pt x="42654" y="39595"/>
                  </a:lnTo>
                  <a:lnTo>
                    <a:pt x="43389" y="38683"/>
                  </a:lnTo>
                  <a:lnTo>
                    <a:pt x="44066" y="37741"/>
                  </a:lnTo>
                  <a:lnTo>
                    <a:pt x="44713" y="36741"/>
                  </a:lnTo>
                  <a:lnTo>
                    <a:pt x="45301" y="35712"/>
                  </a:lnTo>
                  <a:lnTo>
                    <a:pt x="45831" y="34653"/>
                  </a:lnTo>
                  <a:lnTo>
                    <a:pt x="46331" y="33564"/>
                  </a:lnTo>
                  <a:lnTo>
                    <a:pt x="46772" y="32446"/>
                  </a:lnTo>
                  <a:lnTo>
                    <a:pt x="47184" y="31299"/>
                  </a:lnTo>
                  <a:lnTo>
                    <a:pt x="47508" y="30123"/>
                  </a:lnTo>
                  <a:lnTo>
                    <a:pt x="47772" y="28916"/>
                  </a:lnTo>
                  <a:lnTo>
                    <a:pt x="47978" y="27681"/>
                  </a:lnTo>
                  <a:lnTo>
                    <a:pt x="48155" y="26445"/>
                  </a:lnTo>
                  <a:lnTo>
                    <a:pt x="48243" y="25239"/>
                  </a:lnTo>
                  <a:lnTo>
                    <a:pt x="48243" y="24033"/>
                  </a:lnTo>
                  <a:lnTo>
                    <a:pt x="48214" y="22827"/>
                  </a:lnTo>
                  <a:lnTo>
                    <a:pt x="48125" y="21651"/>
                  </a:lnTo>
                  <a:lnTo>
                    <a:pt x="47978" y="20474"/>
                  </a:lnTo>
                  <a:lnTo>
                    <a:pt x="47772" y="19327"/>
                  </a:lnTo>
                  <a:lnTo>
                    <a:pt x="47508" y="18180"/>
                  </a:lnTo>
                  <a:lnTo>
                    <a:pt x="47184" y="17062"/>
                  </a:lnTo>
                  <a:lnTo>
                    <a:pt x="46831" y="15944"/>
                  </a:lnTo>
                  <a:lnTo>
                    <a:pt x="46390" y="14856"/>
                  </a:lnTo>
                  <a:lnTo>
                    <a:pt x="45919" y="13797"/>
                  </a:lnTo>
                  <a:lnTo>
                    <a:pt x="45419" y="12767"/>
                  </a:lnTo>
                  <a:lnTo>
                    <a:pt x="44831" y="11767"/>
                  </a:lnTo>
                  <a:lnTo>
                    <a:pt x="44213" y="10796"/>
                  </a:lnTo>
                  <a:lnTo>
                    <a:pt x="43566" y="9825"/>
                  </a:lnTo>
                  <a:lnTo>
                    <a:pt x="42830" y="8913"/>
                  </a:lnTo>
                  <a:lnTo>
                    <a:pt x="42095" y="8031"/>
                  </a:lnTo>
                  <a:lnTo>
                    <a:pt x="41301" y="7178"/>
                  </a:lnTo>
                  <a:lnTo>
                    <a:pt x="40448" y="6384"/>
                  </a:lnTo>
                  <a:lnTo>
                    <a:pt x="39595" y="5619"/>
                  </a:lnTo>
                  <a:lnTo>
                    <a:pt x="38683" y="4883"/>
                  </a:lnTo>
                  <a:lnTo>
                    <a:pt x="37712" y="4207"/>
                  </a:lnTo>
                  <a:lnTo>
                    <a:pt x="36741" y="3560"/>
                  </a:lnTo>
                  <a:lnTo>
                    <a:pt x="35712" y="2971"/>
                  </a:lnTo>
                  <a:lnTo>
                    <a:pt x="34653" y="2412"/>
                  </a:lnTo>
                  <a:lnTo>
                    <a:pt x="33564" y="1942"/>
                  </a:lnTo>
                  <a:lnTo>
                    <a:pt x="32417" y="1471"/>
                  </a:lnTo>
                  <a:lnTo>
                    <a:pt x="31270" y="1089"/>
                  </a:lnTo>
                  <a:lnTo>
                    <a:pt x="30093" y="765"/>
                  </a:lnTo>
                  <a:lnTo>
                    <a:pt x="28887" y="500"/>
                  </a:lnTo>
                  <a:lnTo>
                    <a:pt x="27652" y="265"/>
                  </a:lnTo>
                  <a:lnTo>
                    <a:pt x="26446" y="118"/>
                  </a:lnTo>
                  <a:lnTo>
                    <a:pt x="25240" y="30"/>
                  </a:lnTo>
                  <a:lnTo>
                    <a:pt x="240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28"/>
          <p:cNvGrpSpPr/>
          <p:nvPr/>
        </p:nvGrpSpPr>
        <p:grpSpPr>
          <a:xfrm>
            <a:off x="-2365695" y="-3494607"/>
            <a:ext cx="3623862" cy="10286065"/>
            <a:chOff x="-2365695" y="-3494607"/>
            <a:chExt cx="3623862" cy="10286065"/>
          </a:xfrm>
        </p:grpSpPr>
        <p:sp>
          <p:nvSpPr>
            <p:cNvPr id="841" name="Google Shape;841;p28"/>
            <p:cNvSpPr/>
            <p:nvPr/>
          </p:nvSpPr>
          <p:spPr>
            <a:xfrm rot="-6311932">
              <a:off x="-3540281" y="2563651"/>
              <a:ext cx="5973034" cy="2132487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 rot="-6311932">
              <a:off x="-3540281" y="-1399287"/>
              <a:ext cx="5973034" cy="2132487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3" name="Google Shape;843;p28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28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5" name="Google Shape;84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28"/>
          <p:cNvSpPr txBox="1">
            <a:spLocks noGrp="1"/>
          </p:cNvSpPr>
          <p:nvPr>
            <p:ph type="subTitle" idx="1"/>
          </p:nvPr>
        </p:nvSpPr>
        <p:spPr>
          <a:xfrm>
            <a:off x="1108627" y="206166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8"/>
          <p:cNvSpPr txBox="1">
            <a:spLocks noGrp="1"/>
          </p:cNvSpPr>
          <p:nvPr>
            <p:ph type="subTitle" idx="2"/>
          </p:nvPr>
        </p:nvSpPr>
        <p:spPr>
          <a:xfrm>
            <a:off x="3579000" y="206166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28"/>
          <p:cNvSpPr txBox="1">
            <a:spLocks noGrp="1"/>
          </p:cNvSpPr>
          <p:nvPr>
            <p:ph type="subTitle" idx="3"/>
          </p:nvPr>
        </p:nvSpPr>
        <p:spPr>
          <a:xfrm>
            <a:off x="1108627" y="357168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28"/>
          <p:cNvSpPr txBox="1">
            <a:spLocks noGrp="1"/>
          </p:cNvSpPr>
          <p:nvPr>
            <p:ph type="subTitle" idx="4"/>
          </p:nvPr>
        </p:nvSpPr>
        <p:spPr>
          <a:xfrm>
            <a:off x="3579000" y="357168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0" name="Google Shape;850;p28"/>
          <p:cNvSpPr txBox="1">
            <a:spLocks noGrp="1"/>
          </p:cNvSpPr>
          <p:nvPr>
            <p:ph type="subTitle" idx="5"/>
          </p:nvPr>
        </p:nvSpPr>
        <p:spPr>
          <a:xfrm>
            <a:off x="6049373" y="2061665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28"/>
          <p:cNvSpPr txBox="1">
            <a:spLocks noGrp="1"/>
          </p:cNvSpPr>
          <p:nvPr>
            <p:ph type="subTitle" idx="6"/>
          </p:nvPr>
        </p:nvSpPr>
        <p:spPr>
          <a:xfrm>
            <a:off x="6049373" y="3571682"/>
            <a:ext cx="19860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28"/>
          <p:cNvSpPr txBox="1">
            <a:spLocks noGrp="1"/>
          </p:cNvSpPr>
          <p:nvPr>
            <p:ph type="subTitle" idx="7"/>
          </p:nvPr>
        </p:nvSpPr>
        <p:spPr>
          <a:xfrm>
            <a:off x="1109527" y="1706772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853" name="Google Shape;853;p28"/>
          <p:cNvSpPr txBox="1">
            <a:spLocks noGrp="1"/>
          </p:cNvSpPr>
          <p:nvPr>
            <p:ph type="subTitle" idx="8"/>
          </p:nvPr>
        </p:nvSpPr>
        <p:spPr>
          <a:xfrm>
            <a:off x="3579900" y="1706772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854" name="Google Shape;854;p28"/>
          <p:cNvSpPr txBox="1">
            <a:spLocks noGrp="1"/>
          </p:cNvSpPr>
          <p:nvPr>
            <p:ph type="subTitle" idx="9"/>
          </p:nvPr>
        </p:nvSpPr>
        <p:spPr>
          <a:xfrm>
            <a:off x="6050273" y="1706772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855" name="Google Shape;855;p28"/>
          <p:cNvSpPr txBox="1">
            <a:spLocks noGrp="1"/>
          </p:cNvSpPr>
          <p:nvPr>
            <p:ph type="subTitle" idx="13"/>
          </p:nvPr>
        </p:nvSpPr>
        <p:spPr>
          <a:xfrm>
            <a:off x="1109527" y="3216765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856" name="Google Shape;856;p28"/>
          <p:cNvSpPr txBox="1">
            <a:spLocks noGrp="1"/>
          </p:cNvSpPr>
          <p:nvPr>
            <p:ph type="subTitle" idx="14"/>
          </p:nvPr>
        </p:nvSpPr>
        <p:spPr>
          <a:xfrm>
            <a:off x="3579900" y="3216765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857" name="Google Shape;857;p28"/>
          <p:cNvSpPr txBox="1">
            <a:spLocks noGrp="1"/>
          </p:cNvSpPr>
          <p:nvPr>
            <p:ph type="subTitle" idx="15"/>
          </p:nvPr>
        </p:nvSpPr>
        <p:spPr>
          <a:xfrm>
            <a:off x="6050273" y="3216765"/>
            <a:ext cx="1984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grpSp>
        <p:nvGrpSpPr>
          <p:cNvPr id="858" name="Google Shape;858;p28"/>
          <p:cNvGrpSpPr/>
          <p:nvPr/>
        </p:nvGrpSpPr>
        <p:grpSpPr>
          <a:xfrm>
            <a:off x="-464148" y="3709377"/>
            <a:ext cx="1323690" cy="1480190"/>
            <a:chOff x="5291825" y="1367550"/>
            <a:chExt cx="721475" cy="806775"/>
          </a:xfrm>
        </p:grpSpPr>
        <p:sp>
          <p:nvSpPr>
            <p:cNvPr id="859" name="Google Shape;859;p28"/>
            <p:cNvSpPr/>
            <p:nvPr/>
          </p:nvSpPr>
          <p:spPr>
            <a:xfrm>
              <a:off x="5667625" y="1367550"/>
              <a:ext cx="200800" cy="53725"/>
            </a:xfrm>
            <a:custGeom>
              <a:avLst/>
              <a:gdLst/>
              <a:ahLst/>
              <a:cxnLst/>
              <a:rect l="l" t="t" r="r" b="b"/>
              <a:pathLst>
                <a:path w="8032" h="2149" extrusionOk="0">
                  <a:moveTo>
                    <a:pt x="3972" y="1"/>
                  </a:moveTo>
                  <a:lnTo>
                    <a:pt x="3589" y="30"/>
                  </a:lnTo>
                  <a:lnTo>
                    <a:pt x="3236" y="30"/>
                  </a:lnTo>
                  <a:lnTo>
                    <a:pt x="2854" y="89"/>
                  </a:lnTo>
                  <a:lnTo>
                    <a:pt x="2560" y="148"/>
                  </a:lnTo>
                  <a:lnTo>
                    <a:pt x="2383" y="177"/>
                  </a:lnTo>
                  <a:lnTo>
                    <a:pt x="2207" y="177"/>
                  </a:lnTo>
                  <a:lnTo>
                    <a:pt x="1883" y="148"/>
                  </a:lnTo>
                  <a:lnTo>
                    <a:pt x="1589" y="148"/>
                  </a:lnTo>
                  <a:lnTo>
                    <a:pt x="1265" y="177"/>
                  </a:lnTo>
                  <a:lnTo>
                    <a:pt x="942" y="265"/>
                  </a:lnTo>
                  <a:lnTo>
                    <a:pt x="589" y="295"/>
                  </a:lnTo>
                  <a:lnTo>
                    <a:pt x="442" y="324"/>
                  </a:lnTo>
                  <a:lnTo>
                    <a:pt x="265" y="324"/>
                  </a:lnTo>
                  <a:lnTo>
                    <a:pt x="89" y="295"/>
                  </a:lnTo>
                  <a:lnTo>
                    <a:pt x="30" y="324"/>
                  </a:lnTo>
                  <a:lnTo>
                    <a:pt x="1" y="354"/>
                  </a:lnTo>
                  <a:lnTo>
                    <a:pt x="118" y="2089"/>
                  </a:lnTo>
                  <a:lnTo>
                    <a:pt x="207" y="2119"/>
                  </a:lnTo>
                  <a:lnTo>
                    <a:pt x="265" y="2148"/>
                  </a:lnTo>
                  <a:lnTo>
                    <a:pt x="412" y="2119"/>
                  </a:lnTo>
                  <a:lnTo>
                    <a:pt x="1324" y="2001"/>
                  </a:lnTo>
                  <a:lnTo>
                    <a:pt x="1824" y="1913"/>
                  </a:lnTo>
                  <a:lnTo>
                    <a:pt x="2324" y="1825"/>
                  </a:lnTo>
                  <a:lnTo>
                    <a:pt x="2648" y="1707"/>
                  </a:lnTo>
                  <a:lnTo>
                    <a:pt x="3001" y="1619"/>
                  </a:lnTo>
                  <a:lnTo>
                    <a:pt x="3383" y="1560"/>
                  </a:lnTo>
                  <a:lnTo>
                    <a:pt x="3795" y="1530"/>
                  </a:lnTo>
                  <a:lnTo>
                    <a:pt x="4178" y="1472"/>
                  </a:lnTo>
                  <a:lnTo>
                    <a:pt x="4354" y="1442"/>
                  </a:lnTo>
                  <a:lnTo>
                    <a:pt x="4560" y="1354"/>
                  </a:lnTo>
                  <a:lnTo>
                    <a:pt x="4884" y="1207"/>
                  </a:lnTo>
                  <a:lnTo>
                    <a:pt x="5060" y="1119"/>
                  </a:lnTo>
                  <a:lnTo>
                    <a:pt x="5237" y="1060"/>
                  </a:lnTo>
                  <a:lnTo>
                    <a:pt x="5443" y="1030"/>
                  </a:lnTo>
                  <a:lnTo>
                    <a:pt x="5649" y="1001"/>
                  </a:lnTo>
                  <a:lnTo>
                    <a:pt x="6090" y="1001"/>
                  </a:lnTo>
                  <a:lnTo>
                    <a:pt x="6590" y="971"/>
                  </a:lnTo>
                  <a:lnTo>
                    <a:pt x="7090" y="883"/>
                  </a:lnTo>
                  <a:lnTo>
                    <a:pt x="7561" y="736"/>
                  </a:lnTo>
                  <a:lnTo>
                    <a:pt x="8031" y="560"/>
                  </a:lnTo>
                  <a:lnTo>
                    <a:pt x="7355" y="501"/>
                  </a:lnTo>
                  <a:lnTo>
                    <a:pt x="6649" y="383"/>
                  </a:lnTo>
                  <a:lnTo>
                    <a:pt x="6031" y="265"/>
                  </a:lnTo>
                  <a:lnTo>
                    <a:pt x="5707" y="207"/>
                  </a:lnTo>
                  <a:lnTo>
                    <a:pt x="5384" y="207"/>
                  </a:lnTo>
                  <a:lnTo>
                    <a:pt x="5119" y="177"/>
                  </a:lnTo>
                  <a:lnTo>
                    <a:pt x="4884" y="148"/>
                  </a:lnTo>
                  <a:lnTo>
                    <a:pt x="4354" y="60"/>
                  </a:lnTo>
                  <a:lnTo>
                    <a:pt x="3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5666150" y="1373450"/>
              <a:ext cx="54450" cy="708200"/>
            </a:xfrm>
            <a:custGeom>
              <a:avLst/>
              <a:gdLst/>
              <a:ahLst/>
              <a:cxnLst/>
              <a:rect l="l" t="t" r="r" b="b"/>
              <a:pathLst>
                <a:path w="2178" h="28328" extrusionOk="0">
                  <a:moveTo>
                    <a:pt x="207" y="0"/>
                  </a:moveTo>
                  <a:lnTo>
                    <a:pt x="1" y="29"/>
                  </a:lnTo>
                  <a:lnTo>
                    <a:pt x="2001" y="28328"/>
                  </a:lnTo>
                  <a:lnTo>
                    <a:pt x="2178" y="28298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5533775" y="1578625"/>
              <a:ext cx="363325" cy="311825"/>
            </a:xfrm>
            <a:custGeom>
              <a:avLst/>
              <a:gdLst/>
              <a:ahLst/>
              <a:cxnLst/>
              <a:rect l="l" t="t" r="r" b="b"/>
              <a:pathLst>
                <a:path w="14533" h="12473" extrusionOk="0">
                  <a:moveTo>
                    <a:pt x="11473" y="0"/>
                  </a:moveTo>
                  <a:lnTo>
                    <a:pt x="9149" y="294"/>
                  </a:lnTo>
                  <a:lnTo>
                    <a:pt x="6796" y="589"/>
                  </a:lnTo>
                  <a:lnTo>
                    <a:pt x="4443" y="824"/>
                  </a:lnTo>
                  <a:lnTo>
                    <a:pt x="2089" y="1059"/>
                  </a:lnTo>
                  <a:lnTo>
                    <a:pt x="1854" y="1353"/>
                  </a:lnTo>
                  <a:lnTo>
                    <a:pt x="1619" y="1647"/>
                  </a:lnTo>
                  <a:lnTo>
                    <a:pt x="1413" y="1942"/>
                  </a:lnTo>
                  <a:lnTo>
                    <a:pt x="1236" y="2295"/>
                  </a:lnTo>
                  <a:lnTo>
                    <a:pt x="1060" y="2618"/>
                  </a:lnTo>
                  <a:lnTo>
                    <a:pt x="883" y="3001"/>
                  </a:lnTo>
                  <a:lnTo>
                    <a:pt x="589" y="3736"/>
                  </a:lnTo>
                  <a:lnTo>
                    <a:pt x="354" y="4530"/>
                  </a:lnTo>
                  <a:lnTo>
                    <a:pt x="177" y="5354"/>
                  </a:lnTo>
                  <a:lnTo>
                    <a:pt x="60" y="6178"/>
                  </a:lnTo>
                  <a:lnTo>
                    <a:pt x="1" y="7031"/>
                  </a:lnTo>
                  <a:lnTo>
                    <a:pt x="1" y="7854"/>
                  </a:lnTo>
                  <a:lnTo>
                    <a:pt x="30" y="8649"/>
                  </a:lnTo>
                  <a:lnTo>
                    <a:pt x="118" y="9443"/>
                  </a:lnTo>
                  <a:lnTo>
                    <a:pt x="266" y="10178"/>
                  </a:lnTo>
                  <a:lnTo>
                    <a:pt x="442" y="10855"/>
                  </a:lnTo>
                  <a:lnTo>
                    <a:pt x="677" y="11473"/>
                  </a:lnTo>
                  <a:lnTo>
                    <a:pt x="795" y="11767"/>
                  </a:lnTo>
                  <a:lnTo>
                    <a:pt x="942" y="12031"/>
                  </a:lnTo>
                  <a:lnTo>
                    <a:pt x="1119" y="12267"/>
                  </a:lnTo>
                  <a:lnTo>
                    <a:pt x="1266" y="12473"/>
                  </a:lnTo>
                  <a:lnTo>
                    <a:pt x="1325" y="12473"/>
                  </a:lnTo>
                  <a:lnTo>
                    <a:pt x="2325" y="12090"/>
                  </a:lnTo>
                  <a:lnTo>
                    <a:pt x="3354" y="11767"/>
                  </a:lnTo>
                  <a:lnTo>
                    <a:pt x="4384" y="11502"/>
                  </a:lnTo>
                  <a:lnTo>
                    <a:pt x="5443" y="11296"/>
                  </a:lnTo>
                  <a:lnTo>
                    <a:pt x="6502" y="11149"/>
                  </a:lnTo>
                  <a:lnTo>
                    <a:pt x="7590" y="11061"/>
                  </a:lnTo>
                  <a:lnTo>
                    <a:pt x="8649" y="11061"/>
                  </a:lnTo>
                  <a:lnTo>
                    <a:pt x="9208" y="11090"/>
                  </a:lnTo>
                  <a:lnTo>
                    <a:pt x="9738" y="11120"/>
                  </a:lnTo>
                  <a:lnTo>
                    <a:pt x="11326" y="11237"/>
                  </a:lnTo>
                  <a:lnTo>
                    <a:pt x="12120" y="11325"/>
                  </a:lnTo>
                  <a:lnTo>
                    <a:pt x="12915" y="11414"/>
                  </a:lnTo>
                  <a:lnTo>
                    <a:pt x="13738" y="11531"/>
                  </a:lnTo>
                  <a:lnTo>
                    <a:pt x="14150" y="11620"/>
                  </a:lnTo>
                  <a:lnTo>
                    <a:pt x="14532" y="11737"/>
                  </a:lnTo>
                  <a:lnTo>
                    <a:pt x="13797" y="10355"/>
                  </a:lnTo>
                  <a:lnTo>
                    <a:pt x="13121" y="8943"/>
                  </a:lnTo>
                  <a:lnTo>
                    <a:pt x="12797" y="8237"/>
                  </a:lnTo>
                  <a:lnTo>
                    <a:pt x="12503" y="7501"/>
                  </a:lnTo>
                  <a:lnTo>
                    <a:pt x="12209" y="6795"/>
                  </a:lnTo>
                  <a:lnTo>
                    <a:pt x="11973" y="6060"/>
                  </a:lnTo>
                  <a:lnTo>
                    <a:pt x="11738" y="5295"/>
                  </a:lnTo>
                  <a:lnTo>
                    <a:pt x="11561" y="4560"/>
                  </a:lnTo>
                  <a:lnTo>
                    <a:pt x="11444" y="3795"/>
                  </a:lnTo>
                  <a:lnTo>
                    <a:pt x="11356" y="3030"/>
                  </a:lnTo>
                  <a:lnTo>
                    <a:pt x="11297" y="2265"/>
                  </a:lnTo>
                  <a:lnTo>
                    <a:pt x="11297" y="1500"/>
                  </a:lnTo>
                  <a:lnTo>
                    <a:pt x="11356" y="736"/>
                  </a:lnTo>
                  <a:lnTo>
                    <a:pt x="114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5605850" y="1435225"/>
              <a:ext cx="166225" cy="142675"/>
            </a:xfrm>
            <a:custGeom>
              <a:avLst/>
              <a:gdLst/>
              <a:ahLst/>
              <a:cxnLst/>
              <a:rect l="l" t="t" r="r" b="b"/>
              <a:pathLst>
                <a:path w="6649" h="5707" extrusionOk="0">
                  <a:moveTo>
                    <a:pt x="5266" y="0"/>
                  </a:moveTo>
                  <a:lnTo>
                    <a:pt x="3119" y="265"/>
                  </a:lnTo>
                  <a:lnTo>
                    <a:pt x="971" y="471"/>
                  </a:lnTo>
                  <a:lnTo>
                    <a:pt x="765" y="735"/>
                  </a:lnTo>
                  <a:lnTo>
                    <a:pt x="560" y="1030"/>
                  </a:lnTo>
                  <a:lnTo>
                    <a:pt x="412" y="1353"/>
                  </a:lnTo>
                  <a:lnTo>
                    <a:pt x="295" y="1706"/>
                  </a:lnTo>
                  <a:lnTo>
                    <a:pt x="177" y="2059"/>
                  </a:lnTo>
                  <a:lnTo>
                    <a:pt x="89" y="2442"/>
                  </a:lnTo>
                  <a:lnTo>
                    <a:pt x="30" y="2824"/>
                  </a:lnTo>
                  <a:lnTo>
                    <a:pt x="1" y="3206"/>
                  </a:lnTo>
                  <a:lnTo>
                    <a:pt x="1" y="3589"/>
                  </a:lnTo>
                  <a:lnTo>
                    <a:pt x="30" y="3942"/>
                  </a:lnTo>
                  <a:lnTo>
                    <a:pt x="59" y="4324"/>
                  </a:lnTo>
                  <a:lnTo>
                    <a:pt x="118" y="4648"/>
                  </a:lnTo>
                  <a:lnTo>
                    <a:pt x="207" y="4971"/>
                  </a:lnTo>
                  <a:lnTo>
                    <a:pt x="324" y="5236"/>
                  </a:lnTo>
                  <a:lnTo>
                    <a:pt x="442" y="5501"/>
                  </a:lnTo>
                  <a:lnTo>
                    <a:pt x="589" y="5707"/>
                  </a:lnTo>
                  <a:lnTo>
                    <a:pt x="618" y="5707"/>
                  </a:lnTo>
                  <a:lnTo>
                    <a:pt x="1089" y="5530"/>
                  </a:lnTo>
                  <a:lnTo>
                    <a:pt x="1560" y="5383"/>
                  </a:lnTo>
                  <a:lnTo>
                    <a:pt x="2030" y="5266"/>
                  </a:lnTo>
                  <a:lnTo>
                    <a:pt x="2501" y="5177"/>
                  </a:lnTo>
                  <a:lnTo>
                    <a:pt x="3001" y="5089"/>
                  </a:lnTo>
                  <a:lnTo>
                    <a:pt x="3472" y="5060"/>
                  </a:lnTo>
                  <a:lnTo>
                    <a:pt x="3972" y="5060"/>
                  </a:lnTo>
                  <a:lnTo>
                    <a:pt x="4472" y="5089"/>
                  </a:lnTo>
                  <a:lnTo>
                    <a:pt x="5207" y="5148"/>
                  </a:lnTo>
                  <a:lnTo>
                    <a:pt x="5913" y="5207"/>
                  </a:lnTo>
                  <a:lnTo>
                    <a:pt x="6296" y="5266"/>
                  </a:lnTo>
                  <a:lnTo>
                    <a:pt x="6649" y="5354"/>
                  </a:lnTo>
                  <a:lnTo>
                    <a:pt x="6649" y="5354"/>
                  </a:lnTo>
                  <a:lnTo>
                    <a:pt x="6325" y="4736"/>
                  </a:lnTo>
                  <a:lnTo>
                    <a:pt x="6002" y="4089"/>
                  </a:lnTo>
                  <a:lnTo>
                    <a:pt x="5737" y="3442"/>
                  </a:lnTo>
                  <a:lnTo>
                    <a:pt x="5472" y="2765"/>
                  </a:lnTo>
                  <a:lnTo>
                    <a:pt x="5384" y="2412"/>
                  </a:lnTo>
                  <a:lnTo>
                    <a:pt x="5296" y="2089"/>
                  </a:lnTo>
                  <a:lnTo>
                    <a:pt x="5237" y="1736"/>
                  </a:lnTo>
                  <a:lnTo>
                    <a:pt x="5207" y="1383"/>
                  </a:lnTo>
                  <a:lnTo>
                    <a:pt x="5178" y="1030"/>
                  </a:lnTo>
                  <a:lnTo>
                    <a:pt x="5178" y="677"/>
                  </a:lnTo>
                  <a:lnTo>
                    <a:pt x="5207" y="324"/>
                  </a:lnTo>
                  <a:lnTo>
                    <a:pt x="52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5505100" y="1579350"/>
              <a:ext cx="44875" cy="526575"/>
            </a:xfrm>
            <a:custGeom>
              <a:avLst/>
              <a:gdLst/>
              <a:ahLst/>
              <a:cxnLst/>
              <a:rect l="l" t="t" r="r" b="b"/>
              <a:pathLst>
                <a:path w="1795" h="21063" extrusionOk="0">
                  <a:moveTo>
                    <a:pt x="324" y="1"/>
                  </a:moveTo>
                  <a:lnTo>
                    <a:pt x="1" y="30"/>
                  </a:lnTo>
                  <a:lnTo>
                    <a:pt x="1471" y="21063"/>
                  </a:lnTo>
                  <a:lnTo>
                    <a:pt x="1795" y="21033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5908100" y="1774225"/>
              <a:ext cx="25775" cy="275075"/>
            </a:xfrm>
            <a:custGeom>
              <a:avLst/>
              <a:gdLst/>
              <a:ahLst/>
              <a:cxnLst/>
              <a:rect l="l" t="t" r="r" b="b"/>
              <a:pathLst>
                <a:path w="1031" h="11003" extrusionOk="0">
                  <a:moveTo>
                    <a:pt x="265" y="1"/>
                  </a:moveTo>
                  <a:lnTo>
                    <a:pt x="1" y="30"/>
                  </a:lnTo>
                  <a:lnTo>
                    <a:pt x="766" y="11003"/>
                  </a:lnTo>
                  <a:lnTo>
                    <a:pt x="1030" y="10973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5825750" y="1625675"/>
              <a:ext cx="187550" cy="273600"/>
            </a:xfrm>
            <a:custGeom>
              <a:avLst/>
              <a:gdLst/>
              <a:ahLst/>
              <a:cxnLst/>
              <a:rect l="l" t="t" r="r" b="b"/>
              <a:pathLst>
                <a:path w="7502" h="10944" extrusionOk="0">
                  <a:moveTo>
                    <a:pt x="1647" y="1"/>
                  </a:moveTo>
                  <a:lnTo>
                    <a:pt x="0" y="10944"/>
                  </a:lnTo>
                  <a:lnTo>
                    <a:pt x="7501" y="10208"/>
                  </a:lnTo>
                  <a:lnTo>
                    <a:pt x="7207" y="9855"/>
                  </a:lnTo>
                  <a:lnTo>
                    <a:pt x="6825" y="9326"/>
                  </a:lnTo>
                  <a:lnTo>
                    <a:pt x="6383" y="8679"/>
                  </a:lnTo>
                  <a:lnTo>
                    <a:pt x="5942" y="7943"/>
                  </a:lnTo>
                  <a:lnTo>
                    <a:pt x="4971" y="6296"/>
                  </a:lnTo>
                  <a:lnTo>
                    <a:pt x="4001" y="4531"/>
                  </a:lnTo>
                  <a:lnTo>
                    <a:pt x="3089" y="2825"/>
                  </a:lnTo>
                  <a:lnTo>
                    <a:pt x="2324" y="138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5291825" y="1900725"/>
              <a:ext cx="706750" cy="273600"/>
            </a:xfrm>
            <a:custGeom>
              <a:avLst/>
              <a:gdLst/>
              <a:ahLst/>
              <a:cxnLst/>
              <a:rect l="l" t="t" r="r" b="b"/>
              <a:pathLst>
                <a:path w="28270" h="10944" extrusionOk="0">
                  <a:moveTo>
                    <a:pt x="28211" y="0"/>
                  </a:moveTo>
                  <a:lnTo>
                    <a:pt x="19092" y="648"/>
                  </a:lnTo>
                  <a:lnTo>
                    <a:pt x="19063" y="1471"/>
                  </a:lnTo>
                  <a:lnTo>
                    <a:pt x="19004" y="2089"/>
                  </a:lnTo>
                  <a:lnTo>
                    <a:pt x="18945" y="2354"/>
                  </a:lnTo>
                  <a:lnTo>
                    <a:pt x="18916" y="2560"/>
                  </a:lnTo>
                  <a:lnTo>
                    <a:pt x="18798" y="2766"/>
                  </a:lnTo>
                  <a:lnTo>
                    <a:pt x="18680" y="3001"/>
                  </a:lnTo>
                  <a:lnTo>
                    <a:pt x="18504" y="3236"/>
                  </a:lnTo>
                  <a:lnTo>
                    <a:pt x="18298" y="3501"/>
                  </a:lnTo>
                  <a:lnTo>
                    <a:pt x="18062" y="3736"/>
                  </a:lnTo>
                  <a:lnTo>
                    <a:pt x="17798" y="3972"/>
                  </a:lnTo>
                  <a:lnTo>
                    <a:pt x="17504" y="4207"/>
                  </a:lnTo>
                  <a:lnTo>
                    <a:pt x="17180" y="4442"/>
                  </a:lnTo>
                  <a:lnTo>
                    <a:pt x="16827" y="4648"/>
                  </a:lnTo>
                  <a:lnTo>
                    <a:pt x="16474" y="4854"/>
                  </a:lnTo>
                  <a:lnTo>
                    <a:pt x="16092" y="5031"/>
                  </a:lnTo>
                  <a:lnTo>
                    <a:pt x="15680" y="5207"/>
                  </a:lnTo>
                  <a:lnTo>
                    <a:pt x="15268" y="5325"/>
                  </a:lnTo>
                  <a:lnTo>
                    <a:pt x="14856" y="5442"/>
                  </a:lnTo>
                  <a:lnTo>
                    <a:pt x="14415" y="5501"/>
                  </a:lnTo>
                  <a:lnTo>
                    <a:pt x="13974" y="5560"/>
                  </a:lnTo>
                  <a:lnTo>
                    <a:pt x="13121" y="5560"/>
                  </a:lnTo>
                  <a:lnTo>
                    <a:pt x="12679" y="5531"/>
                  </a:lnTo>
                  <a:lnTo>
                    <a:pt x="12267" y="5472"/>
                  </a:lnTo>
                  <a:lnTo>
                    <a:pt x="11826" y="5384"/>
                  </a:lnTo>
                  <a:lnTo>
                    <a:pt x="11444" y="5266"/>
                  </a:lnTo>
                  <a:lnTo>
                    <a:pt x="11032" y="5148"/>
                  </a:lnTo>
                  <a:lnTo>
                    <a:pt x="10650" y="5001"/>
                  </a:lnTo>
                  <a:lnTo>
                    <a:pt x="10267" y="4825"/>
                  </a:lnTo>
                  <a:lnTo>
                    <a:pt x="9914" y="4619"/>
                  </a:lnTo>
                  <a:lnTo>
                    <a:pt x="9591" y="4384"/>
                  </a:lnTo>
                  <a:lnTo>
                    <a:pt x="9267" y="4148"/>
                  </a:lnTo>
                  <a:lnTo>
                    <a:pt x="8943" y="3854"/>
                  </a:lnTo>
                  <a:lnTo>
                    <a:pt x="8679" y="3560"/>
                  </a:lnTo>
                  <a:lnTo>
                    <a:pt x="8414" y="3207"/>
                  </a:lnTo>
                  <a:lnTo>
                    <a:pt x="8179" y="2854"/>
                  </a:lnTo>
                  <a:lnTo>
                    <a:pt x="7178" y="2972"/>
                  </a:lnTo>
                  <a:lnTo>
                    <a:pt x="6149" y="3060"/>
                  </a:lnTo>
                  <a:lnTo>
                    <a:pt x="5119" y="3148"/>
                  </a:lnTo>
                  <a:lnTo>
                    <a:pt x="4090" y="3207"/>
                  </a:lnTo>
                  <a:lnTo>
                    <a:pt x="3060" y="3266"/>
                  </a:lnTo>
                  <a:lnTo>
                    <a:pt x="2031" y="3266"/>
                  </a:lnTo>
                  <a:lnTo>
                    <a:pt x="1001" y="3295"/>
                  </a:lnTo>
                  <a:lnTo>
                    <a:pt x="1" y="3266"/>
                  </a:lnTo>
                  <a:lnTo>
                    <a:pt x="501" y="4972"/>
                  </a:lnTo>
                  <a:lnTo>
                    <a:pt x="1148" y="4825"/>
                  </a:lnTo>
                  <a:lnTo>
                    <a:pt x="1795" y="4737"/>
                  </a:lnTo>
                  <a:lnTo>
                    <a:pt x="2442" y="4648"/>
                  </a:lnTo>
                  <a:lnTo>
                    <a:pt x="3090" y="4648"/>
                  </a:lnTo>
                  <a:lnTo>
                    <a:pt x="3384" y="4678"/>
                  </a:lnTo>
                  <a:lnTo>
                    <a:pt x="3707" y="4707"/>
                  </a:lnTo>
                  <a:lnTo>
                    <a:pt x="4001" y="4766"/>
                  </a:lnTo>
                  <a:lnTo>
                    <a:pt x="4296" y="4854"/>
                  </a:lnTo>
                  <a:lnTo>
                    <a:pt x="4560" y="4972"/>
                  </a:lnTo>
                  <a:lnTo>
                    <a:pt x="4825" y="5119"/>
                  </a:lnTo>
                  <a:lnTo>
                    <a:pt x="5090" y="5295"/>
                  </a:lnTo>
                  <a:lnTo>
                    <a:pt x="5325" y="5501"/>
                  </a:lnTo>
                  <a:lnTo>
                    <a:pt x="5502" y="5707"/>
                  </a:lnTo>
                  <a:lnTo>
                    <a:pt x="5678" y="5943"/>
                  </a:lnTo>
                  <a:lnTo>
                    <a:pt x="5972" y="6413"/>
                  </a:lnTo>
                  <a:lnTo>
                    <a:pt x="6237" y="6943"/>
                  </a:lnTo>
                  <a:lnTo>
                    <a:pt x="6531" y="7443"/>
                  </a:lnTo>
                  <a:lnTo>
                    <a:pt x="6737" y="7766"/>
                  </a:lnTo>
                  <a:lnTo>
                    <a:pt x="6973" y="8090"/>
                  </a:lnTo>
                  <a:lnTo>
                    <a:pt x="7237" y="8384"/>
                  </a:lnTo>
                  <a:lnTo>
                    <a:pt x="7502" y="8678"/>
                  </a:lnTo>
                  <a:lnTo>
                    <a:pt x="7796" y="8943"/>
                  </a:lnTo>
                  <a:lnTo>
                    <a:pt x="8090" y="9178"/>
                  </a:lnTo>
                  <a:lnTo>
                    <a:pt x="8414" y="9414"/>
                  </a:lnTo>
                  <a:lnTo>
                    <a:pt x="8738" y="9620"/>
                  </a:lnTo>
                  <a:lnTo>
                    <a:pt x="9091" y="9826"/>
                  </a:lnTo>
                  <a:lnTo>
                    <a:pt x="9443" y="10031"/>
                  </a:lnTo>
                  <a:lnTo>
                    <a:pt x="9796" y="10179"/>
                  </a:lnTo>
                  <a:lnTo>
                    <a:pt x="10179" y="10326"/>
                  </a:lnTo>
                  <a:lnTo>
                    <a:pt x="10944" y="10590"/>
                  </a:lnTo>
                  <a:lnTo>
                    <a:pt x="11709" y="10796"/>
                  </a:lnTo>
                  <a:lnTo>
                    <a:pt x="12150" y="10855"/>
                  </a:lnTo>
                  <a:lnTo>
                    <a:pt x="12650" y="10914"/>
                  </a:lnTo>
                  <a:lnTo>
                    <a:pt x="13209" y="10943"/>
                  </a:lnTo>
                  <a:lnTo>
                    <a:pt x="14503" y="10943"/>
                  </a:lnTo>
                  <a:lnTo>
                    <a:pt x="15209" y="10914"/>
                  </a:lnTo>
                  <a:lnTo>
                    <a:pt x="15974" y="10855"/>
                  </a:lnTo>
                  <a:lnTo>
                    <a:pt x="16739" y="10796"/>
                  </a:lnTo>
                  <a:lnTo>
                    <a:pt x="17533" y="10708"/>
                  </a:lnTo>
                  <a:lnTo>
                    <a:pt x="18327" y="10620"/>
                  </a:lnTo>
                  <a:lnTo>
                    <a:pt x="19151" y="10473"/>
                  </a:lnTo>
                  <a:lnTo>
                    <a:pt x="19945" y="10326"/>
                  </a:lnTo>
                  <a:lnTo>
                    <a:pt x="20739" y="10179"/>
                  </a:lnTo>
                  <a:lnTo>
                    <a:pt x="21504" y="9973"/>
                  </a:lnTo>
                  <a:lnTo>
                    <a:pt x="22240" y="9767"/>
                  </a:lnTo>
                  <a:lnTo>
                    <a:pt x="22946" y="9531"/>
                  </a:lnTo>
                  <a:lnTo>
                    <a:pt x="23593" y="9296"/>
                  </a:lnTo>
                  <a:lnTo>
                    <a:pt x="24210" y="9002"/>
                  </a:lnTo>
                  <a:lnTo>
                    <a:pt x="24828" y="8649"/>
                  </a:lnTo>
                  <a:lnTo>
                    <a:pt x="25387" y="8266"/>
                  </a:lnTo>
                  <a:lnTo>
                    <a:pt x="25887" y="7855"/>
                  </a:lnTo>
                  <a:lnTo>
                    <a:pt x="26358" y="7384"/>
                  </a:lnTo>
                  <a:lnTo>
                    <a:pt x="26593" y="7149"/>
                  </a:lnTo>
                  <a:lnTo>
                    <a:pt x="26770" y="6884"/>
                  </a:lnTo>
                  <a:lnTo>
                    <a:pt x="26976" y="6590"/>
                  </a:lnTo>
                  <a:lnTo>
                    <a:pt x="27123" y="6325"/>
                  </a:lnTo>
                  <a:lnTo>
                    <a:pt x="27299" y="6001"/>
                  </a:lnTo>
                  <a:lnTo>
                    <a:pt x="27446" y="5707"/>
                  </a:lnTo>
                  <a:lnTo>
                    <a:pt x="27535" y="5354"/>
                  </a:lnTo>
                  <a:lnTo>
                    <a:pt x="27652" y="5031"/>
                  </a:lnTo>
                  <a:lnTo>
                    <a:pt x="27711" y="4707"/>
                  </a:lnTo>
                  <a:lnTo>
                    <a:pt x="27770" y="4354"/>
                  </a:lnTo>
                  <a:lnTo>
                    <a:pt x="27858" y="3678"/>
                  </a:lnTo>
                  <a:lnTo>
                    <a:pt x="27888" y="2942"/>
                  </a:lnTo>
                  <a:lnTo>
                    <a:pt x="27858" y="2236"/>
                  </a:lnTo>
                  <a:lnTo>
                    <a:pt x="27799" y="1530"/>
                  </a:lnTo>
                  <a:lnTo>
                    <a:pt x="27740" y="824"/>
                  </a:lnTo>
                  <a:lnTo>
                    <a:pt x="28270" y="795"/>
                  </a:lnTo>
                  <a:lnTo>
                    <a:pt x="282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5388900" y="1673475"/>
              <a:ext cx="303025" cy="260375"/>
            </a:xfrm>
            <a:custGeom>
              <a:avLst/>
              <a:gdLst/>
              <a:ahLst/>
              <a:cxnLst/>
              <a:rect l="l" t="t" r="r" b="b"/>
              <a:pathLst>
                <a:path w="12121" h="10415" extrusionOk="0">
                  <a:moveTo>
                    <a:pt x="9591" y="1"/>
                  </a:moveTo>
                  <a:lnTo>
                    <a:pt x="7620" y="266"/>
                  </a:lnTo>
                  <a:lnTo>
                    <a:pt x="5678" y="501"/>
                  </a:lnTo>
                  <a:lnTo>
                    <a:pt x="3707" y="707"/>
                  </a:lnTo>
                  <a:lnTo>
                    <a:pt x="1766" y="883"/>
                  </a:lnTo>
                  <a:lnTo>
                    <a:pt x="1560" y="1119"/>
                  </a:lnTo>
                  <a:lnTo>
                    <a:pt x="1383" y="1383"/>
                  </a:lnTo>
                  <a:lnTo>
                    <a:pt x="1207" y="1648"/>
                  </a:lnTo>
                  <a:lnTo>
                    <a:pt x="1030" y="1913"/>
                  </a:lnTo>
                  <a:lnTo>
                    <a:pt x="736" y="2501"/>
                  </a:lnTo>
                  <a:lnTo>
                    <a:pt x="501" y="3119"/>
                  </a:lnTo>
                  <a:lnTo>
                    <a:pt x="324" y="3796"/>
                  </a:lnTo>
                  <a:lnTo>
                    <a:pt x="177" y="4472"/>
                  </a:lnTo>
                  <a:lnTo>
                    <a:pt x="60" y="5149"/>
                  </a:lnTo>
                  <a:lnTo>
                    <a:pt x="1" y="5855"/>
                  </a:lnTo>
                  <a:lnTo>
                    <a:pt x="1" y="6531"/>
                  </a:lnTo>
                  <a:lnTo>
                    <a:pt x="30" y="7208"/>
                  </a:lnTo>
                  <a:lnTo>
                    <a:pt x="118" y="7855"/>
                  </a:lnTo>
                  <a:lnTo>
                    <a:pt x="236" y="8473"/>
                  </a:lnTo>
                  <a:lnTo>
                    <a:pt x="383" y="9061"/>
                  </a:lnTo>
                  <a:lnTo>
                    <a:pt x="560" y="9561"/>
                  </a:lnTo>
                  <a:lnTo>
                    <a:pt x="795" y="10032"/>
                  </a:lnTo>
                  <a:lnTo>
                    <a:pt x="942" y="10238"/>
                  </a:lnTo>
                  <a:lnTo>
                    <a:pt x="1060" y="10414"/>
                  </a:lnTo>
                  <a:lnTo>
                    <a:pt x="1119" y="10385"/>
                  </a:lnTo>
                  <a:lnTo>
                    <a:pt x="1942" y="10091"/>
                  </a:lnTo>
                  <a:lnTo>
                    <a:pt x="2795" y="9826"/>
                  </a:lnTo>
                  <a:lnTo>
                    <a:pt x="3678" y="9591"/>
                  </a:lnTo>
                  <a:lnTo>
                    <a:pt x="4560" y="9414"/>
                  </a:lnTo>
                  <a:lnTo>
                    <a:pt x="5443" y="9296"/>
                  </a:lnTo>
                  <a:lnTo>
                    <a:pt x="6325" y="9238"/>
                  </a:lnTo>
                  <a:lnTo>
                    <a:pt x="7237" y="9238"/>
                  </a:lnTo>
                  <a:lnTo>
                    <a:pt x="8120" y="9267"/>
                  </a:lnTo>
                  <a:lnTo>
                    <a:pt x="9443" y="9385"/>
                  </a:lnTo>
                  <a:lnTo>
                    <a:pt x="10120" y="9443"/>
                  </a:lnTo>
                  <a:lnTo>
                    <a:pt x="10767" y="9502"/>
                  </a:lnTo>
                  <a:lnTo>
                    <a:pt x="11444" y="9620"/>
                  </a:lnTo>
                  <a:lnTo>
                    <a:pt x="12120" y="9796"/>
                  </a:lnTo>
                  <a:lnTo>
                    <a:pt x="11532" y="8620"/>
                  </a:lnTo>
                  <a:lnTo>
                    <a:pt x="10944" y="7443"/>
                  </a:lnTo>
                  <a:lnTo>
                    <a:pt x="10679" y="6855"/>
                  </a:lnTo>
                  <a:lnTo>
                    <a:pt x="10414" y="6267"/>
                  </a:lnTo>
                  <a:lnTo>
                    <a:pt x="10179" y="5649"/>
                  </a:lnTo>
                  <a:lnTo>
                    <a:pt x="9973" y="5060"/>
                  </a:lnTo>
                  <a:lnTo>
                    <a:pt x="9796" y="4443"/>
                  </a:lnTo>
                  <a:lnTo>
                    <a:pt x="9649" y="3796"/>
                  </a:lnTo>
                  <a:lnTo>
                    <a:pt x="9532" y="3178"/>
                  </a:lnTo>
                  <a:lnTo>
                    <a:pt x="9473" y="2531"/>
                  </a:lnTo>
                  <a:lnTo>
                    <a:pt x="9414" y="1913"/>
                  </a:lnTo>
                  <a:lnTo>
                    <a:pt x="9443" y="1266"/>
                  </a:lnTo>
                  <a:lnTo>
                    <a:pt x="9473" y="619"/>
                  </a:lnTo>
                  <a:lnTo>
                    <a:pt x="95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5430100" y="1670550"/>
              <a:ext cx="264750" cy="250050"/>
            </a:xfrm>
            <a:custGeom>
              <a:avLst/>
              <a:gdLst/>
              <a:ahLst/>
              <a:cxnLst/>
              <a:rect l="l" t="t" r="r" b="b"/>
              <a:pathLst>
                <a:path w="10590" h="10002" extrusionOk="0">
                  <a:moveTo>
                    <a:pt x="7913" y="0"/>
                  </a:moveTo>
                  <a:lnTo>
                    <a:pt x="6001" y="265"/>
                  </a:lnTo>
                  <a:lnTo>
                    <a:pt x="4060" y="500"/>
                  </a:lnTo>
                  <a:lnTo>
                    <a:pt x="2089" y="706"/>
                  </a:lnTo>
                  <a:lnTo>
                    <a:pt x="88" y="912"/>
                  </a:lnTo>
                  <a:lnTo>
                    <a:pt x="30" y="942"/>
                  </a:lnTo>
                  <a:lnTo>
                    <a:pt x="0" y="1030"/>
                  </a:lnTo>
                  <a:lnTo>
                    <a:pt x="30" y="1089"/>
                  </a:lnTo>
                  <a:lnTo>
                    <a:pt x="118" y="1118"/>
                  </a:lnTo>
                  <a:lnTo>
                    <a:pt x="2059" y="912"/>
                  </a:lnTo>
                  <a:lnTo>
                    <a:pt x="4001" y="706"/>
                  </a:lnTo>
                  <a:lnTo>
                    <a:pt x="5913" y="471"/>
                  </a:lnTo>
                  <a:lnTo>
                    <a:pt x="7795" y="236"/>
                  </a:lnTo>
                  <a:lnTo>
                    <a:pt x="7737" y="824"/>
                  </a:lnTo>
                  <a:lnTo>
                    <a:pt x="7678" y="1412"/>
                  </a:lnTo>
                  <a:lnTo>
                    <a:pt x="7678" y="2001"/>
                  </a:lnTo>
                  <a:lnTo>
                    <a:pt x="7707" y="2618"/>
                  </a:lnTo>
                  <a:lnTo>
                    <a:pt x="7766" y="3236"/>
                  </a:lnTo>
                  <a:lnTo>
                    <a:pt x="7884" y="3883"/>
                  </a:lnTo>
                  <a:lnTo>
                    <a:pt x="8031" y="4530"/>
                  </a:lnTo>
                  <a:lnTo>
                    <a:pt x="8237" y="5207"/>
                  </a:lnTo>
                  <a:lnTo>
                    <a:pt x="8443" y="5795"/>
                  </a:lnTo>
                  <a:lnTo>
                    <a:pt x="8678" y="6413"/>
                  </a:lnTo>
                  <a:lnTo>
                    <a:pt x="8913" y="7001"/>
                  </a:lnTo>
                  <a:lnTo>
                    <a:pt x="9178" y="7590"/>
                  </a:lnTo>
                  <a:lnTo>
                    <a:pt x="9766" y="8766"/>
                  </a:lnTo>
                  <a:lnTo>
                    <a:pt x="10384" y="9943"/>
                  </a:lnTo>
                  <a:lnTo>
                    <a:pt x="10414" y="10002"/>
                  </a:lnTo>
                  <a:lnTo>
                    <a:pt x="10531" y="10002"/>
                  </a:lnTo>
                  <a:lnTo>
                    <a:pt x="10590" y="9943"/>
                  </a:lnTo>
                  <a:lnTo>
                    <a:pt x="10561" y="9855"/>
                  </a:lnTo>
                  <a:lnTo>
                    <a:pt x="9972" y="8678"/>
                  </a:lnTo>
                  <a:lnTo>
                    <a:pt x="9384" y="7501"/>
                  </a:lnTo>
                  <a:lnTo>
                    <a:pt x="9119" y="6913"/>
                  </a:lnTo>
                  <a:lnTo>
                    <a:pt x="8854" y="6325"/>
                  </a:lnTo>
                  <a:lnTo>
                    <a:pt x="8649" y="5736"/>
                  </a:lnTo>
                  <a:lnTo>
                    <a:pt x="8443" y="5119"/>
                  </a:lnTo>
                  <a:lnTo>
                    <a:pt x="8237" y="4471"/>
                  </a:lnTo>
                  <a:lnTo>
                    <a:pt x="8090" y="3795"/>
                  </a:lnTo>
                  <a:lnTo>
                    <a:pt x="7972" y="3148"/>
                  </a:lnTo>
                  <a:lnTo>
                    <a:pt x="7913" y="2530"/>
                  </a:lnTo>
                  <a:lnTo>
                    <a:pt x="7884" y="1912"/>
                  </a:lnTo>
                  <a:lnTo>
                    <a:pt x="7884" y="1295"/>
                  </a:lnTo>
                  <a:lnTo>
                    <a:pt x="7943" y="706"/>
                  </a:lnTo>
                  <a:lnTo>
                    <a:pt x="8031" y="147"/>
                  </a:lnTo>
                  <a:lnTo>
                    <a:pt x="8031" y="88"/>
                  </a:lnTo>
                  <a:lnTo>
                    <a:pt x="8001" y="30"/>
                  </a:lnTo>
                  <a:lnTo>
                    <a:pt x="7972" y="30"/>
                  </a:lnTo>
                  <a:lnTo>
                    <a:pt x="79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5827950" y="1727175"/>
              <a:ext cx="72100" cy="147100"/>
            </a:xfrm>
            <a:custGeom>
              <a:avLst/>
              <a:gdLst/>
              <a:ahLst/>
              <a:cxnLst/>
              <a:rect l="l" t="t" r="r" b="b"/>
              <a:pathLst>
                <a:path w="2884" h="5884" extrusionOk="0">
                  <a:moveTo>
                    <a:pt x="177" y="0"/>
                  </a:moveTo>
                  <a:lnTo>
                    <a:pt x="118" y="59"/>
                  </a:lnTo>
                  <a:lnTo>
                    <a:pt x="89" y="147"/>
                  </a:lnTo>
                  <a:lnTo>
                    <a:pt x="324" y="853"/>
                  </a:lnTo>
                  <a:lnTo>
                    <a:pt x="589" y="1530"/>
                  </a:lnTo>
                  <a:lnTo>
                    <a:pt x="883" y="2236"/>
                  </a:lnTo>
                  <a:lnTo>
                    <a:pt x="1206" y="2912"/>
                  </a:lnTo>
                  <a:lnTo>
                    <a:pt x="1854" y="4266"/>
                  </a:lnTo>
                  <a:lnTo>
                    <a:pt x="2560" y="5619"/>
                  </a:lnTo>
                  <a:lnTo>
                    <a:pt x="1942" y="5501"/>
                  </a:lnTo>
                  <a:lnTo>
                    <a:pt x="1206" y="5383"/>
                  </a:lnTo>
                  <a:lnTo>
                    <a:pt x="118" y="5236"/>
                  </a:lnTo>
                  <a:lnTo>
                    <a:pt x="30" y="5236"/>
                  </a:lnTo>
                  <a:lnTo>
                    <a:pt x="0" y="5325"/>
                  </a:lnTo>
                  <a:lnTo>
                    <a:pt x="0" y="5383"/>
                  </a:lnTo>
                  <a:lnTo>
                    <a:pt x="89" y="5442"/>
                  </a:lnTo>
                  <a:lnTo>
                    <a:pt x="1471" y="5648"/>
                  </a:lnTo>
                  <a:lnTo>
                    <a:pt x="2207" y="5766"/>
                  </a:lnTo>
                  <a:lnTo>
                    <a:pt x="2736" y="5884"/>
                  </a:lnTo>
                  <a:lnTo>
                    <a:pt x="2824" y="5884"/>
                  </a:lnTo>
                  <a:lnTo>
                    <a:pt x="2854" y="5854"/>
                  </a:lnTo>
                  <a:lnTo>
                    <a:pt x="2883" y="5795"/>
                  </a:lnTo>
                  <a:lnTo>
                    <a:pt x="2854" y="5736"/>
                  </a:lnTo>
                  <a:lnTo>
                    <a:pt x="2118" y="4324"/>
                  </a:lnTo>
                  <a:lnTo>
                    <a:pt x="1442" y="2942"/>
                  </a:lnTo>
                  <a:lnTo>
                    <a:pt x="1118" y="2236"/>
                  </a:lnTo>
                  <a:lnTo>
                    <a:pt x="824" y="1500"/>
                  </a:lnTo>
                  <a:lnTo>
                    <a:pt x="530" y="794"/>
                  </a:lnTo>
                  <a:lnTo>
                    <a:pt x="295" y="89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5508775" y="1585225"/>
              <a:ext cx="114025" cy="61075"/>
            </a:xfrm>
            <a:custGeom>
              <a:avLst/>
              <a:gdLst/>
              <a:ahLst/>
              <a:cxnLst/>
              <a:rect l="l" t="t" r="r" b="b"/>
              <a:pathLst>
                <a:path w="4561" h="2443" extrusionOk="0">
                  <a:moveTo>
                    <a:pt x="1501" y="1"/>
                  </a:moveTo>
                  <a:lnTo>
                    <a:pt x="1148" y="30"/>
                  </a:lnTo>
                  <a:lnTo>
                    <a:pt x="795" y="89"/>
                  </a:lnTo>
                  <a:lnTo>
                    <a:pt x="442" y="177"/>
                  </a:lnTo>
                  <a:lnTo>
                    <a:pt x="118" y="266"/>
                  </a:lnTo>
                  <a:lnTo>
                    <a:pt x="30" y="266"/>
                  </a:lnTo>
                  <a:lnTo>
                    <a:pt x="1" y="325"/>
                  </a:lnTo>
                  <a:lnTo>
                    <a:pt x="30" y="1148"/>
                  </a:lnTo>
                  <a:lnTo>
                    <a:pt x="118" y="1795"/>
                  </a:lnTo>
                  <a:lnTo>
                    <a:pt x="177" y="2442"/>
                  </a:lnTo>
                  <a:lnTo>
                    <a:pt x="707" y="2266"/>
                  </a:lnTo>
                  <a:lnTo>
                    <a:pt x="1207" y="2089"/>
                  </a:lnTo>
                  <a:lnTo>
                    <a:pt x="1736" y="1972"/>
                  </a:lnTo>
                  <a:lnTo>
                    <a:pt x="2266" y="1884"/>
                  </a:lnTo>
                  <a:lnTo>
                    <a:pt x="2854" y="1795"/>
                  </a:lnTo>
                  <a:lnTo>
                    <a:pt x="3442" y="1736"/>
                  </a:lnTo>
                  <a:lnTo>
                    <a:pt x="4001" y="1589"/>
                  </a:lnTo>
                  <a:lnTo>
                    <a:pt x="4295" y="1501"/>
                  </a:lnTo>
                  <a:lnTo>
                    <a:pt x="4560" y="1383"/>
                  </a:lnTo>
                  <a:lnTo>
                    <a:pt x="3942" y="1266"/>
                  </a:lnTo>
                  <a:lnTo>
                    <a:pt x="3354" y="1119"/>
                  </a:lnTo>
                  <a:lnTo>
                    <a:pt x="2736" y="1030"/>
                  </a:lnTo>
                  <a:lnTo>
                    <a:pt x="2119" y="942"/>
                  </a:lnTo>
                  <a:lnTo>
                    <a:pt x="2413" y="825"/>
                  </a:lnTo>
                  <a:lnTo>
                    <a:pt x="2678" y="736"/>
                  </a:lnTo>
                  <a:lnTo>
                    <a:pt x="3266" y="619"/>
                  </a:lnTo>
                  <a:lnTo>
                    <a:pt x="3854" y="472"/>
                  </a:lnTo>
                  <a:lnTo>
                    <a:pt x="4148" y="354"/>
                  </a:lnTo>
                  <a:lnTo>
                    <a:pt x="4413" y="236"/>
                  </a:lnTo>
                  <a:lnTo>
                    <a:pt x="4384" y="207"/>
                  </a:lnTo>
                  <a:lnTo>
                    <a:pt x="4237" y="177"/>
                  </a:lnTo>
                  <a:lnTo>
                    <a:pt x="4031" y="148"/>
                  </a:lnTo>
                  <a:lnTo>
                    <a:pt x="3354" y="148"/>
                  </a:lnTo>
                  <a:lnTo>
                    <a:pt x="3001" y="119"/>
                  </a:lnTo>
                  <a:lnTo>
                    <a:pt x="2266" y="30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29"/>
          <p:cNvGrpSpPr/>
          <p:nvPr/>
        </p:nvGrpSpPr>
        <p:grpSpPr>
          <a:xfrm>
            <a:off x="-1102286" y="-432519"/>
            <a:ext cx="5479037" cy="6626625"/>
            <a:chOff x="-1102286" y="-432519"/>
            <a:chExt cx="5479037" cy="6626625"/>
          </a:xfrm>
        </p:grpSpPr>
        <p:sp>
          <p:nvSpPr>
            <p:cNvPr id="873" name="Google Shape;873;p29"/>
            <p:cNvSpPr/>
            <p:nvPr/>
          </p:nvSpPr>
          <p:spPr>
            <a:xfrm rot="4788871">
              <a:off x="-186846" y="1628845"/>
              <a:ext cx="5972256" cy="2132423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 rot="4788871">
              <a:off x="-2510946" y="2000320"/>
              <a:ext cx="5972256" cy="2132423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" name="Google Shape;875;p29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6" name="Google Shape;876;p29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29"/>
          <p:cNvSpPr/>
          <p:nvPr/>
        </p:nvSpPr>
        <p:spPr>
          <a:xfrm>
            <a:off x="-4178250" y="-6613351"/>
            <a:ext cx="7416818" cy="11264987"/>
          </a:xfrm>
          <a:custGeom>
            <a:avLst/>
            <a:gdLst/>
            <a:ahLst/>
            <a:cxnLst/>
            <a:rect l="l" t="t" r="r" b="b"/>
            <a:pathLst>
              <a:path w="102368" h="155481" extrusionOk="0">
                <a:moveTo>
                  <a:pt x="22033" y="0"/>
                </a:moveTo>
                <a:cubicBezTo>
                  <a:pt x="21541" y="0"/>
                  <a:pt x="20848" y="207"/>
                  <a:pt x="19875" y="825"/>
                </a:cubicBezTo>
                <a:cubicBezTo>
                  <a:pt x="16958" y="2669"/>
                  <a:pt x="16718" y="2669"/>
                  <a:pt x="16718" y="2669"/>
                </a:cubicBezTo>
                <a:lnTo>
                  <a:pt x="14357" y="4096"/>
                </a:lnTo>
                <a:lnTo>
                  <a:pt x="14357" y="5043"/>
                </a:lnTo>
                <a:lnTo>
                  <a:pt x="15304" y="8351"/>
                </a:lnTo>
                <a:lnTo>
                  <a:pt x="15532" y="10056"/>
                </a:lnTo>
                <a:lnTo>
                  <a:pt x="13423" y="9450"/>
                </a:lnTo>
                <a:lnTo>
                  <a:pt x="12665" y="8869"/>
                </a:lnTo>
                <a:lnTo>
                  <a:pt x="10051" y="10043"/>
                </a:lnTo>
                <a:lnTo>
                  <a:pt x="9319" y="11584"/>
                </a:lnTo>
                <a:lnTo>
                  <a:pt x="9319" y="12606"/>
                </a:lnTo>
                <a:lnTo>
                  <a:pt x="11920" y="12998"/>
                </a:lnTo>
                <a:lnTo>
                  <a:pt x="13890" y="12846"/>
                </a:lnTo>
                <a:lnTo>
                  <a:pt x="13890" y="12846"/>
                </a:lnTo>
                <a:lnTo>
                  <a:pt x="12236" y="14854"/>
                </a:lnTo>
                <a:lnTo>
                  <a:pt x="9281" y="15447"/>
                </a:lnTo>
                <a:lnTo>
                  <a:pt x="7324" y="17884"/>
                </a:lnTo>
                <a:lnTo>
                  <a:pt x="5922" y="20094"/>
                </a:lnTo>
                <a:lnTo>
                  <a:pt x="6478" y="22228"/>
                </a:lnTo>
                <a:lnTo>
                  <a:pt x="7665" y="23491"/>
                </a:lnTo>
                <a:lnTo>
                  <a:pt x="9559" y="25069"/>
                </a:lnTo>
                <a:cubicBezTo>
                  <a:pt x="9559" y="25069"/>
                  <a:pt x="8448" y="26534"/>
                  <a:pt x="8372" y="26862"/>
                </a:cubicBezTo>
                <a:cubicBezTo>
                  <a:pt x="8296" y="27191"/>
                  <a:pt x="2841" y="30196"/>
                  <a:pt x="2841" y="30196"/>
                </a:cubicBezTo>
                <a:lnTo>
                  <a:pt x="0" y="31610"/>
                </a:lnTo>
                <a:lnTo>
                  <a:pt x="0" y="31610"/>
                </a:lnTo>
                <a:lnTo>
                  <a:pt x="4344" y="30903"/>
                </a:lnTo>
                <a:lnTo>
                  <a:pt x="10178" y="28529"/>
                </a:lnTo>
                <a:lnTo>
                  <a:pt x="12476" y="25852"/>
                </a:lnTo>
                <a:lnTo>
                  <a:pt x="14446" y="24110"/>
                </a:lnTo>
                <a:lnTo>
                  <a:pt x="16883" y="22380"/>
                </a:lnTo>
                <a:lnTo>
                  <a:pt x="15393" y="25132"/>
                </a:lnTo>
                <a:lnTo>
                  <a:pt x="17287" y="24741"/>
                </a:lnTo>
                <a:cubicBezTo>
                  <a:pt x="17287" y="24741"/>
                  <a:pt x="19648" y="24034"/>
                  <a:pt x="19812" y="23794"/>
                </a:cubicBezTo>
                <a:cubicBezTo>
                  <a:pt x="19818" y="23784"/>
                  <a:pt x="19832" y="23779"/>
                  <a:pt x="19854" y="23779"/>
                </a:cubicBezTo>
                <a:cubicBezTo>
                  <a:pt x="20342" y="23779"/>
                  <a:pt x="24610" y="26319"/>
                  <a:pt x="24610" y="26319"/>
                </a:cubicBezTo>
                <a:lnTo>
                  <a:pt x="26113" y="29085"/>
                </a:lnTo>
                <a:lnTo>
                  <a:pt x="26820" y="33100"/>
                </a:lnTo>
                <a:lnTo>
                  <a:pt x="26189" y="36105"/>
                </a:lnTo>
                <a:lnTo>
                  <a:pt x="25633" y="38151"/>
                </a:lnTo>
                <a:lnTo>
                  <a:pt x="26429" y="40045"/>
                </a:lnTo>
                <a:lnTo>
                  <a:pt x="27376" y="37040"/>
                </a:lnTo>
                <a:lnTo>
                  <a:pt x="28474" y="36105"/>
                </a:lnTo>
                <a:lnTo>
                  <a:pt x="29194" y="40512"/>
                </a:lnTo>
                <a:lnTo>
                  <a:pt x="30457" y="43505"/>
                </a:lnTo>
                <a:lnTo>
                  <a:pt x="28083" y="42015"/>
                </a:lnTo>
                <a:lnTo>
                  <a:pt x="27856" y="43505"/>
                </a:lnTo>
                <a:lnTo>
                  <a:pt x="29585" y="47293"/>
                </a:lnTo>
                <a:lnTo>
                  <a:pt x="29346" y="49894"/>
                </a:lnTo>
                <a:lnTo>
                  <a:pt x="28083" y="52419"/>
                </a:lnTo>
                <a:lnTo>
                  <a:pt x="27616" y="56763"/>
                </a:lnTo>
                <a:lnTo>
                  <a:pt x="27931" y="61258"/>
                </a:lnTo>
                <a:lnTo>
                  <a:pt x="29661" y="64011"/>
                </a:lnTo>
                <a:lnTo>
                  <a:pt x="31404" y="65198"/>
                </a:lnTo>
                <a:lnTo>
                  <a:pt x="32666" y="68670"/>
                </a:lnTo>
                <a:lnTo>
                  <a:pt x="33538" y="71713"/>
                </a:lnTo>
                <a:lnTo>
                  <a:pt x="34081" y="73708"/>
                </a:lnTo>
                <a:lnTo>
                  <a:pt x="36631" y="76398"/>
                </a:lnTo>
                <a:lnTo>
                  <a:pt x="36631" y="76398"/>
                </a:lnTo>
                <a:lnTo>
                  <a:pt x="36050" y="73241"/>
                </a:lnTo>
                <a:lnTo>
                  <a:pt x="34560" y="71347"/>
                </a:lnTo>
                <a:lnTo>
                  <a:pt x="33929" y="66852"/>
                </a:lnTo>
                <a:lnTo>
                  <a:pt x="35343" y="68506"/>
                </a:lnTo>
                <a:lnTo>
                  <a:pt x="36215" y="71713"/>
                </a:lnTo>
                <a:lnTo>
                  <a:pt x="38424" y="73784"/>
                </a:lnTo>
                <a:lnTo>
                  <a:pt x="40470" y="77332"/>
                </a:lnTo>
                <a:lnTo>
                  <a:pt x="40634" y="79618"/>
                </a:lnTo>
                <a:lnTo>
                  <a:pt x="42288" y="81436"/>
                </a:lnTo>
                <a:lnTo>
                  <a:pt x="46241" y="82623"/>
                </a:lnTo>
                <a:lnTo>
                  <a:pt x="49082" y="84113"/>
                </a:lnTo>
                <a:lnTo>
                  <a:pt x="49940" y="83557"/>
                </a:lnTo>
                <a:lnTo>
                  <a:pt x="52541" y="85616"/>
                </a:lnTo>
                <a:lnTo>
                  <a:pt x="55458" y="86247"/>
                </a:lnTo>
                <a:lnTo>
                  <a:pt x="57428" y="88457"/>
                </a:lnTo>
                <a:lnTo>
                  <a:pt x="58855" y="90035"/>
                </a:lnTo>
                <a:lnTo>
                  <a:pt x="61380" y="91373"/>
                </a:lnTo>
                <a:lnTo>
                  <a:pt x="62643" y="90275"/>
                </a:lnTo>
                <a:lnTo>
                  <a:pt x="64221" y="92081"/>
                </a:lnTo>
                <a:lnTo>
                  <a:pt x="63906" y="95553"/>
                </a:lnTo>
                <a:lnTo>
                  <a:pt x="62378" y="97346"/>
                </a:lnTo>
                <a:lnTo>
                  <a:pt x="61595" y="99644"/>
                </a:lnTo>
                <a:lnTo>
                  <a:pt x="61355" y="101854"/>
                </a:lnTo>
                <a:lnTo>
                  <a:pt x="60875" y="103028"/>
                </a:lnTo>
                <a:lnTo>
                  <a:pt x="63325" y="105629"/>
                </a:lnTo>
                <a:lnTo>
                  <a:pt x="65459" y="108862"/>
                </a:lnTo>
                <a:lnTo>
                  <a:pt x="67580" y="112170"/>
                </a:lnTo>
                <a:lnTo>
                  <a:pt x="69550" y="113281"/>
                </a:lnTo>
                <a:lnTo>
                  <a:pt x="70813" y="115011"/>
                </a:lnTo>
                <a:lnTo>
                  <a:pt x="71293" y="119746"/>
                </a:lnTo>
                <a:lnTo>
                  <a:pt x="71532" y="123610"/>
                </a:lnTo>
                <a:lnTo>
                  <a:pt x="71293" y="127562"/>
                </a:lnTo>
                <a:lnTo>
                  <a:pt x="71444" y="129608"/>
                </a:lnTo>
                <a:lnTo>
                  <a:pt x="70661" y="132765"/>
                </a:lnTo>
                <a:lnTo>
                  <a:pt x="70585" y="135214"/>
                </a:lnTo>
                <a:lnTo>
                  <a:pt x="70813" y="138220"/>
                </a:lnTo>
                <a:lnTo>
                  <a:pt x="72151" y="139167"/>
                </a:lnTo>
                <a:lnTo>
                  <a:pt x="70346" y="143334"/>
                </a:lnTo>
                <a:lnTo>
                  <a:pt x="71684" y="145392"/>
                </a:lnTo>
                <a:lnTo>
                  <a:pt x="72000" y="147210"/>
                </a:lnTo>
                <a:lnTo>
                  <a:pt x="73225" y="150998"/>
                </a:lnTo>
                <a:lnTo>
                  <a:pt x="75548" y="154344"/>
                </a:lnTo>
                <a:lnTo>
                  <a:pt x="77278" y="155481"/>
                </a:lnTo>
                <a:lnTo>
                  <a:pt x="80283" y="155481"/>
                </a:lnTo>
                <a:lnTo>
                  <a:pt x="81546" y="153991"/>
                </a:lnTo>
                <a:lnTo>
                  <a:pt x="78313" y="152248"/>
                </a:lnTo>
                <a:lnTo>
                  <a:pt x="77126" y="149331"/>
                </a:lnTo>
                <a:cubicBezTo>
                  <a:pt x="77126" y="149331"/>
                  <a:pt x="75864" y="148826"/>
                  <a:pt x="77050" y="147399"/>
                </a:cubicBezTo>
                <a:cubicBezTo>
                  <a:pt x="78237" y="145985"/>
                  <a:pt x="78237" y="145960"/>
                  <a:pt x="78237" y="145960"/>
                </a:cubicBezTo>
                <a:lnTo>
                  <a:pt x="78553" y="144925"/>
                </a:lnTo>
                <a:lnTo>
                  <a:pt x="76899" y="143738"/>
                </a:lnTo>
                <a:lnTo>
                  <a:pt x="77758" y="142083"/>
                </a:lnTo>
                <a:lnTo>
                  <a:pt x="78553" y="141528"/>
                </a:lnTo>
                <a:lnTo>
                  <a:pt x="78945" y="139318"/>
                </a:lnTo>
                <a:lnTo>
                  <a:pt x="78389" y="138055"/>
                </a:lnTo>
                <a:lnTo>
                  <a:pt x="78465" y="136957"/>
                </a:lnTo>
                <a:lnTo>
                  <a:pt x="79892" y="137108"/>
                </a:lnTo>
                <a:lnTo>
                  <a:pt x="79967" y="135530"/>
                </a:lnTo>
                <a:lnTo>
                  <a:pt x="79967" y="134962"/>
                </a:lnTo>
                <a:lnTo>
                  <a:pt x="81861" y="134406"/>
                </a:lnTo>
                <a:lnTo>
                  <a:pt x="83755" y="133926"/>
                </a:lnTo>
                <a:lnTo>
                  <a:pt x="83755" y="131805"/>
                </a:lnTo>
                <a:lnTo>
                  <a:pt x="83604" y="130542"/>
                </a:lnTo>
                <a:lnTo>
                  <a:pt x="83516" y="129595"/>
                </a:lnTo>
                <a:lnTo>
                  <a:pt x="86205" y="130063"/>
                </a:lnTo>
                <a:lnTo>
                  <a:pt x="87821" y="128484"/>
                </a:lnTo>
                <a:lnTo>
                  <a:pt x="89261" y="126047"/>
                </a:lnTo>
                <a:lnTo>
                  <a:pt x="90612" y="124065"/>
                </a:lnTo>
                <a:lnTo>
                  <a:pt x="91079" y="121312"/>
                </a:lnTo>
                <a:lnTo>
                  <a:pt x="93605" y="119570"/>
                </a:lnTo>
                <a:lnTo>
                  <a:pt x="96294" y="118155"/>
                </a:lnTo>
                <a:lnTo>
                  <a:pt x="97633" y="117360"/>
                </a:lnTo>
                <a:lnTo>
                  <a:pt x="98188" y="113572"/>
                </a:lnTo>
                <a:lnTo>
                  <a:pt x="99047" y="110415"/>
                </a:lnTo>
                <a:lnTo>
                  <a:pt x="99451" y="108445"/>
                </a:lnTo>
                <a:lnTo>
                  <a:pt x="101257" y="106160"/>
                </a:lnTo>
                <a:lnTo>
                  <a:pt x="102368" y="104190"/>
                </a:lnTo>
                <a:lnTo>
                  <a:pt x="101332" y="102296"/>
                </a:lnTo>
                <a:cubicBezTo>
                  <a:pt x="101332" y="102296"/>
                  <a:pt x="101888" y="102220"/>
                  <a:pt x="98655" y="100957"/>
                </a:cubicBezTo>
                <a:lnTo>
                  <a:pt x="95423" y="99695"/>
                </a:lnTo>
                <a:lnTo>
                  <a:pt x="93529" y="99379"/>
                </a:lnTo>
                <a:lnTo>
                  <a:pt x="91471" y="98596"/>
                </a:lnTo>
                <a:lnTo>
                  <a:pt x="89185" y="97649"/>
                </a:lnTo>
                <a:lnTo>
                  <a:pt x="88011" y="94884"/>
                </a:lnTo>
                <a:lnTo>
                  <a:pt x="86508" y="92750"/>
                </a:lnTo>
                <a:lnTo>
                  <a:pt x="83124" y="91651"/>
                </a:lnTo>
                <a:lnTo>
                  <a:pt x="80914" y="91411"/>
                </a:lnTo>
                <a:lnTo>
                  <a:pt x="78616" y="89202"/>
                </a:lnTo>
                <a:lnTo>
                  <a:pt x="76571" y="88015"/>
                </a:lnTo>
                <a:lnTo>
                  <a:pt x="74121" y="87787"/>
                </a:lnTo>
                <a:lnTo>
                  <a:pt x="71596" y="87156"/>
                </a:lnTo>
                <a:lnTo>
                  <a:pt x="68755" y="87232"/>
                </a:lnTo>
                <a:cubicBezTo>
                  <a:pt x="68755" y="87232"/>
                  <a:pt x="65522" y="88179"/>
                  <a:pt x="65446" y="88495"/>
                </a:cubicBezTo>
                <a:cubicBezTo>
                  <a:pt x="65358" y="88810"/>
                  <a:pt x="64903" y="90174"/>
                  <a:pt x="64903" y="90174"/>
                </a:cubicBezTo>
                <a:lnTo>
                  <a:pt x="63325" y="88911"/>
                </a:lnTo>
                <a:lnTo>
                  <a:pt x="61595" y="89467"/>
                </a:lnTo>
                <a:lnTo>
                  <a:pt x="59852" y="88596"/>
                </a:lnTo>
                <a:lnTo>
                  <a:pt x="58590" y="85994"/>
                </a:lnTo>
                <a:lnTo>
                  <a:pt x="59385" y="83949"/>
                </a:lnTo>
                <a:lnTo>
                  <a:pt x="57491" y="83317"/>
                </a:lnTo>
                <a:lnTo>
                  <a:pt x="54966" y="83002"/>
                </a:lnTo>
                <a:lnTo>
                  <a:pt x="55673" y="81032"/>
                </a:lnTo>
                <a:lnTo>
                  <a:pt x="56380" y="79643"/>
                </a:lnTo>
                <a:lnTo>
                  <a:pt x="56532" y="78507"/>
                </a:lnTo>
                <a:lnTo>
                  <a:pt x="53779" y="78507"/>
                </a:lnTo>
                <a:lnTo>
                  <a:pt x="52592" y="80476"/>
                </a:lnTo>
                <a:lnTo>
                  <a:pt x="49915" y="81423"/>
                </a:lnTo>
                <a:lnTo>
                  <a:pt x="47933" y="78747"/>
                </a:lnTo>
                <a:lnTo>
                  <a:pt x="47541" y="75160"/>
                </a:lnTo>
                <a:lnTo>
                  <a:pt x="48412" y="72218"/>
                </a:lnTo>
                <a:lnTo>
                  <a:pt x="51165" y="70173"/>
                </a:lnTo>
                <a:lnTo>
                  <a:pt x="54095" y="69769"/>
                </a:lnTo>
                <a:lnTo>
                  <a:pt x="55433" y="70880"/>
                </a:lnTo>
                <a:lnTo>
                  <a:pt x="56064" y="69693"/>
                </a:lnTo>
                <a:lnTo>
                  <a:pt x="58198" y="69693"/>
                </a:lnTo>
                <a:lnTo>
                  <a:pt x="60964" y="70552"/>
                </a:lnTo>
                <a:lnTo>
                  <a:pt x="61191" y="72521"/>
                </a:lnTo>
                <a:lnTo>
                  <a:pt x="62529" y="74567"/>
                </a:lnTo>
                <a:lnTo>
                  <a:pt x="62933" y="72484"/>
                </a:lnTo>
                <a:lnTo>
                  <a:pt x="62769" y="68759"/>
                </a:lnTo>
                <a:lnTo>
                  <a:pt x="63805" y="66852"/>
                </a:lnTo>
                <a:lnTo>
                  <a:pt x="66797" y="64806"/>
                </a:lnTo>
                <a:lnTo>
                  <a:pt x="68300" y="62281"/>
                </a:lnTo>
                <a:lnTo>
                  <a:pt x="69083" y="60248"/>
                </a:lnTo>
                <a:lnTo>
                  <a:pt x="71684" y="57697"/>
                </a:lnTo>
                <a:lnTo>
                  <a:pt x="73338" y="57697"/>
                </a:lnTo>
                <a:lnTo>
                  <a:pt x="74197" y="55412"/>
                </a:lnTo>
                <a:lnTo>
                  <a:pt x="76722" y="53758"/>
                </a:lnTo>
                <a:lnTo>
                  <a:pt x="77833" y="55488"/>
                </a:lnTo>
                <a:lnTo>
                  <a:pt x="79879" y="54187"/>
                </a:lnTo>
                <a:lnTo>
                  <a:pt x="83351" y="52748"/>
                </a:lnTo>
                <a:lnTo>
                  <a:pt x="82569" y="51876"/>
                </a:lnTo>
                <a:lnTo>
                  <a:pt x="79412" y="52104"/>
                </a:lnTo>
                <a:lnTo>
                  <a:pt x="78692" y="50525"/>
                </a:lnTo>
                <a:lnTo>
                  <a:pt x="78692" y="49187"/>
                </a:lnTo>
                <a:lnTo>
                  <a:pt x="77833" y="48707"/>
                </a:lnTo>
                <a:lnTo>
                  <a:pt x="76091" y="49502"/>
                </a:lnTo>
                <a:lnTo>
                  <a:pt x="78540" y="48240"/>
                </a:lnTo>
                <a:lnTo>
                  <a:pt x="80902" y="48240"/>
                </a:lnTo>
                <a:lnTo>
                  <a:pt x="83111" y="48391"/>
                </a:lnTo>
                <a:lnTo>
                  <a:pt x="85725" y="46901"/>
                </a:lnTo>
                <a:cubicBezTo>
                  <a:pt x="85725" y="46901"/>
                  <a:pt x="87619" y="45474"/>
                  <a:pt x="87695" y="45361"/>
                </a:cubicBezTo>
                <a:cubicBezTo>
                  <a:pt x="87771" y="45247"/>
                  <a:pt x="86041" y="42204"/>
                  <a:pt x="86041" y="42204"/>
                </a:cubicBezTo>
                <a:lnTo>
                  <a:pt x="83983" y="40297"/>
                </a:lnTo>
                <a:lnTo>
                  <a:pt x="83591" y="38151"/>
                </a:lnTo>
                <a:lnTo>
                  <a:pt x="83111" y="33820"/>
                </a:lnTo>
                <a:lnTo>
                  <a:pt x="81066" y="36105"/>
                </a:lnTo>
                <a:lnTo>
                  <a:pt x="79172" y="35701"/>
                </a:lnTo>
                <a:lnTo>
                  <a:pt x="78856" y="33656"/>
                </a:lnTo>
                <a:lnTo>
                  <a:pt x="79639" y="32203"/>
                </a:lnTo>
                <a:lnTo>
                  <a:pt x="77909" y="31724"/>
                </a:lnTo>
                <a:lnTo>
                  <a:pt x="76798" y="30575"/>
                </a:lnTo>
                <a:lnTo>
                  <a:pt x="73957" y="30575"/>
                </a:lnTo>
                <a:lnTo>
                  <a:pt x="73098" y="30650"/>
                </a:lnTo>
                <a:lnTo>
                  <a:pt x="73010" y="33491"/>
                </a:lnTo>
                <a:lnTo>
                  <a:pt x="71671" y="34918"/>
                </a:lnTo>
                <a:lnTo>
                  <a:pt x="72467" y="36156"/>
                </a:lnTo>
                <a:lnTo>
                  <a:pt x="72694" y="38479"/>
                </a:lnTo>
                <a:lnTo>
                  <a:pt x="70573" y="40285"/>
                </a:lnTo>
                <a:lnTo>
                  <a:pt x="68603" y="40979"/>
                </a:lnTo>
                <a:lnTo>
                  <a:pt x="68603" y="44136"/>
                </a:lnTo>
                <a:lnTo>
                  <a:pt x="67340" y="44767"/>
                </a:lnTo>
                <a:lnTo>
                  <a:pt x="65913" y="42962"/>
                </a:lnTo>
                <a:lnTo>
                  <a:pt x="66545" y="40196"/>
                </a:lnTo>
                <a:lnTo>
                  <a:pt x="64386" y="39098"/>
                </a:lnTo>
                <a:lnTo>
                  <a:pt x="62113" y="37747"/>
                </a:lnTo>
                <a:lnTo>
                  <a:pt x="61115" y="36888"/>
                </a:lnTo>
                <a:lnTo>
                  <a:pt x="60092" y="36888"/>
                </a:lnTo>
                <a:lnTo>
                  <a:pt x="59852" y="34123"/>
                </a:lnTo>
                <a:lnTo>
                  <a:pt x="60244" y="31686"/>
                </a:lnTo>
                <a:lnTo>
                  <a:pt x="61088" y="29679"/>
                </a:lnTo>
                <a:lnTo>
                  <a:pt x="61088" y="29679"/>
                </a:lnTo>
                <a:cubicBezTo>
                  <a:pt x="61170" y="29674"/>
                  <a:pt x="61518" y="29543"/>
                  <a:pt x="62694" y="28958"/>
                </a:cubicBezTo>
                <a:cubicBezTo>
                  <a:pt x="63454" y="28578"/>
                  <a:pt x="63639" y="28510"/>
                  <a:pt x="63679" y="28510"/>
                </a:cubicBezTo>
                <a:cubicBezTo>
                  <a:pt x="63702" y="28510"/>
                  <a:pt x="63680" y="28531"/>
                  <a:pt x="63688" y="28531"/>
                </a:cubicBezTo>
                <a:cubicBezTo>
                  <a:pt x="63704" y="28531"/>
                  <a:pt x="63843" y="28444"/>
                  <a:pt x="64739" y="27910"/>
                </a:cubicBezTo>
                <a:cubicBezTo>
                  <a:pt x="66873" y="26648"/>
                  <a:pt x="66873" y="26648"/>
                  <a:pt x="66873" y="26648"/>
                </a:cubicBezTo>
                <a:lnTo>
                  <a:pt x="68451" y="25145"/>
                </a:lnTo>
                <a:lnTo>
                  <a:pt x="69714" y="23870"/>
                </a:lnTo>
                <a:lnTo>
                  <a:pt x="70585" y="23642"/>
                </a:lnTo>
                <a:lnTo>
                  <a:pt x="73969" y="23642"/>
                </a:lnTo>
                <a:lnTo>
                  <a:pt x="74121" y="21597"/>
                </a:lnTo>
                <a:lnTo>
                  <a:pt x="75144" y="19779"/>
                </a:lnTo>
                <a:lnTo>
                  <a:pt x="74677" y="18049"/>
                </a:lnTo>
                <a:lnTo>
                  <a:pt x="73035" y="16660"/>
                </a:lnTo>
                <a:lnTo>
                  <a:pt x="71987" y="18693"/>
                </a:lnTo>
                <a:lnTo>
                  <a:pt x="70371" y="19943"/>
                </a:lnTo>
                <a:lnTo>
                  <a:pt x="69234" y="20726"/>
                </a:lnTo>
                <a:lnTo>
                  <a:pt x="69234" y="18276"/>
                </a:lnTo>
                <a:lnTo>
                  <a:pt x="69487" y="17013"/>
                </a:lnTo>
                <a:lnTo>
                  <a:pt x="69487" y="17013"/>
                </a:lnTo>
                <a:lnTo>
                  <a:pt x="68439" y="17960"/>
                </a:lnTo>
                <a:lnTo>
                  <a:pt x="67403" y="15599"/>
                </a:lnTo>
                <a:lnTo>
                  <a:pt x="68565" y="14336"/>
                </a:lnTo>
                <a:lnTo>
                  <a:pt x="69373" y="12594"/>
                </a:lnTo>
                <a:lnTo>
                  <a:pt x="70636" y="9841"/>
                </a:lnTo>
                <a:lnTo>
                  <a:pt x="71633" y="9450"/>
                </a:lnTo>
                <a:lnTo>
                  <a:pt x="73401" y="7783"/>
                </a:lnTo>
                <a:lnTo>
                  <a:pt x="72618" y="7379"/>
                </a:lnTo>
                <a:lnTo>
                  <a:pt x="71633" y="7240"/>
                </a:lnTo>
                <a:lnTo>
                  <a:pt x="69234" y="7240"/>
                </a:lnTo>
                <a:lnTo>
                  <a:pt x="69234" y="9450"/>
                </a:lnTo>
                <a:lnTo>
                  <a:pt x="67164" y="12152"/>
                </a:lnTo>
                <a:lnTo>
                  <a:pt x="65408" y="14854"/>
                </a:lnTo>
                <a:lnTo>
                  <a:pt x="66280" y="16091"/>
                </a:lnTo>
                <a:lnTo>
                  <a:pt x="65926" y="18516"/>
                </a:lnTo>
                <a:lnTo>
                  <a:pt x="62921" y="20094"/>
                </a:lnTo>
                <a:lnTo>
                  <a:pt x="62921" y="18276"/>
                </a:lnTo>
                <a:lnTo>
                  <a:pt x="61191" y="18124"/>
                </a:lnTo>
                <a:lnTo>
                  <a:pt x="59701" y="19299"/>
                </a:lnTo>
                <a:lnTo>
                  <a:pt x="57845" y="16698"/>
                </a:lnTo>
                <a:lnTo>
                  <a:pt x="55673" y="16698"/>
                </a:lnTo>
                <a:lnTo>
                  <a:pt x="54966" y="18049"/>
                </a:lnTo>
                <a:lnTo>
                  <a:pt x="54259" y="19071"/>
                </a:lnTo>
                <a:lnTo>
                  <a:pt x="53223" y="16786"/>
                </a:lnTo>
                <a:cubicBezTo>
                  <a:pt x="53223" y="16786"/>
                  <a:pt x="52623" y="16998"/>
                  <a:pt x="52038" y="16998"/>
                </a:cubicBezTo>
                <a:cubicBezTo>
                  <a:pt x="51500" y="16998"/>
                  <a:pt x="50974" y="16819"/>
                  <a:pt x="50938" y="16129"/>
                </a:cubicBezTo>
                <a:cubicBezTo>
                  <a:pt x="50862" y="14690"/>
                  <a:pt x="50862" y="14677"/>
                  <a:pt x="50862" y="14677"/>
                </a:cubicBezTo>
                <a:lnTo>
                  <a:pt x="47629" y="11672"/>
                </a:lnTo>
                <a:lnTo>
                  <a:pt x="46594" y="10952"/>
                </a:lnTo>
                <a:lnTo>
                  <a:pt x="44788" y="11268"/>
                </a:lnTo>
                <a:lnTo>
                  <a:pt x="43993" y="8869"/>
                </a:lnTo>
                <a:lnTo>
                  <a:pt x="42579" y="8427"/>
                </a:lnTo>
                <a:lnTo>
                  <a:pt x="39030" y="8869"/>
                </a:lnTo>
                <a:lnTo>
                  <a:pt x="36972" y="8427"/>
                </a:lnTo>
                <a:lnTo>
                  <a:pt x="34295" y="6141"/>
                </a:lnTo>
                <a:lnTo>
                  <a:pt x="30747" y="4462"/>
                </a:lnTo>
                <a:lnTo>
                  <a:pt x="28159" y="1962"/>
                </a:lnTo>
                <a:lnTo>
                  <a:pt x="26037" y="194"/>
                </a:lnTo>
                <a:lnTo>
                  <a:pt x="23196" y="825"/>
                </a:lnTo>
                <a:cubicBezTo>
                  <a:pt x="23196" y="825"/>
                  <a:pt x="23017" y="0"/>
                  <a:pt x="22033" y="0"/>
                </a:cubicBezTo>
                <a:close/>
              </a:path>
            </a:pathLst>
          </a:custGeom>
          <a:solidFill>
            <a:srgbClr val="C79266">
              <a:alpha val="1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9"/>
          <p:cNvSpPr txBox="1">
            <a:spLocks noGrp="1"/>
          </p:cNvSpPr>
          <p:nvPr>
            <p:ph type="title" hasCustomPrompt="1"/>
          </p:nvPr>
        </p:nvSpPr>
        <p:spPr>
          <a:xfrm>
            <a:off x="4568250" y="672675"/>
            <a:ext cx="3862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9" name="Google Shape;879;p29"/>
          <p:cNvSpPr txBox="1">
            <a:spLocks noGrp="1"/>
          </p:cNvSpPr>
          <p:nvPr>
            <p:ph type="subTitle" idx="1"/>
          </p:nvPr>
        </p:nvSpPr>
        <p:spPr>
          <a:xfrm>
            <a:off x="4568250" y="1361604"/>
            <a:ext cx="38625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29"/>
          <p:cNvSpPr txBox="1">
            <a:spLocks noGrp="1"/>
          </p:cNvSpPr>
          <p:nvPr>
            <p:ph type="title" idx="2" hasCustomPrompt="1"/>
          </p:nvPr>
        </p:nvSpPr>
        <p:spPr>
          <a:xfrm>
            <a:off x="4568250" y="2024940"/>
            <a:ext cx="3862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Spectral"/>
                <a:ea typeface="Spectral"/>
                <a:cs typeface="Spectral"/>
                <a:sym typeface="Spectr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1" name="Google Shape;881;p29"/>
          <p:cNvSpPr txBox="1">
            <a:spLocks noGrp="1"/>
          </p:cNvSpPr>
          <p:nvPr>
            <p:ph type="subTitle" idx="3"/>
          </p:nvPr>
        </p:nvSpPr>
        <p:spPr>
          <a:xfrm>
            <a:off x="4568250" y="2713864"/>
            <a:ext cx="38625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2" name="Google Shape;882;p29"/>
          <p:cNvSpPr txBox="1">
            <a:spLocks noGrp="1"/>
          </p:cNvSpPr>
          <p:nvPr>
            <p:ph type="title" idx="4" hasCustomPrompt="1"/>
          </p:nvPr>
        </p:nvSpPr>
        <p:spPr>
          <a:xfrm>
            <a:off x="4568250" y="3377204"/>
            <a:ext cx="38625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3" name="Google Shape;883;p29"/>
          <p:cNvSpPr txBox="1">
            <a:spLocks noGrp="1"/>
          </p:cNvSpPr>
          <p:nvPr>
            <p:ph type="subTitle" idx="5"/>
          </p:nvPr>
        </p:nvSpPr>
        <p:spPr>
          <a:xfrm>
            <a:off x="4568250" y="4066125"/>
            <a:ext cx="3862500" cy="4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30"/>
          <p:cNvGrpSpPr/>
          <p:nvPr/>
        </p:nvGrpSpPr>
        <p:grpSpPr>
          <a:xfrm>
            <a:off x="-2915794" y="-2145022"/>
            <a:ext cx="15698757" cy="8704653"/>
            <a:chOff x="-2915794" y="-2145022"/>
            <a:chExt cx="15698757" cy="8704653"/>
          </a:xfrm>
        </p:grpSpPr>
        <p:sp>
          <p:nvSpPr>
            <p:cNvPr id="886" name="Google Shape;886;p30"/>
            <p:cNvSpPr/>
            <p:nvPr/>
          </p:nvSpPr>
          <p:spPr>
            <a:xfrm rot="8816911">
              <a:off x="-1306377" y="-688853"/>
              <a:ext cx="5972348" cy="213239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 rot="8816911">
              <a:off x="6019023" y="2924772"/>
              <a:ext cx="5972348" cy="213239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 rot="-9739980">
              <a:off x="6627823" y="-377181"/>
              <a:ext cx="5972353" cy="213230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 rot="-7960971">
              <a:off x="-3093661" y="2575558"/>
              <a:ext cx="5972368" cy="2132357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0" name="Google Shape;890;p30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30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2" name="Google Shape;892;p30"/>
          <p:cNvSpPr txBox="1">
            <a:spLocks noGrp="1"/>
          </p:cNvSpPr>
          <p:nvPr>
            <p:ph type="title"/>
          </p:nvPr>
        </p:nvSpPr>
        <p:spPr>
          <a:xfrm>
            <a:off x="2347938" y="5395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0"/>
          <p:cNvSpPr txBox="1">
            <a:spLocks noGrp="1"/>
          </p:cNvSpPr>
          <p:nvPr>
            <p:ph type="subTitle" idx="1"/>
          </p:nvPr>
        </p:nvSpPr>
        <p:spPr>
          <a:xfrm>
            <a:off x="2347900" y="1598200"/>
            <a:ext cx="4448100" cy="11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4" name="Google Shape;894;p30"/>
          <p:cNvSpPr txBox="1"/>
          <p:nvPr/>
        </p:nvSpPr>
        <p:spPr>
          <a:xfrm>
            <a:off x="2099100" y="3533488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200" b="1" u="sng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5" name="Google Shape;895;p30"/>
          <p:cNvGrpSpPr/>
          <p:nvPr/>
        </p:nvGrpSpPr>
        <p:grpSpPr>
          <a:xfrm rot="3402104">
            <a:off x="8109152" y="3424376"/>
            <a:ext cx="1703745" cy="434725"/>
            <a:chOff x="2828225" y="1229300"/>
            <a:chExt cx="2000325" cy="510400"/>
          </a:xfrm>
        </p:grpSpPr>
        <p:sp>
          <p:nvSpPr>
            <p:cNvPr id="896" name="Google Shape;896;p30"/>
            <p:cNvSpPr/>
            <p:nvPr/>
          </p:nvSpPr>
          <p:spPr>
            <a:xfrm>
              <a:off x="2832625" y="1235925"/>
              <a:ext cx="1866500" cy="503775"/>
            </a:xfrm>
            <a:custGeom>
              <a:avLst/>
              <a:gdLst/>
              <a:ahLst/>
              <a:cxnLst/>
              <a:rect l="l" t="t" r="r" b="b"/>
              <a:pathLst>
                <a:path w="74660" h="20151" extrusionOk="0">
                  <a:moveTo>
                    <a:pt x="74659" y="0"/>
                  </a:moveTo>
                  <a:lnTo>
                    <a:pt x="73247" y="324"/>
                  </a:lnTo>
                  <a:lnTo>
                    <a:pt x="71806" y="618"/>
                  </a:lnTo>
                  <a:lnTo>
                    <a:pt x="70394" y="883"/>
                  </a:lnTo>
                  <a:lnTo>
                    <a:pt x="68953" y="1089"/>
                  </a:lnTo>
                  <a:lnTo>
                    <a:pt x="67894" y="1206"/>
                  </a:lnTo>
                  <a:lnTo>
                    <a:pt x="66540" y="1324"/>
                  </a:lnTo>
                  <a:lnTo>
                    <a:pt x="64952" y="1442"/>
                  </a:lnTo>
                  <a:lnTo>
                    <a:pt x="63187" y="1559"/>
                  </a:lnTo>
                  <a:lnTo>
                    <a:pt x="59157" y="1706"/>
                  </a:lnTo>
                  <a:lnTo>
                    <a:pt x="54833" y="1853"/>
                  </a:lnTo>
                  <a:lnTo>
                    <a:pt x="50538" y="1971"/>
                  </a:lnTo>
                  <a:lnTo>
                    <a:pt x="46567" y="2030"/>
                  </a:lnTo>
                  <a:lnTo>
                    <a:pt x="43272" y="2089"/>
                  </a:lnTo>
                  <a:lnTo>
                    <a:pt x="31388" y="2089"/>
                  </a:lnTo>
                  <a:lnTo>
                    <a:pt x="26564" y="2030"/>
                  </a:lnTo>
                  <a:lnTo>
                    <a:pt x="24152" y="1971"/>
                  </a:lnTo>
                  <a:lnTo>
                    <a:pt x="21769" y="1883"/>
                  </a:lnTo>
                  <a:lnTo>
                    <a:pt x="19239" y="1765"/>
                  </a:lnTo>
                  <a:lnTo>
                    <a:pt x="16739" y="1618"/>
                  </a:lnTo>
                  <a:lnTo>
                    <a:pt x="14238" y="1412"/>
                  </a:lnTo>
                  <a:lnTo>
                    <a:pt x="11738" y="1177"/>
                  </a:lnTo>
                  <a:lnTo>
                    <a:pt x="10767" y="1059"/>
                  </a:lnTo>
                  <a:lnTo>
                    <a:pt x="9855" y="971"/>
                  </a:lnTo>
                  <a:lnTo>
                    <a:pt x="9002" y="942"/>
                  </a:lnTo>
                  <a:lnTo>
                    <a:pt x="8590" y="971"/>
                  </a:lnTo>
                  <a:lnTo>
                    <a:pt x="8178" y="1000"/>
                  </a:lnTo>
                  <a:lnTo>
                    <a:pt x="7767" y="1030"/>
                  </a:lnTo>
                  <a:lnTo>
                    <a:pt x="7384" y="1089"/>
                  </a:lnTo>
                  <a:lnTo>
                    <a:pt x="6972" y="1177"/>
                  </a:lnTo>
                  <a:lnTo>
                    <a:pt x="6561" y="1295"/>
                  </a:lnTo>
                  <a:lnTo>
                    <a:pt x="6149" y="1442"/>
                  </a:lnTo>
                  <a:lnTo>
                    <a:pt x="5707" y="1589"/>
                  </a:lnTo>
                  <a:lnTo>
                    <a:pt x="5266" y="1795"/>
                  </a:lnTo>
                  <a:lnTo>
                    <a:pt x="4796" y="2030"/>
                  </a:lnTo>
                  <a:lnTo>
                    <a:pt x="4090" y="2412"/>
                  </a:lnTo>
                  <a:lnTo>
                    <a:pt x="3442" y="2854"/>
                  </a:lnTo>
                  <a:lnTo>
                    <a:pt x="2854" y="3324"/>
                  </a:lnTo>
                  <a:lnTo>
                    <a:pt x="2325" y="3824"/>
                  </a:lnTo>
                  <a:lnTo>
                    <a:pt x="2060" y="4118"/>
                  </a:lnTo>
                  <a:lnTo>
                    <a:pt x="1825" y="4383"/>
                  </a:lnTo>
                  <a:lnTo>
                    <a:pt x="1589" y="4707"/>
                  </a:lnTo>
                  <a:lnTo>
                    <a:pt x="1383" y="5001"/>
                  </a:lnTo>
                  <a:lnTo>
                    <a:pt x="1177" y="5325"/>
                  </a:lnTo>
                  <a:lnTo>
                    <a:pt x="1001" y="5648"/>
                  </a:lnTo>
                  <a:lnTo>
                    <a:pt x="854" y="6001"/>
                  </a:lnTo>
                  <a:lnTo>
                    <a:pt x="677" y="6354"/>
                  </a:lnTo>
                  <a:lnTo>
                    <a:pt x="530" y="6795"/>
                  </a:lnTo>
                  <a:lnTo>
                    <a:pt x="413" y="7237"/>
                  </a:lnTo>
                  <a:lnTo>
                    <a:pt x="295" y="7678"/>
                  </a:lnTo>
                  <a:lnTo>
                    <a:pt x="177" y="8119"/>
                  </a:lnTo>
                  <a:lnTo>
                    <a:pt x="118" y="8560"/>
                  </a:lnTo>
                  <a:lnTo>
                    <a:pt x="60" y="9002"/>
                  </a:lnTo>
                  <a:lnTo>
                    <a:pt x="1" y="9913"/>
                  </a:lnTo>
                  <a:lnTo>
                    <a:pt x="1" y="10825"/>
                  </a:lnTo>
                  <a:lnTo>
                    <a:pt x="60" y="11737"/>
                  </a:lnTo>
                  <a:lnTo>
                    <a:pt x="177" y="12649"/>
                  </a:lnTo>
                  <a:lnTo>
                    <a:pt x="324" y="13561"/>
                  </a:lnTo>
                  <a:lnTo>
                    <a:pt x="471" y="14120"/>
                  </a:lnTo>
                  <a:lnTo>
                    <a:pt x="736" y="14944"/>
                  </a:lnTo>
                  <a:lnTo>
                    <a:pt x="1030" y="15797"/>
                  </a:lnTo>
                  <a:lnTo>
                    <a:pt x="1236" y="16238"/>
                  </a:lnTo>
                  <a:lnTo>
                    <a:pt x="1442" y="16679"/>
                  </a:lnTo>
                  <a:lnTo>
                    <a:pt x="1677" y="17091"/>
                  </a:lnTo>
                  <a:lnTo>
                    <a:pt x="1913" y="17503"/>
                  </a:lnTo>
                  <a:lnTo>
                    <a:pt x="2178" y="17885"/>
                  </a:lnTo>
                  <a:lnTo>
                    <a:pt x="2472" y="18268"/>
                  </a:lnTo>
                  <a:lnTo>
                    <a:pt x="2795" y="18621"/>
                  </a:lnTo>
                  <a:lnTo>
                    <a:pt x="3119" y="18944"/>
                  </a:lnTo>
                  <a:lnTo>
                    <a:pt x="3472" y="19209"/>
                  </a:lnTo>
                  <a:lnTo>
                    <a:pt x="3854" y="19474"/>
                  </a:lnTo>
                  <a:lnTo>
                    <a:pt x="4237" y="19680"/>
                  </a:lnTo>
                  <a:lnTo>
                    <a:pt x="4649" y="19827"/>
                  </a:lnTo>
                  <a:lnTo>
                    <a:pt x="5149" y="19944"/>
                  </a:lnTo>
                  <a:lnTo>
                    <a:pt x="5707" y="20062"/>
                  </a:lnTo>
                  <a:lnTo>
                    <a:pt x="6266" y="20121"/>
                  </a:lnTo>
                  <a:lnTo>
                    <a:pt x="6855" y="20150"/>
                  </a:lnTo>
                  <a:lnTo>
                    <a:pt x="8061" y="20150"/>
                  </a:lnTo>
                  <a:lnTo>
                    <a:pt x="9326" y="20092"/>
                  </a:lnTo>
                  <a:lnTo>
                    <a:pt x="10591" y="19974"/>
                  </a:lnTo>
                  <a:lnTo>
                    <a:pt x="11826" y="19856"/>
                  </a:lnTo>
                  <a:lnTo>
                    <a:pt x="13003" y="19768"/>
                  </a:lnTo>
                  <a:lnTo>
                    <a:pt x="14091" y="19709"/>
                  </a:lnTo>
                  <a:lnTo>
                    <a:pt x="19063" y="19621"/>
                  </a:lnTo>
                  <a:lnTo>
                    <a:pt x="24063" y="19591"/>
                  </a:lnTo>
                  <a:lnTo>
                    <a:pt x="29035" y="19562"/>
                  </a:lnTo>
                  <a:lnTo>
                    <a:pt x="34035" y="19562"/>
                  </a:lnTo>
                  <a:lnTo>
                    <a:pt x="41478" y="19533"/>
                  </a:lnTo>
                  <a:lnTo>
                    <a:pt x="47743" y="19503"/>
                  </a:lnTo>
                  <a:lnTo>
                    <a:pt x="54686" y="19503"/>
                  </a:lnTo>
                  <a:lnTo>
                    <a:pt x="61451" y="19533"/>
                  </a:lnTo>
                  <a:lnTo>
                    <a:pt x="67305" y="19591"/>
                  </a:lnTo>
                  <a:lnTo>
                    <a:pt x="69600" y="19650"/>
                  </a:lnTo>
                  <a:lnTo>
                    <a:pt x="71365" y="19709"/>
                  </a:lnTo>
                  <a:lnTo>
                    <a:pt x="72512" y="19797"/>
                  </a:lnTo>
                  <a:lnTo>
                    <a:pt x="72836" y="19827"/>
                  </a:lnTo>
                  <a:lnTo>
                    <a:pt x="72894" y="19856"/>
                  </a:lnTo>
                  <a:lnTo>
                    <a:pt x="72924" y="19886"/>
                  </a:lnTo>
                  <a:lnTo>
                    <a:pt x="72836" y="18621"/>
                  </a:lnTo>
                  <a:lnTo>
                    <a:pt x="72806" y="17385"/>
                  </a:lnTo>
                  <a:lnTo>
                    <a:pt x="72777" y="16120"/>
                  </a:lnTo>
                  <a:lnTo>
                    <a:pt x="72747" y="14885"/>
                  </a:lnTo>
                  <a:lnTo>
                    <a:pt x="72777" y="13620"/>
                  </a:lnTo>
                  <a:lnTo>
                    <a:pt x="72836" y="12384"/>
                  </a:lnTo>
                  <a:lnTo>
                    <a:pt x="72894" y="11120"/>
                  </a:lnTo>
                  <a:lnTo>
                    <a:pt x="72983" y="9884"/>
                  </a:lnTo>
                  <a:lnTo>
                    <a:pt x="73100" y="8619"/>
                  </a:lnTo>
                  <a:lnTo>
                    <a:pt x="73247" y="7384"/>
                  </a:lnTo>
                  <a:lnTo>
                    <a:pt x="73424" y="6148"/>
                  </a:lnTo>
                  <a:lnTo>
                    <a:pt x="73630" y="4913"/>
                  </a:lnTo>
                  <a:lnTo>
                    <a:pt x="73836" y="3677"/>
                  </a:lnTo>
                  <a:lnTo>
                    <a:pt x="74100" y="2442"/>
                  </a:lnTo>
                  <a:lnTo>
                    <a:pt x="74365" y="1206"/>
                  </a:lnTo>
                  <a:lnTo>
                    <a:pt x="746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4568925" y="1230775"/>
              <a:ext cx="257425" cy="503025"/>
            </a:xfrm>
            <a:custGeom>
              <a:avLst/>
              <a:gdLst/>
              <a:ahLst/>
              <a:cxnLst/>
              <a:rect l="l" t="t" r="r" b="b"/>
              <a:pathLst>
                <a:path w="10297" h="20121" extrusionOk="0">
                  <a:moveTo>
                    <a:pt x="6149" y="0"/>
                  </a:moveTo>
                  <a:lnTo>
                    <a:pt x="5884" y="30"/>
                  </a:lnTo>
                  <a:lnTo>
                    <a:pt x="5560" y="89"/>
                  </a:lnTo>
                  <a:lnTo>
                    <a:pt x="5207" y="206"/>
                  </a:lnTo>
                  <a:lnTo>
                    <a:pt x="4913" y="383"/>
                  </a:lnTo>
                  <a:lnTo>
                    <a:pt x="4590" y="559"/>
                  </a:lnTo>
                  <a:lnTo>
                    <a:pt x="4295" y="795"/>
                  </a:lnTo>
                  <a:lnTo>
                    <a:pt x="4031" y="1089"/>
                  </a:lnTo>
                  <a:lnTo>
                    <a:pt x="3766" y="1353"/>
                  </a:lnTo>
                  <a:lnTo>
                    <a:pt x="3531" y="1677"/>
                  </a:lnTo>
                  <a:lnTo>
                    <a:pt x="3295" y="2001"/>
                  </a:lnTo>
                  <a:lnTo>
                    <a:pt x="3060" y="2324"/>
                  </a:lnTo>
                  <a:lnTo>
                    <a:pt x="2678" y="3030"/>
                  </a:lnTo>
                  <a:lnTo>
                    <a:pt x="2325" y="3677"/>
                  </a:lnTo>
                  <a:lnTo>
                    <a:pt x="2060" y="4295"/>
                  </a:lnTo>
                  <a:lnTo>
                    <a:pt x="1619" y="5354"/>
                  </a:lnTo>
                  <a:lnTo>
                    <a:pt x="1207" y="6442"/>
                  </a:lnTo>
                  <a:lnTo>
                    <a:pt x="824" y="7531"/>
                  </a:lnTo>
                  <a:lnTo>
                    <a:pt x="530" y="8678"/>
                  </a:lnTo>
                  <a:lnTo>
                    <a:pt x="295" y="9825"/>
                  </a:lnTo>
                  <a:lnTo>
                    <a:pt x="177" y="10414"/>
                  </a:lnTo>
                  <a:lnTo>
                    <a:pt x="118" y="10973"/>
                  </a:lnTo>
                  <a:lnTo>
                    <a:pt x="59" y="11561"/>
                  </a:lnTo>
                  <a:lnTo>
                    <a:pt x="1" y="12149"/>
                  </a:lnTo>
                  <a:lnTo>
                    <a:pt x="1" y="12708"/>
                  </a:lnTo>
                  <a:lnTo>
                    <a:pt x="1" y="13296"/>
                  </a:lnTo>
                  <a:lnTo>
                    <a:pt x="30" y="13738"/>
                  </a:lnTo>
                  <a:lnTo>
                    <a:pt x="59" y="14267"/>
                  </a:lnTo>
                  <a:lnTo>
                    <a:pt x="148" y="14826"/>
                  </a:lnTo>
                  <a:lnTo>
                    <a:pt x="236" y="15414"/>
                  </a:lnTo>
                  <a:lnTo>
                    <a:pt x="383" y="16032"/>
                  </a:lnTo>
                  <a:lnTo>
                    <a:pt x="530" y="16679"/>
                  </a:lnTo>
                  <a:lnTo>
                    <a:pt x="736" y="17297"/>
                  </a:lnTo>
                  <a:lnTo>
                    <a:pt x="971" y="17885"/>
                  </a:lnTo>
                  <a:lnTo>
                    <a:pt x="1266" y="18444"/>
                  </a:lnTo>
                  <a:lnTo>
                    <a:pt x="1413" y="18680"/>
                  </a:lnTo>
                  <a:lnTo>
                    <a:pt x="1589" y="18944"/>
                  </a:lnTo>
                  <a:lnTo>
                    <a:pt x="1766" y="19150"/>
                  </a:lnTo>
                  <a:lnTo>
                    <a:pt x="1942" y="19356"/>
                  </a:lnTo>
                  <a:lnTo>
                    <a:pt x="2148" y="19562"/>
                  </a:lnTo>
                  <a:lnTo>
                    <a:pt x="2383" y="19709"/>
                  </a:lnTo>
                  <a:lnTo>
                    <a:pt x="2589" y="19856"/>
                  </a:lnTo>
                  <a:lnTo>
                    <a:pt x="2825" y="19974"/>
                  </a:lnTo>
                  <a:lnTo>
                    <a:pt x="3089" y="20062"/>
                  </a:lnTo>
                  <a:lnTo>
                    <a:pt x="3354" y="20121"/>
                  </a:lnTo>
                  <a:lnTo>
                    <a:pt x="3942" y="20121"/>
                  </a:lnTo>
                  <a:lnTo>
                    <a:pt x="4237" y="20062"/>
                  </a:lnTo>
                  <a:lnTo>
                    <a:pt x="4560" y="19974"/>
                  </a:lnTo>
                  <a:lnTo>
                    <a:pt x="5178" y="19768"/>
                  </a:lnTo>
                  <a:lnTo>
                    <a:pt x="5472" y="19621"/>
                  </a:lnTo>
                  <a:lnTo>
                    <a:pt x="5796" y="19444"/>
                  </a:lnTo>
                  <a:lnTo>
                    <a:pt x="6090" y="19268"/>
                  </a:lnTo>
                  <a:lnTo>
                    <a:pt x="6413" y="19033"/>
                  </a:lnTo>
                  <a:lnTo>
                    <a:pt x="6737" y="18768"/>
                  </a:lnTo>
                  <a:lnTo>
                    <a:pt x="7031" y="18474"/>
                  </a:lnTo>
                  <a:lnTo>
                    <a:pt x="7355" y="18150"/>
                  </a:lnTo>
                  <a:lnTo>
                    <a:pt x="7649" y="17797"/>
                  </a:lnTo>
                  <a:lnTo>
                    <a:pt x="7943" y="17385"/>
                  </a:lnTo>
                  <a:lnTo>
                    <a:pt x="8237" y="16915"/>
                  </a:lnTo>
                  <a:lnTo>
                    <a:pt x="8531" y="16385"/>
                  </a:lnTo>
                  <a:lnTo>
                    <a:pt x="8826" y="15826"/>
                  </a:lnTo>
                  <a:lnTo>
                    <a:pt x="9090" y="15208"/>
                  </a:lnTo>
                  <a:lnTo>
                    <a:pt x="9384" y="14532"/>
                  </a:lnTo>
                  <a:lnTo>
                    <a:pt x="9620" y="13973"/>
                  </a:lnTo>
                  <a:lnTo>
                    <a:pt x="9885" y="13385"/>
                  </a:lnTo>
                  <a:lnTo>
                    <a:pt x="10032" y="13091"/>
                  </a:lnTo>
                  <a:lnTo>
                    <a:pt x="10149" y="12796"/>
                  </a:lnTo>
                  <a:lnTo>
                    <a:pt x="10238" y="12502"/>
                  </a:lnTo>
                  <a:lnTo>
                    <a:pt x="10296" y="12208"/>
                  </a:lnTo>
                  <a:lnTo>
                    <a:pt x="8502" y="11884"/>
                  </a:lnTo>
                  <a:lnTo>
                    <a:pt x="8678" y="11414"/>
                  </a:lnTo>
                  <a:lnTo>
                    <a:pt x="9120" y="10267"/>
                  </a:lnTo>
                  <a:lnTo>
                    <a:pt x="9326" y="9678"/>
                  </a:lnTo>
                  <a:lnTo>
                    <a:pt x="9502" y="9090"/>
                  </a:lnTo>
                  <a:lnTo>
                    <a:pt x="9737" y="8060"/>
                  </a:lnTo>
                  <a:lnTo>
                    <a:pt x="9855" y="7560"/>
                  </a:lnTo>
                  <a:lnTo>
                    <a:pt x="9943" y="7031"/>
                  </a:lnTo>
                  <a:lnTo>
                    <a:pt x="10002" y="6442"/>
                  </a:lnTo>
                  <a:lnTo>
                    <a:pt x="10032" y="5854"/>
                  </a:lnTo>
                  <a:lnTo>
                    <a:pt x="10090" y="5295"/>
                  </a:lnTo>
                  <a:lnTo>
                    <a:pt x="10090" y="5030"/>
                  </a:lnTo>
                  <a:lnTo>
                    <a:pt x="10090" y="4736"/>
                  </a:lnTo>
                  <a:lnTo>
                    <a:pt x="10061" y="4472"/>
                  </a:lnTo>
                  <a:lnTo>
                    <a:pt x="10002" y="4236"/>
                  </a:lnTo>
                  <a:lnTo>
                    <a:pt x="9855" y="3766"/>
                  </a:lnTo>
                  <a:lnTo>
                    <a:pt x="9737" y="3266"/>
                  </a:lnTo>
                  <a:lnTo>
                    <a:pt x="9620" y="2795"/>
                  </a:lnTo>
                  <a:lnTo>
                    <a:pt x="9414" y="2471"/>
                  </a:lnTo>
                  <a:lnTo>
                    <a:pt x="9384" y="2383"/>
                  </a:lnTo>
                  <a:lnTo>
                    <a:pt x="9090" y="1942"/>
                  </a:lnTo>
                  <a:lnTo>
                    <a:pt x="8737" y="1501"/>
                  </a:lnTo>
                  <a:lnTo>
                    <a:pt x="8325" y="1089"/>
                  </a:lnTo>
                  <a:lnTo>
                    <a:pt x="7884" y="706"/>
                  </a:lnTo>
                  <a:lnTo>
                    <a:pt x="7678" y="530"/>
                  </a:lnTo>
                  <a:lnTo>
                    <a:pt x="7414" y="383"/>
                  </a:lnTo>
                  <a:lnTo>
                    <a:pt x="7178" y="265"/>
                  </a:lnTo>
                  <a:lnTo>
                    <a:pt x="6943" y="147"/>
                  </a:lnTo>
                  <a:lnTo>
                    <a:pt x="6678" y="89"/>
                  </a:lnTo>
                  <a:lnTo>
                    <a:pt x="6413" y="30"/>
                  </a:lnTo>
                  <a:lnTo>
                    <a:pt x="61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4574075" y="1316075"/>
              <a:ext cx="160350" cy="342725"/>
            </a:xfrm>
            <a:custGeom>
              <a:avLst/>
              <a:gdLst/>
              <a:ahLst/>
              <a:cxnLst/>
              <a:rect l="l" t="t" r="r" b="b"/>
              <a:pathLst>
                <a:path w="6414" h="13709" extrusionOk="0">
                  <a:moveTo>
                    <a:pt x="2266" y="1"/>
                  </a:moveTo>
                  <a:lnTo>
                    <a:pt x="2148" y="295"/>
                  </a:lnTo>
                  <a:lnTo>
                    <a:pt x="2001" y="618"/>
                  </a:lnTo>
                  <a:lnTo>
                    <a:pt x="1707" y="1236"/>
                  </a:lnTo>
                  <a:lnTo>
                    <a:pt x="1530" y="1648"/>
                  </a:lnTo>
                  <a:lnTo>
                    <a:pt x="1383" y="2060"/>
                  </a:lnTo>
                  <a:lnTo>
                    <a:pt x="1177" y="2883"/>
                  </a:lnTo>
                  <a:lnTo>
                    <a:pt x="971" y="3707"/>
                  </a:lnTo>
                  <a:lnTo>
                    <a:pt x="854" y="4119"/>
                  </a:lnTo>
                  <a:lnTo>
                    <a:pt x="707" y="4531"/>
                  </a:lnTo>
                  <a:lnTo>
                    <a:pt x="589" y="4943"/>
                  </a:lnTo>
                  <a:lnTo>
                    <a:pt x="501" y="5413"/>
                  </a:lnTo>
                  <a:lnTo>
                    <a:pt x="265" y="6560"/>
                  </a:lnTo>
                  <a:lnTo>
                    <a:pt x="118" y="7708"/>
                  </a:lnTo>
                  <a:lnTo>
                    <a:pt x="1" y="8737"/>
                  </a:lnTo>
                  <a:lnTo>
                    <a:pt x="1" y="9237"/>
                  </a:lnTo>
                  <a:lnTo>
                    <a:pt x="30" y="9884"/>
                  </a:lnTo>
                  <a:lnTo>
                    <a:pt x="89" y="10620"/>
                  </a:lnTo>
                  <a:lnTo>
                    <a:pt x="177" y="11355"/>
                  </a:lnTo>
                  <a:lnTo>
                    <a:pt x="354" y="12591"/>
                  </a:lnTo>
                  <a:lnTo>
                    <a:pt x="442" y="13120"/>
                  </a:lnTo>
                  <a:lnTo>
                    <a:pt x="1501" y="13385"/>
                  </a:lnTo>
                  <a:lnTo>
                    <a:pt x="2207" y="13591"/>
                  </a:lnTo>
                  <a:lnTo>
                    <a:pt x="2560" y="13679"/>
                  </a:lnTo>
                  <a:lnTo>
                    <a:pt x="2736" y="13709"/>
                  </a:lnTo>
                  <a:lnTo>
                    <a:pt x="2913" y="13709"/>
                  </a:lnTo>
                  <a:lnTo>
                    <a:pt x="2795" y="13561"/>
                  </a:lnTo>
                  <a:lnTo>
                    <a:pt x="2560" y="13267"/>
                  </a:lnTo>
                  <a:lnTo>
                    <a:pt x="2207" y="12767"/>
                  </a:lnTo>
                  <a:lnTo>
                    <a:pt x="2089" y="12473"/>
                  </a:lnTo>
                  <a:lnTo>
                    <a:pt x="1971" y="12179"/>
                  </a:lnTo>
                  <a:lnTo>
                    <a:pt x="1883" y="11855"/>
                  </a:lnTo>
                  <a:lnTo>
                    <a:pt x="1824" y="11532"/>
                  </a:lnTo>
                  <a:lnTo>
                    <a:pt x="1766" y="11208"/>
                  </a:lnTo>
                  <a:lnTo>
                    <a:pt x="1736" y="10855"/>
                  </a:lnTo>
                  <a:lnTo>
                    <a:pt x="1707" y="10179"/>
                  </a:lnTo>
                  <a:lnTo>
                    <a:pt x="1736" y="9502"/>
                  </a:lnTo>
                  <a:lnTo>
                    <a:pt x="1824" y="8825"/>
                  </a:lnTo>
                  <a:lnTo>
                    <a:pt x="2030" y="7825"/>
                  </a:lnTo>
                  <a:lnTo>
                    <a:pt x="2295" y="6796"/>
                  </a:lnTo>
                  <a:lnTo>
                    <a:pt x="2442" y="6296"/>
                  </a:lnTo>
                  <a:lnTo>
                    <a:pt x="2619" y="5825"/>
                  </a:lnTo>
                  <a:lnTo>
                    <a:pt x="2825" y="5325"/>
                  </a:lnTo>
                  <a:lnTo>
                    <a:pt x="3030" y="4854"/>
                  </a:lnTo>
                  <a:lnTo>
                    <a:pt x="3442" y="4001"/>
                  </a:lnTo>
                  <a:lnTo>
                    <a:pt x="3884" y="3119"/>
                  </a:lnTo>
                  <a:lnTo>
                    <a:pt x="4207" y="2472"/>
                  </a:lnTo>
                  <a:lnTo>
                    <a:pt x="4384" y="2177"/>
                  </a:lnTo>
                  <a:lnTo>
                    <a:pt x="4589" y="1883"/>
                  </a:lnTo>
                  <a:lnTo>
                    <a:pt x="4942" y="1383"/>
                  </a:lnTo>
                  <a:lnTo>
                    <a:pt x="5148" y="1177"/>
                  </a:lnTo>
                  <a:lnTo>
                    <a:pt x="5266" y="1089"/>
                  </a:lnTo>
                  <a:lnTo>
                    <a:pt x="5384" y="1001"/>
                  </a:lnTo>
                  <a:lnTo>
                    <a:pt x="5648" y="883"/>
                  </a:lnTo>
                  <a:lnTo>
                    <a:pt x="5884" y="795"/>
                  </a:lnTo>
                  <a:lnTo>
                    <a:pt x="6413" y="618"/>
                  </a:lnTo>
                  <a:lnTo>
                    <a:pt x="4325" y="324"/>
                  </a:lnTo>
                  <a:lnTo>
                    <a:pt x="3266" y="148"/>
                  </a:lnTo>
                  <a:lnTo>
                    <a:pt x="22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4621150" y="1330775"/>
              <a:ext cx="132400" cy="254475"/>
            </a:xfrm>
            <a:custGeom>
              <a:avLst/>
              <a:gdLst/>
              <a:ahLst/>
              <a:cxnLst/>
              <a:rect l="l" t="t" r="r" b="b"/>
              <a:pathLst>
                <a:path w="5296" h="10179" extrusionOk="0">
                  <a:moveTo>
                    <a:pt x="4118" y="1"/>
                  </a:moveTo>
                  <a:lnTo>
                    <a:pt x="4001" y="30"/>
                  </a:lnTo>
                  <a:lnTo>
                    <a:pt x="3736" y="148"/>
                  </a:lnTo>
                  <a:lnTo>
                    <a:pt x="3501" y="324"/>
                  </a:lnTo>
                  <a:lnTo>
                    <a:pt x="3236" y="560"/>
                  </a:lnTo>
                  <a:lnTo>
                    <a:pt x="3001" y="825"/>
                  </a:lnTo>
                  <a:lnTo>
                    <a:pt x="2648" y="1325"/>
                  </a:lnTo>
                  <a:lnTo>
                    <a:pt x="2295" y="1825"/>
                  </a:lnTo>
                  <a:lnTo>
                    <a:pt x="2177" y="2060"/>
                  </a:lnTo>
                  <a:lnTo>
                    <a:pt x="2030" y="2295"/>
                  </a:lnTo>
                  <a:lnTo>
                    <a:pt x="1942" y="2560"/>
                  </a:lnTo>
                  <a:lnTo>
                    <a:pt x="1853" y="2825"/>
                  </a:lnTo>
                  <a:lnTo>
                    <a:pt x="1736" y="3119"/>
                  </a:lnTo>
                  <a:lnTo>
                    <a:pt x="1589" y="3413"/>
                  </a:lnTo>
                  <a:lnTo>
                    <a:pt x="1236" y="3943"/>
                  </a:lnTo>
                  <a:lnTo>
                    <a:pt x="1089" y="4237"/>
                  </a:lnTo>
                  <a:lnTo>
                    <a:pt x="971" y="4502"/>
                  </a:lnTo>
                  <a:lnTo>
                    <a:pt x="765" y="5119"/>
                  </a:lnTo>
                  <a:lnTo>
                    <a:pt x="618" y="5737"/>
                  </a:lnTo>
                  <a:lnTo>
                    <a:pt x="500" y="6355"/>
                  </a:lnTo>
                  <a:lnTo>
                    <a:pt x="265" y="7384"/>
                  </a:lnTo>
                  <a:lnTo>
                    <a:pt x="30" y="8414"/>
                  </a:lnTo>
                  <a:lnTo>
                    <a:pt x="0" y="8649"/>
                  </a:lnTo>
                  <a:lnTo>
                    <a:pt x="0" y="8738"/>
                  </a:lnTo>
                  <a:lnTo>
                    <a:pt x="59" y="8826"/>
                  </a:lnTo>
                  <a:lnTo>
                    <a:pt x="177" y="8885"/>
                  </a:lnTo>
                  <a:lnTo>
                    <a:pt x="324" y="8943"/>
                  </a:lnTo>
                  <a:lnTo>
                    <a:pt x="589" y="9002"/>
                  </a:lnTo>
                  <a:lnTo>
                    <a:pt x="1618" y="9326"/>
                  </a:lnTo>
                  <a:lnTo>
                    <a:pt x="2265" y="9591"/>
                  </a:lnTo>
                  <a:lnTo>
                    <a:pt x="2854" y="9826"/>
                  </a:lnTo>
                  <a:lnTo>
                    <a:pt x="3177" y="9944"/>
                  </a:lnTo>
                  <a:lnTo>
                    <a:pt x="3677" y="10179"/>
                  </a:lnTo>
                  <a:lnTo>
                    <a:pt x="3736" y="10179"/>
                  </a:lnTo>
                  <a:lnTo>
                    <a:pt x="3765" y="10150"/>
                  </a:lnTo>
                  <a:lnTo>
                    <a:pt x="4207" y="9002"/>
                  </a:lnTo>
                  <a:lnTo>
                    <a:pt x="4413" y="8443"/>
                  </a:lnTo>
                  <a:lnTo>
                    <a:pt x="4501" y="8149"/>
                  </a:lnTo>
                  <a:lnTo>
                    <a:pt x="4560" y="7855"/>
                  </a:lnTo>
                  <a:lnTo>
                    <a:pt x="4677" y="7237"/>
                  </a:lnTo>
                  <a:lnTo>
                    <a:pt x="4824" y="6620"/>
                  </a:lnTo>
                  <a:lnTo>
                    <a:pt x="5148" y="5413"/>
                  </a:lnTo>
                  <a:lnTo>
                    <a:pt x="5236" y="5090"/>
                  </a:lnTo>
                  <a:lnTo>
                    <a:pt x="5266" y="4766"/>
                  </a:lnTo>
                  <a:lnTo>
                    <a:pt x="5295" y="4119"/>
                  </a:lnTo>
                  <a:lnTo>
                    <a:pt x="5295" y="3796"/>
                  </a:lnTo>
                  <a:lnTo>
                    <a:pt x="5295" y="3325"/>
                  </a:lnTo>
                  <a:lnTo>
                    <a:pt x="5207" y="2237"/>
                  </a:lnTo>
                  <a:lnTo>
                    <a:pt x="5148" y="1678"/>
                  </a:lnTo>
                  <a:lnTo>
                    <a:pt x="5060" y="1148"/>
                  </a:lnTo>
                  <a:lnTo>
                    <a:pt x="4942" y="707"/>
                  </a:lnTo>
                  <a:lnTo>
                    <a:pt x="4824" y="383"/>
                  </a:lnTo>
                  <a:lnTo>
                    <a:pt x="4766" y="266"/>
                  </a:lnTo>
                  <a:lnTo>
                    <a:pt x="4677" y="148"/>
                  </a:lnTo>
                  <a:lnTo>
                    <a:pt x="4560" y="89"/>
                  </a:lnTo>
                  <a:lnTo>
                    <a:pt x="4471" y="30"/>
                  </a:lnTo>
                  <a:lnTo>
                    <a:pt x="43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4571125" y="1229300"/>
              <a:ext cx="257425" cy="508925"/>
            </a:xfrm>
            <a:custGeom>
              <a:avLst/>
              <a:gdLst/>
              <a:ahLst/>
              <a:cxnLst/>
              <a:rect l="l" t="t" r="r" b="b"/>
              <a:pathLst>
                <a:path w="10297" h="20357" extrusionOk="0">
                  <a:moveTo>
                    <a:pt x="6296" y="4207"/>
                  </a:moveTo>
                  <a:lnTo>
                    <a:pt x="6414" y="4236"/>
                  </a:lnTo>
                  <a:lnTo>
                    <a:pt x="6531" y="4295"/>
                  </a:lnTo>
                  <a:lnTo>
                    <a:pt x="6620" y="4354"/>
                  </a:lnTo>
                  <a:lnTo>
                    <a:pt x="6708" y="4442"/>
                  </a:lnTo>
                  <a:lnTo>
                    <a:pt x="6767" y="4560"/>
                  </a:lnTo>
                  <a:lnTo>
                    <a:pt x="6855" y="4707"/>
                  </a:lnTo>
                  <a:lnTo>
                    <a:pt x="6943" y="5001"/>
                  </a:lnTo>
                  <a:lnTo>
                    <a:pt x="7002" y="5354"/>
                  </a:lnTo>
                  <a:lnTo>
                    <a:pt x="7061" y="5737"/>
                  </a:lnTo>
                  <a:lnTo>
                    <a:pt x="7120" y="6501"/>
                  </a:lnTo>
                  <a:lnTo>
                    <a:pt x="7149" y="7090"/>
                  </a:lnTo>
                  <a:lnTo>
                    <a:pt x="7178" y="7531"/>
                  </a:lnTo>
                  <a:lnTo>
                    <a:pt x="7208" y="8002"/>
                  </a:lnTo>
                  <a:lnTo>
                    <a:pt x="7178" y="8472"/>
                  </a:lnTo>
                  <a:lnTo>
                    <a:pt x="7149" y="8914"/>
                  </a:lnTo>
                  <a:lnTo>
                    <a:pt x="7090" y="9384"/>
                  </a:lnTo>
                  <a:lnTo>
                    <a:pt x="7002" y="9825"/>
                  </a:lnTo>
                  <a:lnTo>
                    <a:pt x="6825" y="10737"/>
                  </a:lnTo>
                  <a:lnTo>
                    <a:pt x="6561" y="11620"/>
                  </a:lnTo>
                  <a:lnTo>
                    <a:pt x="6296" y="12473"/>
                  </a:lnTo>
                  <a:lnTo>
                    <a:pt x="5972" y="13326"/>
                  </a:lnTo>
                  <a:lnTo>
                    <a:pt x="5678" y="14150"/>
                  </a:lnTo>
                  <a:lnTo>
                    <a:pt x="2089" y="12767"/>
                  </a:lnTo>
                  <a:lnTo>
                    <a:pt x="2119" y="12620"/>
                  </a:lnTo>
                  <a:lnTo>
                    <a:pt x="2266" y="11855"/>
                  </a:lnTo>
                  <a:lnTo>
                    <a:pt x="2413" y="11090"/>
                  </a:lnTo>
                  <a:lnTo>
                    <a:pt x="2619" y="10326"/>
                  </a:lnTo>
                  <a:lnTo>
                    <a:pt x="2854" y="9561"/>
                  </a:lnTo>
                  <a:lnTo>
                    <a:pt x="3119" y="8796"/>
                  </a:lnTo>
                  <a:lnTo>
                    <a:pt x="3384" y="8061"/>
                  </a:lnTo>
                  <a:lnTo>
                    <a:pt x="3707" y="7296"/>
                  </a:lnTo>
                  <a:lnTo>
                    <a:pt x="4060" y="6531"/>
                  </a:lnTo>
                  <a:lnTo>
                    <a:pt x="4237" y="6207"/>
                  </a:lnTo>
                  <a:lnTo>
                    <a:pt x="4472" y="5825"/>
                  </a:lnTo>
                  <a:lnTo>
                    <a:pt x="4766" y="5442"/>
                  </a:lnTo>
                  <a:lnTo>
                    <a:pt x="5060" y="5089"/>
                  </a:lnTo>
                  <a:lnTo>
                    <a:pt x="5384" y="4736"/>
                  </a:lnTo>
                  <a:lnTo>
                    <a:pt x="5708" y="4472"/>
                  </a:lnTo>
                  <a:lnTo>
                    <a:pt x="5855" y="4354"/>
                  </a:lnTo>
                  <a:lnTo>
                    <a:pt x="6002" y="4295"/>
                  </a:lnTo>
                  <a:lnTo>
                    <a:pt x="6149" y="4236"/>
                  </a:lnTo>
                  <a:lnTo>
                    <a:pt x="6296" y="4207"/>
                  </a:lnTo>
                  <a:close/>
                  <a:moveTo>
                    <a:pt x="6061" y="0"/>
                  </a:moveTo>
                  <a:lnTo>
                    <a:pt x="5796" y="30"/>
                  </a:lnTo>
                  <a:lnTo>
                    <a:pt x="5531" y="89"/>
                  </a:lnTo>
                  <a:lnTo>
                    <a:pt x="5266" y="177"/>
                  </a:lnTo>
                  <a:lnTo>
                    <a:pt x="5031" y="295"/>
                  </a:lnTo>
                  <a:lnTo>
                    <a:pt x="4766" y="442"/>
                  </a:lnTo>
                  <a:lnTo>
                    <a:pt x="4531" y="648"/>
                  </a:lnTo>
                  <a:lnTo>
                    <a:pt x="4031" y="1059"/>
                  </a:lnTo>
                  <a:lnTo>
                    <a:pt x="3619" y="1471"/>
                  </a:lnTo>
                  <a:lnTo>
                    <a:pt x="3266" y="1883"/>
                  </a:lnTo>
                  <a:lnTo>
                    <a:pt x="2943" y="2324"/>
                  </a:lnTo>
                  <a:lnTo>
                    <a:pt x="2648" y="2766"/>
                  </a:lnTo>
                  <a:lnTo>
                    <a:pt x="2384" y="3236"/>
                  </a:lnTo>
                  <a:lnTo>
                    <a:pt x="2119" y="3736"/>
                  </a:lnTo>
                  <a:lnTo>
                    <a:pt x="1854" y="4295"/>
                  </a:lnTo>
                  <a:lnTo>
                    <a:pt x="1678" y="4795"/>
                  </a:lnTo>
                  <a:lnTo>
                    <a:pt x="1501" y="5325"/>
                  </a:lnTo>
                  <a:lnTo>
                    <a:pt x="1178" y="6443"/>
                  </a:lnTo>
                  <a:lnTo>
                    <a:pt x="1001" y="7119"/>
                  </a:lnTo>
                  <a:lnTo>
                    <a:pt x="825" y="7708"/>
                  </a:lnTo>
                  <a:lnTo>
                    <a:pt x="648" y="8296"/>
                  </a:lnTo>
                  <a:lnTo>
                    <a:pt x="501" y="8855"/>
                  </a:lnTo>
                  <a:lnTo>
                    <a:pt x="354" y="9443"/>
                  </a:lnTo>
                  <a:lnTo>
                    <a:pt x="236" y="10031"/>
                  </a:lnTo>
                  <a:lnTo>
                    <a:pt x="148" y="10620"/>
                  </a:lnTo>
                  <a:lnTo>
                    <a:pt x="89" y="11237"/>
                  </a:lnTo>
                  <a:lnTo>
                    <a:pt x="30" y="11826"/>
                  </a:lnTo>
                  <a:lnTo>
                    <a:pt x="30" y="12414"/>
                  </a:lnTo>
                  <a:lnTo>
                    <a:pt x="1" y="13032"/>
                  </a:lnTo>
                  <a:lnTo>
                    <a:pt x="30" y="13620"/>
                  </a:lnTo>
                  <a:lnTo>
                    <a:pt x="60" y="14238"/>
                  </a:lnTo>
                  <a:lnTo>
                    <a:pt x="119" y="14826"/>
                  </a:lnTo>
                  <a:lnTo>
                    <a:pt x="207" y="15415"/>
                  </a:lnTo>
                  <a:lnTo>
                    <a:pt x="324" y="16003"/>
                  </a:lnTo>
                  <a:lnTo>
                    <a:pt x="442" y="16591"/>
                  </a:lnTo>
                  <a:lnTo>
                    <a:pt x="589" y="17180"/>
                  </a:lnTo>
                  <a:lnTo>
                    <a:pt x="795" y="17856"/>
                  </a:lnTo>
                  <a:lnTo>
                    <a:pt x="913" y="18209"/>
                  </a:lnTo>
                  <a:lnTo>
                    <a:pt x="1089" y="18533"/>
                  </a:lnTo>
                  <a:lnTo>
                    <a:pt x="1266" y="18886"/>
                  </a:lnTo>
                  <a:lnTo>
                    <a:pt x="1501" y="19209"/>
                  </a:lnTo>
                  <a:lnTo>
                    <a:pt x="1736" y="19503"/>
                  </a:lnTo>
                  <a:lnTo>
                    <a:pt x="2031" y="19768"/>
                  </a:lnTo>
                  <a:lnTo>
                    <a:pt x="2207" y="19915"/>
                  </a:lnTo>
                  <a:lnTo>
                    <a:pt x="2413" y="20033"/>
                  </a:lnTo>
                  <a:lnTo>
                    <a:pt x="2619" y="20121"/>
                  </a:lnTo>
                  <a:lnTo>
                    <a:pt x="2795" y="20209"/>
                  </a:lnTo>
                  <a:lnTo>
                    <a:pt x="3001" y="20268"/>
                  </a:lnTo>
                  <a:lnTo>
                    <a:pt x="3237" y="20327"/>
                  </a:lnTo>
                  <a:lnTo>
                    <a:pt x="3443" y="20327"/>
                  </a:lnTo>
                  <a:lnTo>
                    <a:pt x="3678" y="20357"/>
                  </a:lnTo>
                  <a:lnTo>
                    <a:pt x="3913" y="20327"/>
                  </a:lnTo>
                  <a:lnTo>
                    <a:pt x="4178" y="20298"/>
                  </a:lnTo>
                  <a:lnTo>
                    <a:pt x="4413" y="20239"/>
                  </a:lnTo>
                  <a:lnTo>
                    <a:pt x="4678" y="20180"/>
                  </a:lnTo>
                  <a:lnTo>
                    <a:pt x="5119" y="20004"/>
                  </a:lnTo>
                  <a:lnTo>
                    <a:pt x="5561" y="19768"/>
                  </a:lnTo>
                  <a:lnTo>
                    <a:pt x="5972" y="19503"/>
                  </a:lnTo>
                  <a:lnTo>
                    <a:pt x="6384" y="19180"/>
                  </a:lnTo>
                  <a:lnTo>
                    <a:pt x="6796" y="18797"/>
                  </a:lnTo>
                  <a:lnTo>
                    <a:pt x="7208" y="18386"/>
                  </a:lnTo>
                  <a:lnTo>
                    <a:pt x="7590" y="17915"/>
                  </a:lnTo>
                  <a:lnTo>
                    <a:pt x="7973" y="17415"/>
                  </a:lnTo>
                  <a:lnTo>
                    <a:pt x="8326" y="16885"/>
                  </a:lnTo>
                  <a:lnTo>
                    <a:pt x="8679" y="16326"/>
                  </a:lnTo>
                  <a:lnTo>
                    <a:pt x="9002" y="15709"/>
                  </a:lnTo>
                  <a:lnTo>
                    <a:pt x="9326" y="15062"/>
                  </a:lnTo>
                  <a:lnTo>
                    <a:pt x="9591" y="14414"/>
                  </a:lnTo>
                  <a:lnTo>
                    <a:pt x="9855" y="13738"/>
                  </a:lnTo>
                  <a:lnTo>
                    <a:pt x="10091" y="13002"/>
                  </a:lnTo>
                  <a:lnTo>
                    <a:pt x="10297" y="12296"/>
                  </a:lnTo>
                  <a:lnTo>
                    <a:pt x="10297" y="12208"/>
                  </a:lnTo>
                  <a:lnTo>
                    <a:pt x="10238" y="12149"/>
                  </a:lnTo>
                  <a:lnTo>
                    <a:pt x="10150" y="12179"/>
                  </a:lnTo>
                  <a:lnTo>
                    <a:pt x="10091" y="12238"/>
                  </a:lnTo>
                  <a:lnTo>
                    <a:pt x="9885" y="12944"/>
                  </a:lnTo>
                  <a:lnTo>
                    <a:pt x="9649" y="13650"/>
                  </a:lnTo>
                  <a:lnTo>
                    <a:pt x="9414" y="14326"/>
                  </a:lnTo>
                  <a:lnTo>
                    <a:pt x="9120" y="14973"/>
                  </a:lnTo>
                  <a:lnTo>
                    <a:pt x="8826" y="15591"/>
                  </a:lnTo>
                  <a:lnTo>
                    <a:pt x="8502" y="16179"/>
                  </a:lnTo>
                  <a:lnTo>
                    <a:pt x="8179" y="16738"/>
                  </a:lnTo>
                  <a:lnTo>
                    <a:pt x="7826" y="17268"/>
                  </a:lnTo>
                  <a:lnTo>
                    <a:pt x="7443" y="17768"/>
                  </a:lnTo>
                  <a:lnTo>
                    <a:pt x="7061" y="18209"/>
                  </a:lnTo>
                  <a:lnTo>
                    <a:pt x="6678" y="18621"/>
                  </a:lnTo>
                  <a:lnTo>
                    <a:pt x="6296" y="19003"/>
                  </a:lnTo>
                  <a:lnTo>
                    <a:pt x="5884" y="19327"/>
                  </a:lnTo>
                  <a:lnTo>
                    <a:pt x="5443" y="19592"/>
                  </a:lnTo>
                  <a:lnTo>
                    <a:pt x="5031" y="19798"/>
                  </a:lnTo>
                  <a:lnTo>
                    <a:pt x="4619" y="19974"/>
                  </a:lnTo>
                  <a:lnTo>
                    <a:pt x="4266" y="20062"/>
                  </a:lnTo>
                  <a:lnTo>
                    <a:pt x="3943" y="20121"/>
                  </a:lnTo>
                  <a:lnTo>
                    <a:pt x="3619" y="20151"/>
                  </a:lnTo>
                  <a:lnTo>
                    <a:pt x="3296" y="20121"/>
                  </a:lnTo>
                  <a:lnTo>
                    <a:pt x="3001" y="20062"/>
                  </a:lnTo>
                  <a:lnTo>
                    <a:pt x="2707" y="19945"/>
                  </a:lnTo>
                  <a:lnTo>
                    <a:pt x="2442" y="19798"/>
                  </a:lnTo>
                  <a:lnTo>
                    <a:pt x="2178" y="19621"/>
                  </a:lnTo>
                  <a:lnTo>
                    <a:pt x="1884" y="19356"/>
                  </a:lnTo>
                  <a:lnTo>
                    <a:pt x="1648" y="19062"/>
                  </a:lnTo>
                  <a:lnTo>
                    <a:pt x="1442" y="18768"/>
                  </a:lnTo>
                  <a:lnTo>
                    <a:pt x="1266" y="18444"/>
                  </a:lnTo>
                  <a:lnTo>
                    <a:pt x="1119" y="18091"/>
                  </a:lnTo>
                  <a:lnTo>
                    <a:pt x="972" y="17768"/>
                  </a:lnTo>
                  <a:lnTo>
                    <a:pt x="795" y="17121"/>
                  </a:lnTo>
                  <a:lnTo>
                    <a:pt x="648" y="16532"/>
                  </a:lnTo>
                  <a:lnTo>
                    <a:pt x="530" y="15973"/>
                  </a:lnTo>
                  <a:lnTo>
                    <a:pt x="413" y="15385"/>
                  </a:lnTo>
                  <a:lnTo>
                    <a:pt x="324" y="14797"/>
                  </a:lnTo>
                  <a:lnTo>
                    <a:pt x="266" y="14209"/>
                  </a:lnTo>
                  <a:lnTo>
                    <a:pt x="236" y="13620"/>
                  </a:lnTo>
                  <a:lnTo>
                    <a:pt x="207" y="13032"/>
                  </a:lnTo>
                  <a:lnTo>
                    <a:pt x="236" y="12444"/>
                  </a:lnTo>
                  <a:lnTo>
                    <a:pt x="236" y="11826"/>
                  </a:lnTo>
                  <a:lnTo>
                    <a:pt x="295" y="11237"/>
                  </a:lnTo>
                  <a:lnTo>
                    <a:pt x="354" y="10649"/>
                  </a:lnTo>
                  <a:lnTo>
                    <a:pt x="442" y="10061"/>
                  </a:lnTo>
                  <a:lnTo>
                    <a:pt x="560" y="9502"/>
                  </a:lnTo>
                  <a:lnTo>
                    <a:pt x="707" y="8914"/>
                  </a:lnTo>
                  <a:lnTo>
                    <a:pt x="854" y="8355"/>
                  </a:lnTo>
                  <a:lnTo>
                    <a:pt x="1030" y="7796"/>
                  </a:lnTo>
                  <a:lnTo>
                    <a:pt x="1207" y="7178"/>
                  </a:lnTo>
                  <a:lnTo>
                    <a:pt x="1383" y="6501"/>
                  </a:lnTo>
                  <a:lnTo>
                    <a:pt x="1707" y="5384"/>
                  </a:lnTo>
                  <a:lnTo>
                    <a:pt x="1854" y="4854"/>
                  </a:lnTo>
                  <a:lnTo>
                    <a:pt x="2060" y="4383"/>
                  </a:lnTo>
                  <a:lnTo>
                    <a:pt x="2295" y="3825"/>
                  </a:lnTo>
                  <a:lnTo>
                    <a:pt x="2560" y="3325"/>
                  </a:lnTo>
                  <a:lnTo>
                    <a:pt x="2825" y="2883"/>
                  </a:lnTo>
                  <a:lnTo>
                    <a:pt x="3090" y="2442"/>
                  </a:lnTo>
                  <a:lnTo>
                    <a:pt x="3413" y="2030"/>
                  </a:lnTo>
                  <a:lnTo>
                    <a:pt x="3766" y="1618"/>
                  </a:lnTo>
                  <a:lnTo>
                    <a:pt x="4178" y="1207"/>
                  </a:lnTo>
                  <a:lnTo>
                    <a:pt x="4649" y="795"/>
                  </a:lnTo>
                  <a:lnTo>
                    <a:pt x="4884" y="618"/>
                  </a:lnTo>
                  <a:lnTo>
                    <a:pt x="5119" y="471"/>
                  </a:lnTo>
                  <a:lnTo>
                    <a:pt x="5355" y="353"/>
                  </a:lnTo>
                  <a:lnTo>
                    <a:pt x="5590" y="265"/>
                  </a:lnTo>
                  <a:lnTo>
                    <a:pt x="5825" y="236"/>
                  </a:lnTo>
                  <a:lnTo>
                    <a:pt x="6061" y="206"/>
                  </a:lnTo>
                  <a:lnTo>
                    <a:pt x="6325" y="206"/>
                  </a:lnTo>
                  <a:lnTo>
                    <a:pt x="6561" y="265"/>
                  </a:lnTo>
                  <a:lnTo>
                    <a:pt x="6825" y="324"/>
                  </a:lnTo>
                  <a:lnTo>
                    <a:pt x="7061" y="442"/>
                  </a:lnTo>
                  <a:lnTo>
                    <a:pt x="7326" y="589"/>
                  </a:lnTo>
                  <a:lnTo>
                    <a:pt x="7590" y="765"/>
                  </a:lnTo>
                  <a:lnTo>
                    <a:pt x="7855" y="942"/>
                  </a:lnTo>
                  <a:lnTo>
                    <a:pt x="8120" y="1177"/>
                  </a:lnTo>
                  <a:lnTo>
                    <a:pt x="8385" y="1442"/>
                  </a:lnTo>
                  <a:lnTo>
                    <a:pt x="8649" y="1736"/>
                  </a:lnTo>
                  <a:lnTo>
                    <a:pt x="8885" y="2030"/>
                  </a:lnTo>
                  <a:lnTo>
                    <a:pt x="9061" y="2354"/>
                  </a:lnTo>
                  <a:lnTo>
                    <a:pt x="9238" y="2677"/>
                  </a:lnTo>
                  <a:lnTo>
                    <a:pt x="9385" y="3001"/>
                  </a:lnTo>
                  <a:lnTo>
                    <a:pt x="9502" y="3354"/>
                  </a:lnTo>
                  <a:lnTo>
                    <a:pt x="9591" y="3707"/>
                  </a:lnTo>
                  <a:lnTo>
                    <a:pt x="9649" y="4060"/>
                  </a:lnTo>
                  <a:lnTo>
                    <a:pt x="9708" y="4413"/>
                  </a:lnTo>
                  <a:lnTo>
                    <a:pt x="9797" y="5089"/>
                  </a:lnTo>
                  <a:lnTo>
                    <a:pt x="9797" y="5707"/>
                  </a:lnTo>
                  <a:lnTo>
                    <a:pt x="9797" y="6207"/>
                  </a:lnTo>
                  <a:lnTo>
                    <a:pt x="9767" y="6560"/>
                  </a:lnTo>
                  <a:lnTo>
                    <a:pt x="9708" y="7178"/>
                  </a:lnTo>
                  <a:lnTo>
                    <a:pt x="9620" y="7766"/>
                  </a:lnTo>
                  <a:lnTo>
                    <a:pt x="9473" y="8355"/>
                  </a:lnTo>
                  <a:lnTo>
                    <a:pt x="9326" y="8943"/>
                  </a:lnTo>
                  <a:lnTo>
                    <a:pt x="8973" y="10090"/>
                  </a:lnTo>
                  <a:lnTo>
                    <a:pt x="8561" y="11237"/>
                  </a:lnTo>
                  <a:lnTo>
                    <a:pt x="7443" y="14385"/>
                  </a:lnTo>
                  <a:lnTo>
                    <a:pt x="7237" y="14885"/>
                  </a:lnTo>
                  <a:lnTo>
                    <a:pt x="7031" y="15415"/>
                  </a:lnTo>
                  <a:lnTo>
                    <a:pt x="6796" y="15915"/>
                  </a:lnTo>
                  <a:lnTo>
                    <a:pt x="6649" y="16150"/>
                  </a:lnTo>
                  <a:lnTo>
                    <a:pt x="6502" y="16385"/>
                  </a:lnTo>
                  <a:lnTo>
                    <a:pt x="6325" y="16621"/>
                  </a:lnTo>
                  <a:lnTo>
                    <a:pt x="6119" y="16827"/>
                  </a:lnTo>
                  <a:lnTo>
                    <a:pt x="5914" y="17003"/>
                  </a:lnTo>
                  <a:lnTo>
                    <a:pt x="5678" y="17180"/>
                  </a:lnTo>
                  <a:lnTo>
                    <a:pt x="5443" y="17297"/>
                  </a:lnTo>
                  <a:lnTo>
                    <a:pt x="5208" y="17415"/>
                  </a:lnTo>
                  <a:lnTo>
                    <a:pt x="4972" y="17474"/>
                  </a:lnTo>
                  <a:lnTo>
                    <a:pt x="4737" y="17503"/>
                  </a:lnTo>
                  <a:lnTo>
                    <a:pt x="4531" y="17533"/>
                  </a:lnTo>
                  <a:lnTo>
                    <a:pt x="4325" y="17503"/>
                  </a:lnTo>
                  <a:lnTo>
                    <a:pt x="4149" y="17474"/>
                  </a:lnTo>
                  <a:lnTo>
                    <a:pt x="3943" y="17444"/>
                  </a:lnTo>
                  <a:lnTo>
                    <a:pt x="3766" y="17356"/>
                  </a:lnTo>
                  <a:lnTo>
                    <a:pt x="3590" y="17268"/>
                  </a:lnTo>
                  <a:lnTo>
                    <a:pt x="3237" y="17062"/>
                  </a:lnTo>
                  <a:lnTo>
                    <a:pt x="2943" y="16797"/>
                  </a:lnTo>
                  <a:lnTo>
                    <a:pt x="2678" y="16503"/>
                  </a:lnTo>
                  <a:lnTo>
                    <a:pt x="2472" y="16179"/>
                  </a:lnTo>
                  <a:lnTo>
                    <a:pt x="2295" y="15826"/>
                  </a:lnTo>
                  <a:lnTo>
                    <a:pt x="2178" y="15473"/>
                  </a:lnTo>
                  <a:lnTo>
                    <a:pt x="2089" y="15091"/>
                  </a:lnTo>
                  <a:lnTo>
                    <a:pt x="2031" y="14738"/>
                  </a:lnTo>
                  <a:lnTo>
                    <a:pt x="2001" y="14356"/>
                  </a:lnTo>
                  <a:lnTo>
                    <a:pt x="2001" y="14003"/>
                  </a:lnTo>
                  <a:lnTo>
                    <a:pt x="2001" y="13650"/>
                  </a:lnTo>
                  <a:lnTo>
                    <a:pt x="2060" y="12973"/>
                  </a:lnTo>
                  <a:lnTo>
                    <a:pt x="5678" y="14385"/>
                  </a:lnTo>
                  <a:lnTo>
                    <a:pt x="5766" y="14385"/>
                  </a:lnTo>
                  <a:lnTo>
                    <a:pt x="5825" y="14326"/>
                  </a:lnTo>
                  <a:lnTo>
                    <a:pt x="6149" y="13473"/>
                  </a:lnTo>
                  <a:lnTo>
                    <a:pt x="6472" y="12620"/>
                  </a:lnTo>
                  <a:lnTo>
                    <a:pt x="6737" y="11738"/>
                  </a:lnTo>
                  <a:lnTo>
                    <a:pt x="7002" y="10826"/>
                  </a:lnTo>
                  <a:lnTo>
                    <a:pt x="7208" y="9884"/>
                  </a:lnTo>
                  <a:lnTo>
                    <a:pt x="7296" y="9443"/>
                  </a:lnTo>
                  <a:lnTo>
                    <a:pt x="7355" y="8972"/>
                  </a:lnTo>
                  <a:lnTo>
                    <a:pt x="7384" y="8502"/>
                  </a:lnTo>
                  <a:lnTo>
                    <a:pt x="7414" y="8002"/>
                  </a:lnTo>
                  <a:lnTo>
                    <a:pt x="7384" y="7531"/>
                  </a:lnTo>
                  <a:lnTo>
                    <a:pt x="7355" y="7060"/>
                  </a:lnTo>
                  <a:lnTo>
                    <a:pt x="7326" y="6501"/>
                  </a:lnTo>
                  <a:lnTo>
                    <a:pt x="7267" y="5678"/>
                  </a:lnTo>
                  <a:lnTo>
                    <a:pt x="7208" y="5266"/>
                  </a:lnTo>
                  <a:lnTo>
                    <a:pt x="7120" y="4854"/>
                  </a:lnTo>
                  <a:lnTo>
                    <a:pt x="7002" y="4531"/>
                  </a:lnTo>
                  <a:lnTo>
                    <a:pt x="6914" y="4383"/>
                  </a:lnTo>
                  <a:lnTo>
                    <a:pt x="6825" y="4266"/>
                  </a:lnTo>
                  <a:lnTo>
                    <a:pt x="6708" y="4148"/>
                  </a:lnTo>
                  <a:lnTo>
                    <a:pt x="6590" y="4089"/>
                  </a:lnTo>
                  <a:lnTo>
                    <a:pt x="6443" y="4030"/>
                  </a:lnTo>
                  <a:lnTo>
                    <a:pt x="6296" y="4001"/>
                  </a:lnTo>
                  <a:lnTo>
                    <a:pt x="6119" y="4030"/>
                  </a:lnTo>
                  <a:lnTo>
                    <a:pt x="5943" y="4089"/>
                  </a:lnTo>
                  <a:lnTo>
                    <a:pt x="5737" y="4178"/>
                  </a:lnTo>
                  <a:lnTo>
                    <a:pt x="5561" y="4295"/>
                  </a:lnTo>
                  <a:lnTo>
                    <a:pt x="5208" y="4619"/>
                  </a:lnTo>
                  <a:lnTo>
                    <a:pt x="4855" y="5001"/>
                  </a:lnTo>
                  <a:lnTo>
                    <a:pt x="4531" y="5413"/>
                  </a:lnTo>
                  <a:lnTo>
                    <a:pt x="4266" y="5795"/>
                  </a:lnTo>
                  <a:lnTo>
                    <a:pt x="4031" y="6178"/>
                  </a:lnTo>
                  <a:lnTo>
                    <a:pt x="3884" y="6443"/>
                  </a:lnTo>
                  <a:lnTo>
                    <a:pt x="3531" y="7207"/>
                  </a:lnTo>
                  <a:lnTo>
                    <a:pt x="3207" y="7972"/>
                  </a:lnTo>
                  <a:lnTo>
                    <a:pt x="2913" y="8737"/>
                  </a:lnTo>
                  <a:lnTo>
                    <a:pt x="2648" y="9502"/>
                  </a:lnTo>
                  <a:lnTo>
                    <a:pt x="2413" y="10267"/>
                  </a:lnTo>
                  <a:lnTo>
                    <a:pt x="2207" y="11032"/>
                  </a:lnTo>
                  <a:lnTo>
                    <a:pt x="2060" y="11826"/>
                  </a:lnTo>
                  <a:lnTo>
                    <a:pt x="1913" y="12591"/>
                  </a:lnTo>
                  <a:lnTo>
                    <a:pt x="1884" y="12826"/>
                  </a:lnTo>
                  <a:lnTo>
                    <a:pt x="1795" y="13532"/>
                  </a:lnTo>
                  <a:lnTo>
                    <a:pt x="1795" y="13914"/>
                  </a:lnTo>
                  <a:lnTo>
                    <a:pt x="1795" y="14297"/>
                  </a:lnTo>
                  <a:lnTo>
                    <a:pt x="1825" y="14709"/>
                  </a:lnTo>
                  <a:lnTo>
                    <a:pt x="1884" y="15120"/>
                  </a:lnTo>
                  <a:lnTo>
                    <a:pt x="1972" y="15503"/>
                  </a:lnTo>
                  <a:lnTo>
                    <a:pt x="2119" y="15915"/>
                  </a:lnTo>
                  <a:lnTo>
                    <a:pt x="2295" y="16268"/>
                  </a:lnTo>
                  <a:lnTo>
                    <a:pt x="2531" y="16621"/>
                  </a:lnTo>
                  <a:lnTo>
                    <a:pt x="2795" y="16944"/>
                  </a:lnTo>
                  <a:lnTo>
                    <a:pt x="3148" y="17238"/>
                  </a:lnTo>
                  <a:lnTo>
                    <a:pt x="3501" y="17474"/>
                  </a:lnTo>
                  <a:lnTo>
                    <a:pt x="3707" y="17562"/>
                  </a:lnTo>
                  <a:lnTo>
                    <a:pt x="3884" y="17621"/>
                  </a:lnTo>
                  <a:lnTo>
                    <a:pt x="4090" y="17680"/>
                  </a:lnTo>
                  <a:lnTo>
                    <a:pt x="4325" y="17709"/>
                  </a:lnTo>
                  <a:lnTo>
                    <a:pt x="4531" y="17738"/>
                  </a:lnTo>
                  <a:lnTo>
                    <a:pt x="4766" y="17709"/>
                  </a:lnTo>
                  <a:lnTo>
                    <a:pt x="5031" y="17680"/>
                  </a:lnTo>
                  <a:lnTo>
                    <a:pt x="5296" y="17591"/>
                  </a:lnTo>
                  <a:lnTo>
                    <a:pt x="5531" y="17503"/>
                  </a:lnTo>
                  <a:lnTo>
                    <a:pt x="5796" y="17356"/>
                  </a:lnTo>
                  <a:lnTo>
                    <a:pt x="6031" y="17180"/>
                  </a:lnTo>
                  <a:lnTo>
                    <a:pt x="6267" y="16974"/>
                  </a:lnTo>
                  <a:lnTo>
                    <a:pt x="6472" y="16738"/>
                  </a:lnTo>
                  <a:lnTo>
                    <a:pt x="6678" y="16503"/>
                  </a:lnTo>
                  <a:lnTo>
                    <a:pt x="6825" y="16268"/>
                  </a:lnTo>
                  <a:lnTo>
                    <a:pt x="6973" y="16003"/>
                  </a:lnTo>
                  <a:lnTo>
                    <a:pt x="7237" y="15503"/>
                  </a:lnTo>
                  <a:lnTo>
                    <a:pt x="7443" y="14973"/>
                  </a:lnTo>
                  <a:lnTo>
                    <a:pt x="7620" y="14444"/>
                  </a:lnTo>
                  <a:lnTo>
                    <a:pt x="8767" y="11296"/>
                  </a:lnTo>
                  <a:lnTo>
                    <a:pt x="9149" y="10149"/>
                  </a:lnTo>
                  <a:lnTo>
                    <a:pt x="9532" y="9002"/>
                  </a:lnTo>
                  <a:lnTo>
                    <a:pt x="9679" y="8384"/>
                  </a:lnTo>
                  <a:lnTo>
                    <a:pt x="9826" y="7796"/>
                  </a:lnTo>
                  <a:lnTo>
                    <a:pt x="9914" y="7207"/>
                  </a:lnTo>
                  <a:lnTo>
                    <a:pt x="10002" y="6590"/>
                  </a:lnTo>
                  <a:lnTo>
                    <a:pt x="10032" y="6031"/>
                  </a:lnTo>
                  <a:lnTo>
                    <a:pt x="10032" y="5531"/>
                  </a:lnTo>
                  <a:lnTo>
                    <a:pt x="10002" y="5060"/>
                  </a:lnTo>
                  <a:lnTo>
                    <a:pt x="9973" y="4619"/>
                  </a:lnTo>
                  <a:lnTo>
                    <a:pt x="9914" y="4207"/>
                  </a:lnTo>
                  <a:lnTo>
                    <a:pt x="9826" y="3825"/>
                  </a:lnTo>
                  <a:lnTo>
                    <a:pt x="9738" y="3472"/>
                  </a:lnTo>
                  <a:lnTo>
                    <a:pt x="9649" y="3148"/>
                  </a:lnTo>
                  <a:lnTo>
                    <a:pt x="9444" y="2619"/>
                  </a:lnTo>
                  <a:lnTo>
                    <a:pt x="9208" y="2177"/>
                  </a:lnTo>
                  <a:lnTo>
                    <a:pt x="9002" y="1854"/>
                  </a:lnTo>
                  <a:lnTo>
                    <a:pt x="8796" y="1618"/>
                  </a:lnTo>
                  <a:lnTo>
                    <a:pt x="8532" y="1295"/>
                  </a:lnTo>
                  <a:lnTo>
                    <a:pt x="8237" y="1030"/>
                  </a:lnTo>
                  <a:lnTo>
                    <a:pt x="7943" y="765"/>
                  </a:lnTo>
                  <a:lnTo>
                    <a:pt x="7679" y="559"/>
                  </a:lnTo>
                  <a:lnTo>
                    <a:pt x="7414" y="383"/>
                  </a:lnTo>
                  <a:lnTo>
                    <a:pt x="7120" y="236"/>
                  </a:lnTo>
                  <a:lnTo>
                    <a:pt x="6855" y="148"/>
                  </a:lnTo>
                  <a:lnTo>
                    <a:pt x="6590" y="59"/>
                  </a:lnTo>
                  <a:lnTo>
                    <a:pt x="6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937050" y="1259450"/>
              <a:ext cx="484675" cy="258900"/>
            </a:xfrm>
            <a:custGeom>
              <a:avLst/>
              <a:gdLst/>
              <a:ahLst/>
              <a:cxnLst/>
              <a:rect l="l" t="t" r="r" b="b"/>
              <a:pathLst>
                <a:path w="19387" h="10356" extrusionOk="0">
                  <a:moveTo>
                    <a:pt x="4855" y="1"/>
                  </a:moveTo>
                  <a:lnTo>
                    <a:pt x="4060" y="30"/>
                  </a:lnTo>
                  <a:lnTo>
                    <a:pt x="3648" y="89"/>
                  </a:lnTo>
                  <a:lnTo>
                    <a:pt x="3266" y="148"/>
                  </a:lnTo>
                  <a:lnTo>
                    <a:pt x="2854" y="236"/>
                  </a:lnTo>
                  <a:lnTo>
                    <a:pt x="2472" y="324"/>
                  </a:lnTo>
                  <a:lnTo>
                    <a:pt x="2060" y="471"/>
                  </a:lnTo>
                  <a:lnTo>
                    <a:pt x="1619" y="618"/>
                  </a:lnTo>
                  <a:lnTo>
                    <a:pt x="1178" y="795"/>
                  </a:lnTo>
                  <a:lnTo>
                    <a:pt x="736" y="1030"/>
                  </a:lnTo>
                  <a:lnTo>
                    <a:pt x="736" y="1324"/>
                  </a:lnTo>
                  <a:lnTo>
                    <a:pt x="795" y="1530"/>
                  </a:lnTo>
                  <a:lnTo>
                    <a:pt x="883" y="1766"/>
                  </a:lnTo>
                  <a:lnTo>
                    <a:pt x="1030" y="2177"/>
                  </a:lnTo>
                  <a:lnTo>
                    <a:pt x="1119" y="2442"/>
                  </a:lnTo>
                  <a:lnTo>
                    <a:pt x="1178" y="2707"/>
                  </a:lnTo>
                  <a:lnTo>
                    <a:pt x="1266" y="3236"/>
                  </a:lnTo>
                  <a:lnTo>
                    <a:pt x="1295" y="3766"/>
                  </a:lnTo>
                  <a:lnTo>
                    <a:pt x="1266" y="4295"/>
                  </a:lnTo>
                  <a:lnTo>
                    <a:pt x="1178" y="4854"/>
                  </a:lnTo>
                  <a:lnTo>
                    <a:pt x="1030" y="5354"/>
                  </a:lnTo>
                  <a:lnTo>
                    <a:pt x="854" y="5884"/>
                  </a:lnTo>
                  <a:lnTo>
                    <a:pt x="619" y="6354"/>
                  </a:lnTo>
                  <a:lnTo>
                    <a:pt x="383" y="6766"/>
                  </a:lnTo>
                  <a:lnTo>
                    <a:pt x="177" y="7178"/>
                  </a:lnTo>
                  <a:lnTo>
                    <a:pt x="119" y="7384"/>
                  </a:lnTo>
                  <a:lnTo>
                    <a:pt x="60" y="7619"/>
                  </a:lnTo>
                  <a:lnTo>
                    <a:pt x="30" y="7825"/>
                  </a:lnTo>
                  <a:lnTo>
                    <a:pt x="1" y="8031"/>
                  </a:lnTo>
                  <a:lnTo>
                    <a:pt x="30" y="8414"/>
                  </a:lnTo>
                  <a:lnTo>
                    <a:pt x="119" y="8767"/>
                  </a:lnTo>
                  <a:lnTo>
                    <a:pt x="266" y="9090"/>
                  </a:lnTo>
                  <a:lnTo>
                    <a:pt x="442" y="9414"/>
                  </a:lnTo>
                  <a:lnTo>
                    <a:pt x="677" y="9708"/>
                  </a:lnTo>
                  <a:lnTo>
                    <a:pt x="942" y="9973"/>
                  </a:lnTo>
                  <a:lnTo>
                    <a:pt x="1236" y="10179"/>
                  </a:lnTo>
                  <a:lnTo>
                    <a:pt x="1560" y="10355"/>
                  </a:lnTo>
                  <a:lnTo>
                    <a:pt x="1589" y="10149"/>
                  </a:lnTo>
                  <a:lnTo>
                    <a:pt x="1619" y="9973"/>
                  </a:lnTo>
                  <a:lnTo>
                    <a:pt x="1678" y="9796"/>
                  </a:lnTo>
                  <a:lnTo>
                    <a:pt x="1766" y="9620"/>
                  </a:lnTo>
                  <a:lnTo>
                    <a:pt x="1854" y="9502"/>
                  </a:lnTo>
                  <a:lnTo>
                    <a:pt x="1972" y="9384"/>
                  </a:lnTo>
                  <a:lnTo>
                    <a:pt x="2119" y="9296"/>
                  </a:lnTo>
                  <a:lnTo>
                    <a:pt x="2295" y="9237"/>
                  </a:lnTo>
                  <a:lnTo>
                    <a:pt x="2619" y="9237"/>
                  </a:lnTo>
                  <a:lnTo>
                    <a:pt x="2766" y="9296"/>
                  </a:lnTo>
                  <a:lnTo>
                    <a:pt x="2913" y="9384"/>
                  </a:lnTo>
                  <a:lnTo>
                    <a:pt x="3031" y="9473"/>
                  </a:lnTo>
                  <a:lnTo>
                    <a:pt x="3148" y="9590"/>
                  </a:lnTo>
                  <a:lnTo>
                    <a:pt x="3266" y="9737"/>
                  </a:lnTo>
                  <a:lnTo>
                    <a:pt x="3354" y="9855"/>
                  </a:lnTo>
                  <a:lnTo>
                    <a:pt x="3413" y="10031"/>
                  </a:lnTo>
                  <a:lnTo>
                    <a:pt x="3472" y="10179"/>
                  </a:lnTo>
                  <a:lnTo>
                    <a:pt x="3560" y="10090"/>
                  </a:lnTo>
                  <a:lnTo>
                    <a:pt x="3619" y="9973"/>
                  </a:lnTo>
                  <a:lnTo>
                    <a:pt x="3678" y="9796"/>
                  </a:lnTo>
                  <a:lnTo>
                    <a:pt x="3707" y="9649"/>
                  </a:lnTo>
                  <a:lnTo>
                    <a:pt x="3707" y="9296"/>
                  </a:lnTo>
                  <a:lnTo>
                    <a:pt x="3678" y="8943"/>
                  </a:lnTo>
                  <a:lnTo>
                    <a:pt x="3678" y="8590"/>
                  </a:lnTo>
                  <a:lnTo>
                    <a:pt x="3678" y="8355"/>
                  </a:lnTo>
                  <a:lnTo>
                    <a:pt x="3737" y="8090"/>
                  </a:lnTo>
                  <a:lnTo>
                    <a:pt x="3796" y="7855"/>
                  </a:lnTo>
                  <a:lnTo>
                    <a:pt x="3884" y="7619"/>
                  </a:lnTo>
                  <a:lnTo>
                    <a:pt x="4119" y="7178"/>
                  </a:lnTo>
                  <a:lnTo>
                    <a:pt x="4384" y="6737"/>
                  </a:lnTo>
                  <a:lnTo>
                    <a:pt x="4560" y="6472"/>
                  </a:lnTo>
                  <a:lnTo>
                    <a:pt x="4707" y="6178"/>
                  </a:lnTo>
                  <a:lnTo>
                    <a:pt x="4825" y="5913"/>
                  </a:lnTo>
                  <a:lnTo>
                    <a:pt x="4855" y="5737"/>
                  </a:lnTo>
                  <a:lnTo>
                    <a:pt x="4855" y="5590"/>
                  </a:lnTo>
                  <a:lnTo>
                    <a:pt x="4825" y="5413"/>
                  </a:lnTo>
                  <a:lnTo>
                    <a:pt x="4766" y="5207"/>
                  </a:lnTo>
                  <a:lnTo>
                    <a:pt x="4649" y="4854"/>
                  </a:lnTo>
                  <a:lnTo>
                    <a:pt x="4560" y="4560"/>
                  </a:lnTo>
                  <a:lnTo>
                    <a:pt x="4531" y="4266"/>
                  </a:lnTo>
                  <a:lnTo>
                    <a:pt x="4531" y="3972"/>
                  </a:lnTo>
                  <a:lnTo>
                    <a:pt x="4531" y="3678"/>
                  </a:lnTo>
                  <a:lnTo>
                    <a:pt x="4590" y="3383"/>
                  </a:lnTo>
                  <a:lnTo>
                    <a:pt x="4678" y="3119"/>
                  </a:lnTo>
                  <a:lnTo>
                    <a:pt x="4796" y="2854"/>
                  </a:lnTo>
                  <a:lnTo>
                    <a:pt x="4972" y="2589"/>
                  </a:lnTo>
                  <a:lnTo>
                    <a:pt x="5149" y="2383"/>
                  </a:lnTo>
                  <a:lnTo>
                    <a:pt x="5384" y="2177"/>
                  </a:lnTo>
                  <a:lnTo>
                    <a:pt x="5619" y="2030"/>
                  </a:lnTo>
                  <a:lnTo>
                    <a:pt x="5884" y="1883"/>
                  </a:lnTo>
                  <a:lnTo>
                    <a:pt x="6178" y="1824"/>
                  </a:lnTo>
                  <a:lnTo>
                    <a:pt x="6472" y="1766"/>
                  </a:lnTo>
                  <a:lnTo>
                    <a:pt x="6737" y="1766"/>
                  </a:lnTo>
                  <a:lnTo>
                    <a:pt x="7031" y="1824"/>
                  </a:lnTo>
                  <a:lnTo>
                    <a:pt x="7296" y="1942"/>
                  </a:lnTo>
                  <a:lnTo>
                    <a:pt x="7531" y="2089"/>
                  </a:lnTo>
                  <a:lnTo>
                    <a:pt x="7649" y="2177"/>
                  </a:lnTo>
                  <a:lnTo>
                    <a:pt x="7737" y="2295"/>
                  </a:lnTo>
                  <a:lnTo>
                    <a:pt x="7796" y="2413"/>
                  </a:lnTo>
                  <a:lnTo>
                    <a:pt x="7826" y="2560"/>
                  </a:lnTo>
                  <a:lnTo>
                    <a:pt x="7855" y="2736"/>
                  </a:lnTo>
                  <a:lnTo>
                    <a:pt x="7855" y="2883"/>
                  </a:lnTo>
                  <a:lnTo>
                    <a:pt x="7884" y="3060"/>
                  </a:lnTo>
                  <a:lnTo>
                    <a:pt x="7943" y="3207"/>
                  </a:lnTo>
                  <a:lnTo>
                    <a:pt x="8031" y="3295"/>
                  </a:lnTo>
                  <a:lnTo>
                    <a:pt x="8120" y="3354"/>
                  </a:lnTo>
                  <a:lnTo>
                    <a:pt x="8208" y="3383"/>
                  </a:lnTo>
                  <a:lnTo>
                    <a:pt x="8326" y="3413"/>
                  </a:lnTo>
                  <a:lnTo>
                    <a:pt x="8855" y="3413"/>
                  </a:lnTo>
                  <a:lnTo>
                    <a:pt x="9120" y="3383"/>
                  </a:lnTo>
                  <a:lnTo>
                    <a:pt x="9355" y="3383"/>
                  </a:lnTo>
                  <a:lnTo>
                    <a:pt x="9473" y="3413"/>
                  </a:lnTo>
                  <a:lnTo>
                    <a:pt x="9561" y="3442"/>
                  </a:lnTo>
                  <a:lnTo>
                    <a:pt x="9679" y="3501"/>
                  </a:lnTo>
                  <a:lnTo>
                    <a:pt x="9738" y="3589"/>
                  </a:lnTo>
                  <a:lnTo>
                    <a:pt x="9796" y="3707"/>
                  </a:lnTo>
                  <a:lnTo>
                    <a:pt x="9826" y="3854"/>
                  </a:lnTo>
                  <a:lnTo>
                    <a:pt x="9855" y="4001"/>
                  </a:lnTo>
                  <a:lnTo>
                    <a:pt x="9914" y="4148"/>
                  </a:lnTo>
                  <a:lnTo>
                    <a:pt x="9973" y="4236"/>
                  </a:lnTo>
                  <a:lnTo>
                    <a:pt x="10032" y="4325"/>
                  </a:lnTo>
                  <a:lnTo>
                    <a:pt x="10091" y="4384"/>
                  </a:lnTo>
                  <a:lnTo>
                    <a:pt x="10179" y="4442"/>
                  </a:lnTo>
                  <a:lnTo>
                    <a:pt x="10385" y="4501"/>
                  </a:lnTo>
                  <a:lnTo>
                    <a:pt x="10620" y="4501"/>
                  </a:lnTo>
                  <a:lnTo>
                    <a:pt x="10855" y="4472"/>
                  </a:lnTo>
                  <a:lnTo>
                    <a:pt x="11091" y="4413"/>
                  </a:lnTo>
                  <a:lnTo>
                    <a:pt x="11326" y="4354"/>
                  </a:lnTo>
                  <a:lnTo>
                    <a:pt x="11532" y="4236"/>
                  </a:lnTo>
                  <a:lnTo>
                    <a:pt x="11738" y="4119"/>
                  </a:lnTo>
                  <a:lnTo>
                    <a:pt x="11973" y="4031"/>
                  </a:lnTo>
                  <a:lnTo>
                    <a:pt x="12238" y="3972"/>
                  </a:lnTo>
                  <a:lnTo>
                    <a:pt x="12473" y="3972"/>
                  </a:lnTo>
                  <a:lnTo>
                    <a:pt x="12591" y="4031"/>
                  </a:lnTo>
                  <a:lnTo>
                    <a:pt x="12738" y="4060"/>
                  </a:lnTo>
                  <a:lnTo>
                    <a:pt x="12973" y="4178"/>
                  </a:lnTo>
                  <a:lnTo>
                    <a:pt x="13238" y="4266"/>
                  </a:lnTo>
                  <a:lnTo>
                    <a:pt x="13503" y="4266"/>
                  </a:lnTo>
                  <a:lnTo>
                    <a:pt x="13797" y="4207"/>
                  </a:lnTo>
                  <a:lnTo>
                    <a:pt x="14062" y="4119"/>
                  </a:lnTo>
                  <a:lnTo>
                    <a:pt x="14327" y="4001"/>
                  </a:lnTo>
                  <a:lnTo>
                    <a:pt x="14591" y="3854"/>
                  </a:lnTo>
                  <a:lnTo>
                    <a:pt x="15121" y="3472"/>
                  </a:lnTo>
                  <a:lnTo>
                    <a:pt x="15650" y="3060"/>
                  </a:lnTo>
                  <a:lnTo>
                    <a:pt x="16180" y="2648"/>
                  </a:lnTo>
                  <a:lnTo>
                    <a:pt x="16445" y="2501"/>
                  </a:lnTo>
                  <a:lnTo>
                    <a:pt x="16709" y="2354"/>
                  </a:lnTo>
                  <a:lnTo>
                    <a:pt x="16945" y="2236"/>
                  </a:lnTo>
                  <a:lnTo>
                    <a:pt x="17209" y="2177"/>
                  </a:lnTo>
                  <a:lnTo>
                    <a:pt x="17533" y="2148"/>
                  </a:lnTo>
                  <a:lnTo>
                    <a:pt x="17857" y="2119"/>
                  </a:lnTo>
                  <a:lnTo>
                    <a:pt x="18092" y="2060"/>
                  </a:lnTo>
                  <a:lnTo>
                    <a:pt x="18298" y="1971"/>
                  </a:lnTo>
                  <a:lnTo>
                    <a:pt x="18504" y="1854"/>
                  </a:lnTo>
                  <a:lnTo>
                    <a:pt x="18680" y="1707"/>
                  </a:lnTo>
                  <a:lnTo>
                    <a:pt x="19033" y="1383"/>
                  </a:lnTo>
                  <a:lnTo>
                    <a:pt x="19386" y="1001"/>
                  </a:lnTo>
                  <a:lnTo>
                    <a:pt x="17592" y="942"/>
                  </a:lnTo>
                  <a:lnTo>
                    <a:pt x="15062" y="824"/>
                  </a:lnTo>
                  <a:lnTo>
                    <a:pt x="12562" y="677"/>
                  </a:lnTo>
                  <a:lnTo>
                    <a:pt x="10061" y="471"/>
                  </a:lnTo>
                  <a:lnTo>
                    <a:pt x="7561" y="236"/>
                  </a:lnTo>
                  <a:lnTo>
                    <a:pt x="6590" y="118"/>
                  </a:lnTo>
                  <a:lnTo>
                    <a:pt x="5708" y="30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832625" y="1496975"/>
              <a:ext cx="376550" cy="242725"/>
            </a:xfrm>
            <a:custGeom>
              <a:avLst/>
              <a:gdLst/>
              <a:ahLst/>
              <a:cxnLst/>
              <a:rect l="l" t="t" r="r" b="b"/>
              <a:pathLst>
                <a:path w="15062" h="9709" extrusionOk="0">
                  <a:moveTo>
                    <a:pt x="1854" y="1"/>
                  </a:moveTo>
                  <a:lnTo>
                    <a:pt x="1648" y="30"/>
                  </a:lnTo>
                  <a:lnTo>
                    <a:pt x="1472" y="60"/>
                  </a:lnTo>
                  <a:lnTo>
                    <a:pt x="1295" y="119"/>
                  </a:lnTo>
                  <a:lnTo>
                    <a:pt x="1001" y="266"/>
                  </a:lnTo>
                  <a:lnTo>
                    <a:pt x="736" y="442"/>
                  </a:lnTo>
                  <a:lnTo>
                    <a:pt x="442" y="589"/>
                  </a:lnTo>
                  <a:lnTo>
                    <a:pt x="295" y="648"/>
                  </a:lnTo>
                  <a:lnTo>
                    <a:pt x="148" y="678"/>
                  </a:lnTo>
                  <a:lnTo>
                    <a:pt x="1" y="707"/>
                  </a:lnTo>
                  <a:lnTo>
                    <a:pt x="60" y="1295"/>
                  </a:lnTo>
                  <a:lnTo>
                    <a:pt x="118" y="1913"/>
                  </a:lnTo>
                  <a:lnTo>
                    <a:pt x="207" y="2501"/>
                  </a:lnTo>
                  <a:lnTo>
                    <a:pt x="324" y="3119"/>
                  </a:lnTo>
                  <a:lnTo>
                    <a:pt x="471" y="3678"/>
                  </a:lnTo>
                  <a:lnTo>
                    <a:pt x="736" y="4502"/>
                  </a:lnTo>
                  <a:lnTo>
                    <a:pt x="1030" y="5355"/>
                  </a:lnTo>
                  <a:lnTo>
                    <a:pt x="1236" y="5796"/>
                  </a:lnTo>
                  <a:lnTo>
                    <a:pt x="1442" y="6237"/>
                  </a:lnTo>
                  <a:lnTo>
                    <a:pt x="1677" y="6649"/>
                  </a:lnTo>
                  <a:lnTo>
                    <a:pt x="1913" y="7061"/>
                  </a:lnTo>
                  <a:lnTo>
                    <a:pt x="2178" y="7443"/>
                  </a:lnTo>
                  <a:lnTo>
                    <a:pt x="2472" y="7826"/>
                  </a:lnTo>
                  <a:lnTo>
                    <a:pt x="2795" y="8179"/>
                  </a:lnTo>
                  <a:lnTo>
                    <a:pt x="3119" y="8502"/>
                  </a:lnTo>
                  <a:lnTo>
                    <a:pt x="3472" y="8767"/>
                  </a:lnTo>
                  <a:lnTo>
                    <a:pt x="3854" y="9032"/>
                  </a:lnTo>
                  <a:lnTo>
                    <a:pt x="4237" y="9238"/>
                  </a:lnTo>
                  <a:lnTo>
                    <a:pt x="4649" y="9385"/>
                  </a:lnTo>
                  <a:lnTo>
                    <a:pt x="5149" y="9502"/>
                  </a:lnTo>
                  <a:lnTo>
                    <a:pt x="5707" y="9620"/>
                  </a:lnTo>
                  <a:lnTo>
                    <a:pt x="6266" y="9679"/>
                  </a:lnTo>
                  <a:lnTo>
                    <a:pt x="6855" y="9708"/>
                  </a:lnTo>
                  <a:lnTo>
                    <a:pt x="8061" y="9708"/>
                  </a:lnTo>
                  <a:lnTo>
                    <a:pt x="9326" y="9650"/>
                  </a:lnTo>
                  <a:lnTo>
                    <a:pt x="10591" y="9532"/>
                  </a:lnTo>
                  <a:lnTo>
                    <a:pt x="11826" y="9414"/>
                  </a:lnTo>
                  <a:lnTo>
                    <a:pt x="13003" y="9326"/>
                  </a:lnTo>
                  <a:lnTo>
                    <a:pt x="14091" y="9267"/>
                  </a:lnTo>
                  <a:lnTo>
                    <a:pt x="14679" y="9267"/>
                  </a:lnTo>
                  <a:lnTo>
                    <a:pt x="14915" y="8826"/>
                  </a:lnTo>
                  <a:lnTo>
                    <a:pt x="15003" y="8591"/>
                  </a:lnTo>
                  <a:lnTo>
                    <a:pt x="15062" y="8355"/>
                  </a:lnTo>
                  <a:lnTo>
                    <a:pt x="15062" y="8208"/>
                  </a:lnTo>
                  <a:lnTo>
                    <a:pt x="15062" y="8032"/>
                  </a:lnTo>
                  <a:lnTo>
                    <a:pt x="15032" y="7855"/>
                  </a:lnTo>
                  <a:lnTo>
                    <a:pt x="15003" y="7708"/>
                  </a:lnTo>
                  <a:lnTo>
                    <a:pt x="14944" y="7561"/>
                  </a:lnTo>
                  <a:lnTo>
                    <a:pt x="14856" y="7414"/>
                  </a:lnTo>
                  <a:lnTo>
                    <a:pt x="14738" y="7296"/>
                  </a:lnTo>
                  <a:lnTo>
                    <a:pt x="14591" y="7208"/>
                  </a:lnTo>
                  <a:lnTo>
                    <a:pt x="14444" y="7149"/>
                  </a:lnTo>
                  <a:lnTo>
                    <a:pt x="14297" y="7090"/>
                  </a:lnTo>
                  <a:lnTo>
                    <a:pt x="13973" y="7061"/>
                  </a:lnTo>
                  <a:lnTo>
                    <a:pt x="12738" y="6914"/>
                  </a:lnTo>
                  <a:lnTo>
                    <a:pt x="12150" y="6826"/>
                  </a:lnTo>
                  <a:lnTo>
                    <a:pt x="11856" y="6737"/>
                  </a:lnTo>
                  <a:lnTo>
                    <a:pt x="11591" y="6649"/>
                  </a:lnTo>
                  <a:lnTo>
                    <a:pt x="11297" y="6561"/>
                  </a:lnTo>
                  <a:lnTo>
                    <a:pt x="11061" y="6414"/>
                  </a:lnTo>
                  <a:lnTo>
                    <a:pt x="10826" y="6267"/>
                  </a:lnTo>
                  <a:lnTo>
                    <a:pt x="10591" y="6090"/>
                  </a:lnTo>
                  <a:lnTo>
                    <a:pt x="10385" y="5855"/>
                  </a:lnTo>
                  <a:lnTo>
                    <a:pt x="10208" y="5619"/>
                  </a:lnTo>
                  <a:lnTo>
                    <a:pt x="10061" y="5325"/>
                  </a:lnTo>
                  <a:lnTo>
                    <a:pt x="9914" y="5002"/>
                  </a:lnTo>
                  <a:lnTo>
                    <a:pt x="9855" y="4796"/>
                  </a:lnTo>
                  <a:lnTo>
                    <a:pt x="9796" y="4590"/>
                  </a:lnTo>
                  <a:lnTo>
                    <a:pt x="9679" y="4413"/>
                  </a:lnTo>
                  <a:lnTo>
                    <a:pt x="9620" y="4325"/>
                  </a:lnTo>
                  <a:lnTo>
                    <a:pt x="9532" y="4266"/>
                  </a:lnTo>
                  <a:lnTo>
                    <a:pt x="9443" y="4208"/>
                  </a:lnTo>
                  <a:lnTo>
                    <a:pt x="9326" y="4178"/>
                  </a:lnTo>
                  <a:lnTo>
                    <a:pt x="9120" y="4119"/>
                  </a:lnTo>
                  <a:lnTo>
                    <a:pt x="8943" y="4060"/>
                  </a:lnTo>
                  <a:lnTo>
                    <a:pt x="8767" y="3972"/>
                  </a:lnTo>
                  <a:lnTo>
                    <a:pt x="8649" y="3855"/>
                  </a:lnTo>
                  <a:lnTo>
                    <a:pt x="8502" y="3737"/>
                  </a:lnTo>
                  <a:lnTo>
                    <a:pt x="8384" y="3619"/>
                  </a:lnTo>
                  <a:lnTo>
                    <a:pt x="8296" y="3472"/>
                  </a:lnTo>
                  <a:lnTo>
                    <a:pt x="8120" y="3149"/>
                  </a:lnTo>
                  <a:lnTo>
                    <a:pt x="7973" y="2796"/>
                  </a:lnTo>
                  <a:lnTo>
                    <a:pt x="7884" y="2413"/>
                  </a:lnTo>
                  <a:lnTo>
                    <a:pt x="7825" y="2031"/>
                  </a:lnTo>
                  <a:lnTo>
                    <a:pt x="7767" y="1648"/>
                  </a:lnTo>
                  <a:lnTo>
                    <a:pt x="7737" y="1148"/>
                  </a:lnTo>
                  <a:lnTo>
                    <a:pt x="7678" y="913"/>
                  </a:lnTo>
                  <a:lnTo>
                    <a:pt x="7649" y="678"/>
                  </a:lnTo>
                  <a:lnTo>
                    <a:pt x="7502" y="795"/>
                  </a:lnTo>
                  <a:lnTo>
                    <a:pt x="7355" y="883"/>
                  </a:lnTo>
                  <a:lnTo>
                    <a:pt x="7208" y="972"/>
                  </a:lnTo>
                  <a:lnTo>
                    <a:pt x="7031" y="1001"/>
                  </a:lnTo>
                  <a:lnTo>
                    <a:pt x="6855" y="1031"/>
                  </a:lnTo>
                  <a:lnTo>
                    <a:pt x="6678" y="1060"/>
                  </a:lnTo>
                  <a:lnTo>
                    <a:pt x="6325" y="1031"/>
                  </a:lnTo>
                  <a:lnTo>
                    <a:pt x="6031" y="942"/>
                  </a:lnTo>
                  <a:lnTo>
                    <a:pt x="5737" y="854"/>
                  </a:lnTo>
                  <a:lnTo>
                    <a:pt x="5737" y="1119"/>
                  </a:lnTo>
                  <a:lnTo>
                    <a:pt x="5796" y="1384"/>
                  </a:lnTo>
                  <a:lnTo>
                    <a:pt x="5972" y="1854"/>
                  </a:lnTo>
                  <a:lnTo>
                    <a:pt x="6149" y="2354"/>
                  </a:lnTo>
                  <a:lnTo>
                    <a:pt x="6208" y="2590"/>
                  </a:lnTo>
                  <a:lnTo>
                    <a:pt x="6266" y="2825"/>
                  </a:lnTo>
                  <a:lnTo>
                    <a:pt x="6296" y="3060"/>
                  </a:lnTo>
                  <a:lnTo>
                    <a:pt x="6296" y="3325"/>
                  </a:lnTo>
                  <a:lnTo>
                    <a:pt x="6266" y="3472"/>
                  </a:lnTo>
                  <a:lnTo>
                    <a:pt x="6237" y="3531"/>
                  </a:lnTo>
                  <a:lnTo>
                    <a:pt x="6208" y="3590"/>
                  </a:lnTo>
                  <a:lnTo>
                    <a:pt x="6149" y="3619"/>
                  </a:lnTo>
                  <a:lnTo>
                    <a:pt x="6060" y="3649"/>
                  </a:lnTo>
                  <a:lnTo>
                    <a:pt x="5913" y="3649"/>
                  </a:lnTo>
                  <a:lnTo>
                    <a:pt x="5766" y="3590"/>
                  </a:lnTo>
                  <a:lnTo>
                    <a:pt x="5649" y="3502"/>
                  </a:lnTo>
                  <a:lnTo>
                    <a:pt x="5384" y="3266"/>
                  </a:lnTo>
                  <a:lnTo>
                    <a:pt x="5149" y="3031"/>
                  </a:lnTo>
                  <a:lnTo>
                    <a:pt x="4943" y="2766"/>
                  </a:lnTo>
                  <a:lnTo>
                    <a:pt x="4737" y="2472"/>
                  </a:lnTo>
                  <a:lnTo>
                    <a:pt x="4590" y="2178"/>
                  </a:lnTo>
                  <a:lnTo>
                    <a:pt x="4443" y="1854"/>
                  </a:lnTo>
                  <a:lnTo>
                    <a:pt x="4325" y="1531"/>
                  </a:lnTo>
                  <a:lnTo>
                    <a:pt x="4266" y="1207"/>
                  </a:lnTo>
                  <a:lnTo>
                    <a:pt x="3766" y="1236"/>
                  </a:lnTo>
                  <a:lnTo>
                    <a:pt x="3678" y="1060"/>
                  </a:lnTo>
                  <a:lnTo>
                    <a:pt x="3590" y="883"/>
                  </a:lnTo>
                  <a:lnTo>
                    <a:pt x="3501" y="736"/>
                  </a:lnTo>
                  <a:lnTo>
                    <a:pt x="3354" y="589"/>
                  </a:lnTo>
                  <a:lnTo>
                    <a:pt x="3237" y="472"/>
                  </a:lnTo>
                  <a:lnTo>
                    <a:pt x="3089" y="354"/>
                  </a:lnTo>
                  <a:lnTo>
                    <a:pt x="2766" y="177"/>
                  </a:lnTo>
                  <a:lnTo>
                    <a:pt x="2413" y="60"/>
                  </a:lnTo>
                  <a:lnTo>
                    <a:pt x="2207" y="30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976025" y="1490375"/>
              <a:ext cx="47825" cy="33100"/>
            </a:xfrm>
            <a:custGeom>
              <a:avLst/>
              <a:gdLst/>
              <a:ahLst/>
              <a:cxnLst/>
              <a:rect l="l" t="t" r="r" b="b"/>
              <a:pathLst>
                <a:path w="1913" h="1324" extrusionOk="0">
                  <a:moveTo>
                    <a:pt x="736" y="0"/>
                  </a:moveTo>
                  <a:lnTo>
                    <a:pt x="560" y="59"/>
                  </a:lnTo>
                  <a:lnTo>
                    <a:pt x="413" y="147"/>
                  </a:lnTo>
                  <a:lnTo>
                    <a:pt x="295" y="265"/>
                  </a:lnTo>
                  <a:lnTo>
                    <a:pt x="207" y="383"/>
                  </a:lnTo>
                  <a:lnTo>
                    <a:pt x="119" y="559"/>
                  </a:lnTo>
                  <a:lnTo>
                    <a:pt x="60" y="736"/>
                  </a:lnTo>
                  <a:lnTo>
                    <a:pt x="30" y="912"/>
                  </a:lnTo>
                  <a:lnTo>
                    <a:pt x="1" y="1118"/>
                  </a:lnTo>
                  <a:lnTo>
                    <a:pt x="295" y="1206"/>
                  </a:lnTo>
                  <a:lnTo>
                    <a:pt x="589" y="1295"/>
                  </a:lnTo>
                  <a:lnTo>
                    <a:pt x="942" y="1324"/>
                  </a:lnTo>
                  <a:lnTo>
                    <a:pt x="1119" y="1295"/>
                  </a:lnTo>
                  <a:lnTo>
                    <a:pt x="1295" y="1265"/>
                  </a:lnTo>
                  <a:lnTo>
                    <a:pt x="1472" y="1236"/>
                  </a:lnTo>
                  <a:lnTo>
                    <a:pt x="1619" y="1147"/>
                  </a:lnTo>
                  <a:lnTo>
                    <a:pt x="1766" y="1059"/>
                  </a:lnTo>
                  <a:lnTo>
                    <a:pt x="1913" y="942"/>
                  </a:lnTo>
                  <a:lnTo>
                    <a:pt x="1854" y="794"/>
                  </a:lnTo>
                  <a:lnTo>
                    <a:pt x="1795" y="618"/>
                  </a:lnTo>
                  <a:lnTo>
                    <a:pt x="1707" y="500"/>
                  </a:lnTo>
                  <a:lnTo>
                    <a:pt x="1589" y="353"/>
                  </a:lnTo>
                  <a:lnTo>
                    <a:pt x="1472" y="236"/>
                  </a:lnTo>
                  <a:lnTo>
                    <a:pt x="1354" y="147"/>
                  </a:lnTo>
                  <a:lnTo>
                    <a:pt x="1207" y="59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3702625" y="1288125"/>
              <a:ext cx="198575" cy="76525"/>
            </a:xfrm>
            <a:custGeom>
              <a:avLst/>
              <a:gdLst/>
              <a:ahLst/>
              <a:cxnLst/>
              <a:rect l="l" t="t" r="r" b="b"/>
              <a:pathLst>
                <a:path w="7943" h="3061" extrusionOk="0">
                  <a:moveTo>
                    <a:pt x="0" y="1"/>
                  </a:moveTo>
                  <a:lnTo>
                    <a:pt x="118" y="236"/>
                  </a:lnTo>
                  <a:lnTo>
                    <a:pt x="236" y="471"/>
                  </a:lnTo>
                  <a:lnTo>
                    <a:pt x="294" y="736"/>
                  </a:lnTo>
                  <a:lnTo>
                    <a:pt x="324" y="1001"/>
                  </a:lnTo>
                  <a:lnTo>
                    <a:pt x="353" y="1207"/>
                  </a:lnTo>
                  <a:lnTo>
                    <a:pt x="383" y="1325"/>
                  </a:lnTo>
                  <a:lnTo>
                    <a:pt x="441" y="1383"/>
                  </a:lnTo>
                  <a:lnTo>
                    <a:pt x="530" y="1442"/>
                  </a:lnTo>
                  <a:lnTo>
                    <a:pt x="618" y="1472"/>
                  </a:lnTo>
                  <a:lnTo>
                    <a:pt x="794" y="1501"/>
                  </a:lnTo>
                  <a:lnTo>
                    <a:pt x="1000" y="1560"/>
                  </a:lnTo>
                  <a:lnTo>
                    <a:pt x="1177" y="1677"/>
                  </a:lnTo>
                  <a:lnTo>
                    <a:pt x="1324" y="1825"/>
                  </a:lnTo>
                  <a:lnTo>
                    <a:pt x="1442" y="1972"/>
                  </a:lnTo>
                  <a:lnTo>
                    <a:pt x="1736" y="2295"/>
                  </a:lnTo>
                  <a:lnTo>
                    <a:pt x="1883" y="2442"/>
                  </a:lnTo>
                  <a:lnTo>
                    <a:pt x="2059" y="2560"/>
                  </a:lnTo>
                  <a:lnTo>
                    <a:pt x="2236" y="2619"/>
                  </a:lnTo>
                  <a:lnTo>
                    <a:pt x="2412" y="2678"/>
                  </a:lnTo>
                  <a:lnTo>
                    <a:pt x="2795" y="2707"/>
                  </a:lnTo>
                  <a:lnTo>
                    <a:pt x="3177" y="2736"/>
                  </a:lnTo>
                  <a:lnTo>
                    <a:pt x="3560" y="2766"/>
                  </a:lnTo>
                  <a:lnTo>
                    <a:pt x="3824" y="2825"/>
                  </a:lnTo>
                  <a:lnTo>
                    <a:pt x="4089" y="2913"/>
                  </a:lnTo>
                  <a:lnTo>
                    <a:pt x="4354" y="3001"/>
                  </a:lnTo>
                  <a:lnTo>
                    <a:pt x="4619" y="3060"/>
                  </a:lnTo>
                  <a:lnTo>
                    <a:pt x="4766" y="3060"/>
                  </a:lnTo>
                  <a:lnTo>
                    <a:pt x="4942" y="3031"/>
                  </a:lnTo>
                  <a:lnTo>
                    <a:pt x="5236" y="2972"/>
                  </a:lnTo>
                  <a:lnTo>
                    <a:pt x="5560" y="2854"/>
                  </a:lnTo>
                  <a:lnTo>
                    <a:pt x="5854" y="2707"/>
                  </a:lnTo>
                  <a:lnTo>
                    <a:pt x="7560" y="1883"/>
                  </a:lnTo>
                  <a:lnTo>
                    <a:pt x="7737" y="1766"/>
                  </a:lnTo>
                  <a:lnTo>
                    <a:pt x="7825" y="1707"/>
                  </a:lnTo>
                  <a:lnTo>
                    <a:pt x="7884" y="1619"/>
                  </a:lnTo>
                  <a:lnTo>
                    <a:pt x="7943" y="1472"/>
                  </a:lnTo>
                  <a:lnTo>
                    <a:pt x="7943" y="1325"/>
                  </a:lnTo>
                  <a:lnTo>
                    <a:pt x="7913" y="1177"/>
                  </a:lnTo>
                  <a:lnTo>
                    <a:pt x="7884" y="1030"/>
                  </a:lnTo>
                  <a:lnTo>
                    <a:pt x="7678" y="530"/>
                  </a:lnTo>
                  <a:lnTo>
                    <a:pt x="74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283600" y="1568325"/>
              <a:ext cx="255925" cy="157400"/>
            </a:xfrm>
            <a:custGeom>
              <a:avLst/>
              <a:gdLst/>
              <a:ahLst/>
              <a:cxnLst/>
              <a:rect l="l" t="t" r="r" b="b"/>
              <a:pathLst>
                <a:path w="10237" h="6296" extrusionOk="0">
                  <a:moveTo>
                    <a:pt x="8443" y="0"/>
                  </a:moveTo>
                  <a:lnTo>
                    <a:pt x="8266" y="30"/>
                  </a:lnTo>
                  <a:lnTo>
                    <a:pt x="8119" y="59"/>
                  </a:lnTo>
                  <a:lnTo>
                    <a:pt x="7943" y="118"/>
                  </a:lnTo>
                  <a:lnTo>
                    <a:pt x="7884" y="177"/>
                  </a:lnTo>
                  <a:lnTo>
                    <a:pt x="7795" y="236"/>
                  </a:lnTo>
                  <a:lnTo>
                    <a:pt x="7648" y="412"/>
                  </a:lnTo>
                  <a:lnTo>
                    <a:pt x="7531" y="648"/>
                  </a:lnTo>
                  <a:lnTo>
                    <a:pt x="7384" y="883"/>
                  </a:lnTo>
                  <a:lnTo>
                    <a:pt x="7148" y="1383"/>
                  </a:lnTo>
                  <a:lnTo>
                    <a:pt x="7031" y="1589"/>
                  </a:lnTo>
                  <a:lnTo>
                    <a:pt x="6884" y="1765"/>
                  </a:lnTo>
                  <a:lnTo>
                    <a:pt x="6589" y="2001"/>
                  </a:lnTo>
                  <a:lnTo>
                    <a:pt x="6266" y="2236"/>
                  </a:lnTo>
                  <a:lnTo>
                    <a:pt x="6089" y="2324"/>
                  </a:lnTo>
                  <a:lnTo>
                    <a:pt x="5942" y="2442"/>
                  </a:lnTo>
                  <a:lnTo>
                    <a:pt x="5825" y="2589"/>
                  </a:lnTo>
                  <a:lnTo>
                    <a:pt x="5736" y="2736"/>
                  </a:lnTo>
                  <a:lnTo>
                    <a:pt x="5677" y="2913"/>
                  </a:lnTo>
                  <a:lnTo>
                    <a:pt x="5619" y="3060"/>
                  </a:lnTo>
                  <a:lnTo>
                    <a:pt x="5560" y="3383"/>
                  </a:lnTo>
                  <a:lnTo>
                    <a:pt x="5472" y="3677"/>
                  </a:lnTo>
                  <a:lnTo>
                    <a:pt x="5413" y="3824"/>
                  </a:lnTo>
                  <a:lnTo>
                    <a:pt x="5324" y="3972"/>
                  </a:lnTo>
                  <a:lnTo>
                    <a:pt x="5148" y="4119"/>
                  </a:lnTo>
                  <a:lnTo>
                    <a:pt x="4942" y="4207"/>
                  </a:lnTo>
                  <a:lnTo>
                    <a:pt x="4707" y="4266"/>
                  </a:lnTo>
                  <a:lnTo>
                    <a:pt x="4471" y="4295"/>
                  </a:lnTo>
                  <a:lnTo>
                    <a:pt x="3971" y="4325"/>
                  </a:lnTo>
                  <a:lnTo>
                    <a:pt x="3736" y="4354"/>
                  </a:lnTo>
                  <a:lnTo>
                    <a:pt x="3530" y="4413"/>
                  </a:lnTo>
                  <a:lnTo>
                    <a:pt x="3354" y="4472"/>
                  </a:lnTo>
                  <a:lnTo>
                    <a:pt x="3177" y="4560"/>
                  </a:lnTo>
                  <a:lnTo>
                    <a:pt x="2883" y="4795"/>
                  </a:lnTo>
                  <a:lnTo>
                    <a:pt x="2589" y="5031"/>
                  </a:lnTo>
                  <a:lnTo>
                    <a:pt x="2265" y="5266"/>
                  </a:lnTo>
                  <a:lnTo>
                    <a:pt x="2000" y="5442"/>
                  </a:lnTo>
                  <a:lnTo>
                    <a:pt x="1736" y="5589"/>
                  </a:lnTo>
                  <a:lnTo>
                    <a:pt x="1147" y="5825"/>
                  </a:lnTo>
                  <a:lnTo>
                    <a:pt x="0" y="6237"/>
                  </a:lnTo>
                  <a:lnTo>
                    <a:pt x="4854" y="6237"/>
                  </a:lnTo>
                  <a:lnTo>
                    <a:pt x="9090" y="6295"/>
                  </a:lnTo>
                  <a:lnTo>
                    <a:pt x="9001" y="5589"/>
                  </a:lnTo>
                  <a:lnTo>
                    <a:pt x="8943" y="4883"/>
                  </a:lnTo>
                  <a:lnTo>
                    <a:pt x="8913" y="4501"/>
                  </a:lnTo>
                  <a:lnTo>
                    <a:pt x="8913" y="4148"/>
                  </a:lnTo>
                  <a:lnTo>
                    <a:pt x="8972" y="3795"/>
                  </a:lnTo>
                  <a:lnTo>
                    <a:pt x="9060" y="3413"/>
                  </a:lnTo>
                  <a:lnTo>
                    <a:pt x="9178" y="3118"/>
                  </a:lnTo>
                  <a:lnTo>
                    <a:pt x="9325" y="2824"/>
                  </a:lnTo>
                  <a:lnTo>
                    <a:pt x="9443" y="2707"/>
                  </a:lnTo>
                  <a:lnTo>
                    <a:pt x="9560" y="2589"/>
                  </a:lnTo>
                  <a:lnTo>
                    <a:pt x="9678" y="2501"/>
                  </a:lnTo>
                  <a:lnTo>
                    <a:pt x="9825" y="2442"/>
                  </a:lnTo>
                  <a:lnTo>
                    <a:pt x="9943" y="2412"/>
                  </a:lnTo>
                  <a:lnTo>
                    <a:pt x="10060" y="2383"/>
                  </a:lnTo>
                  <a:lnTo>
                    <a:pt x="10149" y="2295"/>
                  </a:lnTo>
                  <a:lnTo>
                    <a:pt x="10208" y="2207"/>
                  </a:lnTo>
                  <a:lnTo>
                    <a:pt x="10237" y="2118"/>
                  </a:lnTo>
                  <a:lnTo>
                    <a:pt x="10237" y="2001"/>
                  </a:lnTo>
                  <a:lnTo>
                    <a:pt x="10208" y="1765"/>
                  </a:lnTo>
                  <a:lnTo>
                    <a:pt x="10119" y="1530"/>
                  </a:lnTo>
                  <a:lnTo>
                    <a:pt x="9972" y="1148"/>
                  </a:lnTo>
                  <a:lnTo>
                    <a:pt x="9766" y="795"/>
                  </a:lnTo>
                  <a:lnTo>
                    <a:pt x="9678" y="618"/>
                  </a:lnTo>
                  <a:lnTo>
                    <a:pt x="9531" y="471"/>
                  </a:lnTo>
                  <a:lnTo>
                    <a:pt x="9413" y="324"/>
                  </a:lnTo>
                  <a:lnTo>
                    <a:pt x="9237" y="206"/>
                  </a:lnTo>
                  <a:lnTo>
                    <a:pt x="9090" y="118"/>
                  </a:lnTo>
                  <a:lnTo>
                    <a:pt x="8943" y="59"/>
                  </a:lnTo>
                  <a:lnTo>
                    <a:pt x="8796" y="30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251975" y="1258725"/>
              <a:ext cx="343450" cy="158875"/>
            </a:xfrm>
            <a:custGeom>
              <a:avLst/>
              <a:gdLst/>
              <a:ahLst/>
              <a:cxnLst/>
              <a:rect l="l" t="t" r="r" b="b"/>
              <a:pathLst>
                <a:path w="13738" h="6355" extrusionOk="0">
                  <a:moveTo>
                    <a:pt x="13443" y="0"/>
                  </a:moveTo>
                  <a:lnTo>
                    <a:pt x="12179" y="177"/>
                  </a:lnTo>
                  <a:lnTo>
                    <a:pt x="11296" y="294"/>
                  </a:lnTo>
                  <a:lnTo>
                    <a:pt x="10178" y="383"/>
                  </a:lnTo>
                  <a:lnTo>
                    <a:pt x="8884" y="500"/>
                  </a:lnTo>
                  <a:lnTo>
                    <a:pt x="7443" y="588"/>
                  </a:lnTo>
                  <a:lnTo>
                    <a:pt x="4148" y="736"/>
                  </a:lnTo>
                  <a:lnTo>
                    <a:pt x="530" y="883"/>
                  </a:lnTo>
                  <a:lnTo>
                    <a:pt x="353" y="1089"/>
                  </a:lnTo>
                  <a:lnTo>
                    <a:pt x="206" y="1294"/>
                  </a:lnTo>
                  <a:lnTo>
                    <a:pt x="88" y="1500"/>
                  </a:lnTo>
                  <a:lnTo>
                    <a:pt x="0" y="1706"/>
                  </a:lnTo>
                  <a:lnTo>
                    <a:pt x="0" y="1824"/>
                  </a:lnTo>
                  <a:lnTo>
                    <a:pt x="0" y="1912"/>
                  </a:lnTo>
                  <a:lnTo>
                    <a:pt x="30" y="2000"/>
                  </a:lnTo>
                  <a:lnTo>
                    <a:pt x="88" y="2089"/>
                  </a:lnTo>
                  <a:lnTo>
                    <a:pt x="177" y="2177"/>
                  </a:lnTo>
                  <a:lnTo>
                    <a:pt x="294" y="2265"/>
                  </a:lnTo>
                  <a:lnTo>
                    <a:pt x="412" y="2324"/>
                  </a:lnTo>
                  <a:lnTo>
                    <a:pt x="589" y="2412"/>
                  </a:lnTo>
                  <a:lnTo>
                    <a:pt x="1471" y="2736"/>
                  </a:lnTo>
                  <a:lnTo>
                    <a:pt x="2412" y="3030"/>
                  </a:lnTo>
                  <a:lnTo>
                    <a:pt x="2912" y="3148"/>
                  </a:lnTo>
                  <a:lnTo>
                    <a:pt x="3412" y="3236"/>
                  </a:lnTo>
                  <a:lnTo>
                    <a:pt x="3883" y="3295"/>
                  </a:lnTo>
                  <a:lnTo>
                    <a:pt x="4295" y="3324"/>
                  </a:lnTo>
                  <a:lnTo>
                    <a:pt x="4589" y="3295"/>
                  </a:lnTo>
                  <a:lnTo>
                    <a:pt x="4854" y="3265"/>
                  </a:lnTo>
                  <a:lnTo>
                    <a:pt x="5383" y="3118"/>
                  </a:lnTo>
                  <a:lnTo>
                    <a:pt x="5913" y="2971"/>
                  </a:lnTo>
                  <a:lnTo>
                    <a:pt x="6442" y="2824"/>
                  </a:lnTo>
                  <a:lnTo>
                    <a:pt x="6825" y="2795"/>
                  </a:lnTo>
                  <a:lnTo>
                    <a:pt x="7237" y="2765"/>
                  </a:lnTo>
                  <a:lnTo>
                    <a:pt x="7619" y="2765"/>
                  </a:lnTo>
                  <a:lnTo>
                    <a:pt x="8031" y="2795"/>
                  </a:lnTo>
                  <a:lnTo>
                    <a:pt x="8443" y="2883"/>
                  </a:lnTo>
                  <a:lnTo>
                    <a:pt x="8825" y="3001"/>
                  </a:lnTo>
                  <a:lnTo>
                    <a:pt x="9178" y="3148"/>
                  </a:lnTo>
                  <a:lnTo>
                    <a:pt x="9502" y="3383"/>
                  </a:lnTo>
                  <a:lnTo>
                    <a:pt x="9590" y="3442"/>
                  </a:lnTo>
                  <a:lnTo>
                    <a:pt x="9678" y="3559"/>
                  </a:lnTo>
                  <a:lnTo>
                    <a:pt x="9766" y="3648"/>
                  </a:lnTo>
                  <a:lnTo>
                    <a:pt x="9796" y="3765"/>
                  </a:lnTo>
                  <a:lnTo>
                    <a:pt x="9796" y="3883"/>
                  </a:lnTo>
                  <a:lnTo>
                    <a:pt x="9766" y="4001"/>
                  </a:lnTo>
                  <a:lnTo>
                    <a:pt x="9678" y="4207"/>
                  </a:lnTo>
                  <a:lnTo>
                    <a:pt x="9561" y="4413"/>
                  </a:lnTo>
                  <a:lnTo>
                    <a:pt x="9443" y="4648"/>
                  </a:lnTo>
                  <a:lnTo>
                    <a:pt x="9413" y="4795"/>
                  </a:lnTo>
                  <a:lnTo>
                    <a:pt x="9413" y="4942"/>
                  </a:lnTo>
                  <a:lnTo>
                    <a:pt x="9443" y="5089"/>
                  </a:lnTo>
                  <a:lnTo>
                    <a:pt x="9472" y="5266"/>
                  </a:lnTo>
                  <a:lnTo>
                    <a:pt x="9531" y="5413"/>
                  </a:lnTo>
                  <a:lnTo>
                    <a:pt x="9619" y="5530"/>
                  </a:lnTo>
                  <a:lnTo>
                    <a:pt x="9825" y="5795"/>
                  </a:lnTo>
                  <a:lnTo>
                    <a:pt x="9972" y="5913"/>
                  </a:lnTo>
                  <a:lnTo>
                    <a:pt x="10119" y="6030"/>
                  </a:lnTo>
                  <a:lnTo>
                    <a:pt x="10296" y="6119"/>
                  </a:lnTo>
                  <a:lnTo>
                    <a:pt x="10472" y="6207"/>
                  </a:lnTo>
                  <a:lnTo>
                    <a:pt x="10649" y="6266"/>
                  </a:lnTo>
                  <a:lnTo>
                    <a:pt x="10825" y="6325"/>
                  </a:lnTo>
                  <a:lnTo>
                    <a:pt x="11208" y="6354"/>
                  </a:lnTo>
                  <a:lnTo>
                    <a:pt x="11620" y="6325"/>
                  </a:lnTo>
                  <a:lnTo>
                    <a:pt x="11796" y="6266"/>
                  </a:lnTo>
                  <a:lnTo>
                    <a:pt x="11973" y="6207"/>
                  </a:lnTo>
                  <a:lnTo>
                    <a:pt x="12149" y="6148"/>
                  </a:lnTo>
                  <a:lnTo>
                    <a:pt x="12326" y="6060"/>
                  </a:lnTo>
                  <a:lnTo>
                    <a:pt x="12473" y="5942"/>
                  </a:lnTo>
                  <a:lnTo>
                    <a:pt x="12620" y="5795"/>
                  </a:lnTo>
                  <a:lnTo>
                    <a:pt x="12767" y="5619"/>
                  </a:lnTo>
                  <a:lnTo>
                    <a:pt x="12914" y="5442"/>
                  </a:lnTo>
                  <a:lnTo>
                    <a:pt x="13002" y="5207"/>
                  </a:lnTo>
                  <a:lnTo>
                    <a:pt x="13061" y="5001"/>
                  </a:lnTo>
                  <a:lnTo>
                    <a:pt x="13090" y="4795"/>
                  </a:lnTo>
                  <a:lnTo>
                    <a:pt x="13061" y="4618"/>
                  </a:lnTo>
                  <a:lnTo>
                    <a:pt x="13032" y="4236"/>
                  </a:lnTo>
                  <a:lnTo>
                    <a:pt x="13032" y="3765"/>
                  </a:lnTo>
                  <a:lnTo>
                    <a:pt x="13032" y="3324"/>
                  </a:lnTo>
                  <a:lnTo>
                    <a:pt x="13090" y="2412"/>
                  </a:lnTo>
                  <a:lnTo>
                    <a:pt x="13120" y="2206"/>
                  </a:lnTo>
                  <a:lnTo>
                    <a:pt x="13179" y="2089"/>
                  </a:lnTo>
                  <a:lnTo>
                    <a:pt x="13238" y="2000"/>
                  </a:lnTo>
                  <a:lnTo>
                    <a:pt x="13326" y="1912"/>
                  </a:lnTo>
                  <a:lnTo>
                    <a:pt x="13502" y="1765"/>
                  </a:lnTo>
                  <a:lnTo>
                    <a:pt x="13620" y="1647"/>
                  </a:lnTo>
                  <a:lnTo>
                    <a:pt x="13679" y="1500"/>
                  </a:lnTo>
                  <a:lnTo>
                    <a:pt x="13708" y="1353"/>
                  </a:lnTo>
                  <a:lnTo>
                    <a:pt x="13738" y="1206"/>
                  </a:lnTo>
                  <a:lnTo>
                    <a:pt x="13738" y="1030"/>
                  </a:lnTo>
                  <a:lnTo>
                    <a:pt x="13708" y="883"/>
                  </a:lnTo>
                  <a:lnTo>
                    <a:pt x="13620" y="559"/>
                  </a:lnTo>
                  <a:lnTo>
                    <a:pt x="134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3614375" y="1608025"/>
              <a:ext cx="340525" cy="116975"/>
            </a:xfrm>
            <a:custGeom>
              <a:avLst/>
              <a:gdLst/>
              <a:ahLst/>
              <a:cxnLst/>
              <a:rect l="l" t="t" r="r" b="b"/>
              <a:pathLst>
                <a:path w="13621" h="4679" extrusionOk="0">
                  <a:moveTo>
                    <a:pt x="3766" y="1"/>
                  </a:moveTo>
                  <a:lnTo>
                    <a:pt x="3618" y="30"/>
                  </a:lnTo>
                  <a:lnTo>
                    <a:pt x="3471" y="89"/>
                  </a:lnTo>
                  <a:lnTo>
                    <a:pt x="3324" y="148"/>
                  </a:lnTo>
                  <a:lnTo>
                    <a:pt x="3060" y="324"/>
                  </a:lnTo>
                  <a:lnTo>
                    <a:pt x="2736" y="589"/>
                  </a:lnTo>
                  <a:lnTo>
                    <a:pt x="2412" y="913"/>
                  </a:lnTo>
                  <a:lnTo>
                    <a:pt x="2148" y="1236"/>
                  </a:lnTo>
                  <a:lnTo>
                    <a:pt x="1883" y="1560"/>
                  </a:lnTo>
                  <a:lnTo>
                    <a:pt x="1648" y="1942"/>
                  </a:lnTo>
                  <a:lnTo>
                    <a:pt x="1471" y="2325"/>
                  </a:lnTo>
                  <a:lnTo>
                    <a:pt x="1295" y="2737"/>
                  </a:lnTo>
                  <a:lnTo>
                    <a:pt x="1177" y="3119"/>
                  </a:lnTo>
                  <a:lnTo>
                    <a:pt x="1059" y="3590"/>
                  </a:lnTo>
                  <a:lnTo>
                    <a:pt x="971" y="3796"/>
                  </a:lnTo>
                  <a:lnTo>
                    <a:pt x="853" y="4001"/>
                  </a:lnTo>
                  <a:lnTo>
                    <a:pt x="677" y="4207"/>
                  </a:lnTo>
                  <a:lnTo>
                    <a:pt x="471" y="4384"/>
                  </a:lnTo>
                  <a:lnTo>
                    <a:pt x="30" y="4649"/>
                  </a:lnTo>
                  <a:lnTo>
                    <a:pt x="0" y="4678"/>
                  </a:lnTo>
                  <a:lnTo>
                    <a:pt x="13620" y="4678"/>
                  </a:lnTo>
                  <a:lnTo>
                    <a:pt x="13473" y="4531"/>
                  </a:lnTo>
                  <a:lnTo>
                    <a:pt x="13179" y="4266"/>
                  </a:lnTo>
                  <a:lnTo>
                    <a:pt x="12855" y="4031"/>
                  </a:lnTo>
                  <a:lnTo>
                    <a:pt x="12532" y="3884"/>
                  </a:lnTo>
                  <a:lnTo>
                    <a:pt x="12149" y="3766"/>
                  </a:lnTo>
                  <a:lnTo>
                    <a:pt x="11767" y="3678"/>
                  </a:lnTo>
                  <a:lnTo>
                    <a:pt x="11384" y="3619"/>
                  </a:lnTo>
                  <a:lnTo>
                    <a:pt x="10973" y="3590"/>
                  </a:lnTo>
                  <a:lnTo>
                    <a:pt x="10590" y="3619"/>
                  </a:lnTo>
                  <a:lnTo>
                    <a:pt x="9796" y="3678"/>
                  </a:lnTo>
                  <a:lnTo>
                    <a:pt x="9002" y="3737"/>
                  </a:lnTo>
                  <a:lnTo>
                    <a:pt x="8237" y="3796"/>
                  </a:lnTo>
                  <a:lnTo>
                    <a:pt x="7825" y="3796"/>
                  </a:lnTo>
                  <a:lnTo>
                    <a:pt x="7443" y="3766"/>
                  </a:lnTo>
                  <a:lnTo>
                    <a:pt x="7237" y="3737"/>
                  </a:lnTo>
                  <a:lnTo>
                    <a:pt x="7148" y="3707"/>
                  </a:lnTo>
                  <a:lnTo>
                    <a:pt x="7031" y="3678"/>
                  </a:lnTo>
                  <a:lnTo>
                    <a:pt x="6913" y="3531"/>
                  </a:lnTo>
                  <a:lnTo>
                    <a:pt x="6766" y="3413"/>
                  </a:lnTo>
                  <a:lnTo>
                    <a:pt x="6648" y="3295"/>
                  </a:lnTo>
                  <a:lnTo>
                    <a:pt x="6472" y="3237"/>
                  </a:lnTo>
                  <a:lnTo>
                    <a:pt x="6148" y="3119"/>
                  </a:lnTo>
                  <a:lnTo>
                    <a:pt x="5619" y="2942"/>
                  </a:lnTo>
                  <a:lnTo>
                    <a:pt x="5354" y="2825"/>
                  </a:lnTo>
                  <a:lnTo>
                    <a:pt x="5119" y="2707"/>
                  </a:lnTo>
                  <a:lnTo>
                    <a:pt x="4883" y="2560"/>
                  </a:lnTo>
                  <a:lnTo>
                    <a:pt x="4707" y="2384"/>
                  </a:lnTo>
                  <a:lnTo>
                    <a:pt x="4560" y="2148"/>
                  </a:lnTo>
                  <a:lnTo>
                    <a:pt x="4472" y="1913"/>
                  </a:lnTo>
                  <a:lnTo>
                    <a:pt x="4442" y="1678"/>
                  </a:lnTo>
                  <a:lnTo>
                    <a:pt x="4442" y="1413"/>
                  </a:lnTo>
                  <a:lnTo>
                    <a:pt x="4472" y="883"/>
                  </a:lnTo>
                  <a:lnTo>
                    <a:pt x="4472" y="648"/>
                  </a:lnTo>
                  <a:lnTo>
                    <a:pt x="4442" y="413"/>
                  </a:lnTo>
                  <a:lnTo>
                    <a:pt x="4413" y="324"/>
                  </a:lnTo>
                  <a:lnTo>
                    <a:pt x="4354" y="236"/>
                  </a:lnTo>
                  <a:lnTo>
                    <a:pt x="4266" y="148"/>
                  </a:lnTo>
                  <a:lnTo>
                    <a:pt x="4177" y="89"/>
                  </a:lnTo>
                  <a:lnTo>
                    <a:pt x="4060" y="30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2828225" y="1485225"/>
              <a:ext cx="94150" cy="236075"/>
            </a:xfrm>
            <a:custGeom>
              <a:avLst/>
              <a:gdLst/>
              <a:ahLst/>
              <a:cxnLst/>
              <a:rect l="l" t="t" r="r" b="b"/>
              <a:pathLst>
                <a:path w="3766" h="9443" extrusionOk="0">
                  <a:moveTo>
                    <a:pt x="118" y="0"/>
                  </a:moveTo>
                  <a:lnTo>
                    <a:pt x="59" y="30"/>
                  </a:lnTo>
                  <a:lnTo>
                    <a:pt x="0" y="89"/>
                  </a:lnTo>
                  <a:lnTo>
                    <a:pt x="0" y="795"/>
                  </a:lnTo>
                  <a:lnTo>
                    <a:pt x="30" y="1501"/>
                  </a:lnTo>
                  <a:lnTo>
                    <a:pt x="88" y="2177"/>
                  </a:lnTo>
                  <a:lnTo>
                    <a:pt x="177" y="2854"/>
                  </a:lnTo>
                  <a:lnTo>
                    <a:pt x="294" y="3530"/>
                  </a:lnTo>
                  <a:lnTo>
                    <a:pt x="441" y="4177"/>
                  </a:lnTo>
                  <a:lnTo>
                    <a:pt x="618" y="4795"/>
                  </a:lnTo>
                  <a:lnTo>
                    <a:pt x="853" y="5413"/>
                  </a:lnTo>
                  <a:lnTo>
                    <a:pt x="1089" y="6001"/>
                  </a:lnTo>
                  <a:lnTo>
                    <a:pt x="1353" y="6560"/>
                  </a:lnTo>
                  <a:lnTo>
                    <a:pt x="1648" y="7119"/>
                  </a:lnTo>
                  <a:lnTo>
                    <a:pt x="2001" y="7619"/>
                  </a:lnTo>
                  <a:lnTo>
                    <a:pt x="2354" y="8119"/>
                  </a:lnTo>
                  <a:lnTo>
                    <a:pt x="2736" y="8560"/>
                  </a:lnTo>
                  <a:lnTo>
                    <a:pt x="3148" y="9002"/>
                  </a:lnTo>
                  <a:lnTo>
                    <a:pt x="3589" y="9414"/>
                  </a:lnTo>
                  <a:lnTo>
                    <a:pt x="3648" y="9443"/>
                  </a:lnTo>
                  <a:lnTo>
                    <a:pt x="3707" y="9414"/>
                  </a:lnTo>
                  <a:lnTo>
                    <a:pt x="3736" y="9384"/>
                  </a:lnTo>
                  <a:lnTo>
                    <a:pt x="3766" y="9325"/>
                  </a:lnTo>
                  <a:lnTo>
                    <a:pt x="3707" y="9237"/>
                  </a:lnTo>
                  <a:lnTo>
                    <a:pt x="3295" y="8855"/>
                  </a:lnTo>
                  <a:lnTo>
                    <a:pt x="2883" y="8443"/>
                  </a:lnTo>
                  <a:lnTo>
                    <a:pt x="2501" y="7972"/>
                  </a:lnTo>
                  <a:lnTo>
                    <a:pt x="2148" y="7501"/>
                  </a:lnTo>
                  <a:lnTo>
                    <a:pt x="1824" y="7001"/>
                  </a:lnTo>
                  <a:lnTo>
                    <a:pt x="1530" y="6472"/>
                  </a:lnTo>
                  <a:lnTo>
                    <a:pt x="1265" y="5913"/>
                  </a:lnTo>
                  <a:lnTo>
                    <a:pt x="1030" y="5325"/>
                  </a:lnTo>
                  <a:lnTo>
                    <a:pt x="824" y="4736"/>
                  </a:lnTo>
                  <a:lnTo>
                    <a:pt x="647" y="4119"/>
                  </a:lnTo>
                  <a:lnTo>
                    <a:pt x="500" y="3471"/>
                  </a:lnTo>
                  <a:lnTo>
                    <a:pt x="383" y="2824"/>
                  </a:lnTo>
                  <a:lnTo>
                    <a:pt x="294" y="2177"/>
                  </a:lnTo>
                  <a:lnTo>
                    <a:pt x="236" y="1501"/>
                  </a:lnTo>
                  <a:lnTo>
                    <a:pt x="206" y="795"/>
                  </a:lnTo>
                  <a:lnTo>
                    <a:pt x="236" y="118"/>
                  </a:lnTo>
                  <a:lnTo>
                    <a:pt x="206" y="3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2836300" y="1392550"/>
              <a:ext cx="16200" cy="41225"/>
            </a:xfrm>
            <a:custGeom>
              <a:avLst/>
              <a:gdLst/>
              <a:ahLst/>
              <a:cxnLst/>
              <a:rect l="l" t="t" r="r" b="b"/>
              <a:pathLst>
                <a:path w="648" h="1649" extrusionOk="0">
                  <a:moveTo>
                    <a:pt x="501" y="1"/>
                  </a:moveTo>
                  <a:lnTo>
                    <a:pt x="442" y="60"/>
                  </a:lnTo>
                  <a:lnTo>
                    <a:pt x="207" y="766"/>
                  </a:lnTo>
                  <a:lnTo>
                    <a:pt x="1" y="1531"/>
                  </a:lnTo>
                  <a:lnTo>
                    <a:pt x="1" y="1619"/>
                  </a:lnTo>
                  <a:lnTo>
                    <a:pt x="60" y="1648"/>
                  </a:lnTo>
                  <a:lnTo>
                    <a:pt x="148" y="1648"/>
                  </a:lnTo>
                  <a:lnTo>
                    <a:pt x="207" y="1589"/>
                  </a:lnTo>
                  <a:lnTo>
                    <a:pt x="383" y="854"/>
                  </a:lnTo>
                  <a:lnTo>
                    <a:pt x="648" y="148"/>
                  </a:lnTo>
                  <a:lnTo>
                    <a:pt x="648" y="60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2892200" y="1271950"/>
              <a:ext cx="89750" cy="58850"/>
            </a:xfrm>
            <a:custGeom>
              <a:avLst/>
              <a:gdLst/>
              <a:ahLst/>
              <a:cxnLst/>
              <a:rect l="l" t="t" r="r" b="b"/>
              <a:pathLst>
                <a:path w="3590" h="2354" extrusionOk="0">
                  <a:moveTo>
                    <a:pt x="3472" y="1"/>
                  </a:moveTo>
                  <a:lnTo>
                    <a:pt x="2972" y="177"/>
                  </a:lnTo>
                  <a:lnTo>
                    <a:pt x="2501" y="383"/>
                  </a:lnTo>
                  <a:lnTo>
                    <a:pt x="2030" y="618"/>
                  </a:lnTo>
                  <a:lnTo>
                    <a:pt x="1589" y="854"/>
                  </a:lnTo>
                  <a:lnTo>
                    <a:pt x="1177" y="1148"/>
                  </a:lnTo>
                  <a:lnTo>
                    <a:pt x="765" y="1471"/>
                  </a:lnTo>
                  <a:lnTo>
                    <a:pt x="383" y="1824"/>
                  </a:lnTo>
                  <a:lnTo>
                    <a:pt x="30" y="2177"/>
                  </a:lnTo>
                  <a:lnTo>
                    <a:pt x="0" y="2266"/>
                  </a:lnTo>
                  <a:lnTo>
                    <a:pt x="30" y="2324"/>
                  </a:lnTo>
                  <a:lnTo>
                    <a:pt x="89" y="2354"/>
                  </a:lnTo>
                  <a:lnTo>
                    <a:pt x="148" y="2354"/>
                  </a:lnTo>
                  <a:lnTo>
                    <a:pt x="177" y="2324"/>
                  </a:lnTo>
                  <a:lnTo>
                    <a:pt x="530" y="1972"/>
                  </a:lnTo>
                  <a:lnTo>
                    <a:pt x="912" y="1648"/>
                  </a:lnTo>
                  <a:lnTo>
                    <a:pt x="1295" y="1324"/>
                  </a:lnTo>
                  <a:lnTo>
                    <a:pt x="1707" y="1030"/>
                  </a:lnTo>
                  <a:lnTo>
                    <a:pt x="2148" y="795"/>
                  </a:lnTo>
                  <a:lnTo>
                    <a:pt x="2589" y="560"/>
                  </a:lnTo>
                  <a:lnTo>
                    <a:pt x="3060" y="354"/>
                  </a:lnTo>
                  <a:lnTo>
                    <a:pt x="3530" y="177"/>
                  </a:lnTo>
                  <a:lnTo>
                    <a:pt x="3589" y="148"/>
                  </a:lnTo>
                  <a:lnTo>
                    <a:pt x="3589" y="59"/>
                  </a:lnTo>
                  <a:lnTo>
                    <a:pt x="3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Google Shape;1003;p32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32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05" name="Google Shape;1005;p32"/>
          <p:cNvGrpSpPr/>
          <p:nvPr/>
        </p:nvGrpSpPr>
        <p:grpSpPr>
          <a:xfrm>
            <a:off x="-666931" y="-922160"/>
            <a:ext cx="11002005" cy="6963988"/>
            <a:chOff x="-666931" y="-922160"/>
            <a:chExt cx="11002005" cy="6963988"/>
          </a:xfrm>
        </p:grpSpPr>
        <p:sp>
          <p:nvSpPr>
            <p:cNvPr id="1006" name="Google Shape;1006;p32"/>
            <p:cNvSpPr/>
            <p:nvPr/>
          </p:nvSpPr>
          <p:spPr>
            <a:xfrm rot="-4126375">
              <a:off x="-1578003" y="1181212"/>
              <a:ext cx="5972299" cy="2132493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 rot="-4126375">
              <a:off x="5273847" y="1805962"/>
              <a:ext cx="5972299" cy="2132493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32"/>
          <p:cNvGrpSpPr/>
          <p:nvPr/>
        </p:nvGrpSpPr>
        <p:grpSpPr>
          <a:xfrm>
            <a:off x="-492033" y="-463507"/>
            <a:ext cx="2387021" cy="5805057"/>
            <a:chOff x="-492033" y="-463507"/>
            <a:chExt cx="2387021" cy="5805057"/>
          </a:xfrm>
        </p:grpSpPr>
        <p:grpSp>
          <p:nvGrpSpPr>
            <p:cNvPr id="1009" name="Google Shape;1009;p32"/>
            <p:cNvGrpSpPr/>
            <p:nvPr/>
          </p:nvGrpSpPr>
          <p:grpSpPr>
            <a:xfrm flipH="1">
              <a:off x="-210753" y="902350"/>
              <a:ext cx="1096000" cy="1366125"/>
              <a:chOff x="2831975" y="2522375"/>
              <a:chExt cx="1096000" cy="1366125"/>
            </a:xfrm>
          </p:grpSpPr>
          <p:sp>
            <p:nvSpPr>
              <p:cNvPr id="1010" name="Google Shape;1010;p32"/>
              <p:cNvSpPr/>
              <p:nvPr/>
            </p:nvSpPr>
            <p:spPr>
              <a:xfrm>
                <a:off x="3435525" y="2522375"/>
                <a:ext cx="213750" cy="174425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6977" extrusionOk="0">
                    <a:moveTo>
                      <a:pt x="5541" y="821"/>
                    </a:moveTo>
                    <a:lnTo>
                      <a:pt x="6224" y="889"/>
                    </a:lnTo>
                    <a:lnTo>
                      <a:pt x="6703" y="1026"/>
                    </a:lnTo>
                    <a:lnTo>
                      <a:pt x="7114" y="1231"/>
                    </a:lnTo>
                    <a:lnTo>
                      <a:pt x="7387" y="1505"/>
                    </a:lnTo>
                    <a:lnTo>
                      <a:pt x="7661" y="1847"/>
                    </a:lnTo>
                    <a:lnTo>
                      <a:pt x="7729" y="2326"/>
                    </a:lnTo>
                    <a:lnTo>
                      <a:pt x="7729" y="2804"/>
                    </a:lnTo>
                    <a:lnTo>
                      <a:pt x="7524" y="3352"/>
                    </a:lnTo>
                    <a:lnTo>
                      <a:pt x="7250" y="3899"/>
                    </a:lnTo>
                    <a:lnTo>
                      <a:pt x="6772" y="4446"/>
                    </a:lnTo>
                    <a:lnTo>
                      <a:pt x="6293" y="4925"/>
                    </a:lnTo>
                    <a:lnTo>
                      <a:pt x="5677" y="5335"/>
                    </a:lnTo>
                    <a:lnTo>
                      <a:pt x="4993" y="5677"/>
                    </a:lnTo>
                    <a:lnTo>
                      <a:pt x="4310" y="5950"/>
                    </a:lnTo>
                    <a:lnTo>
                      <a:pt x="3626" y="6087"/>
                    </a:lnTo>
                    <a:lnTo>
                      <a:pt x="2942" y="6156"/>
                    </a:lnTo>
                    <a:lnTo>
                      <a:pt x="2326" y="6087"/>
                    </a:lnTo>
                    <a:lnTo>
                      <a:pt x="1847" y="5950"/>
                    </a:lnTo>
                    <a:lnTo>
                      <a:pt x="1437" y="5677"/>
                    </a:lnTo>
                    <a:lnTo>
                      <a:pt x="1164" y="5403"/>
                    </a:lnTo>
                    <a:lnTo>
                      <a:pt x="958" y="5061"/>
                    </a:lnTo>
                    <a:lnTo>
                      <a:pt x="822" y="4583"/>
                    </a:lnTo>
                    <a:lnTo>
                      <a:pt x="890" y="4104"/>
                    </a:lnTo>
                    <a:lnTo>
                      <a:pt x="1027" y="3557"/>
                    </a:lnTo>
                    <a:lnTo>
                      <a:pt x="1300" y="3010"/>
                    </a:lnTo>
                    <a:lnTo>
                      <a:pt x="1711" y="2531"/>
                    </a:lnTo>
                    <a:lnTo>
                      <a:pt x="2121" y="2120"/>
                    </a:lnTo>
                    <a:lnTo>
                      <a:pt x="2668" y="1779"/>
                    </a:lnTo>
                    <a:lnTo>
                      <a:pt x="3215" y="1437"/>
                    </a:lnTo>
                    <a:lnTo>
                      <a:pt x="3762" y="1163"/>
                    </a:lnTo>
                    <a:lnTo>
                      <a:pt x="4378" y="958"/>
                    </a:lnTo>
                    <a:lnTo>
                      <a:pt x="4993" y="821"/>
                    </a:lnTo>
                    <a:close/>
                    <a:moveTo>
                      <a:pt x="5609" y="0"/>
                    </a:moveTo>
                    <a:lnTo>
                      <a:pt x="4857" y="69"/>
                    </a:lnTo>
                    <a:lnTo>
                      <a:pt x="4036" y="206"/>
                    </a:lnTo>
                    <a:lnTo>
                      <a:pt x="3215" y="479"/>
                    </a:lnTo>
                    <a:lnTo>
                      <a:pt x="2463" y="889"/>
                    </a:lnTo>
                    <a:lnTo>
                      <a:pt x="1779" y="1368"/>
                    </a:lnTo>
                    <a:lnTo>
                      <a:pt x="1164" y="1915"/>
                    </a:lnTo>
                    <a:lnTo>
                      <a:pt x="685" y="2599"/>
                    </a:lnTo>
                    <a:lnTo>
                      <a:pt x="411" y="2941"/>
                    </a:lnTo>
                    <a:lnTo>
                      <a:pt x="274" y="3283"/>
                    </a:lnTo>
                    <a:lnTo>
                      <a:pt x="138" y="3693"/>
                    </a:lnTo>
                    <a:lnTo>
                      <a:pt x="69" y="4035"/>
                    </a:lnTo>
                    <a:lnTo>
                      <a:pt x="1" y="4377"/>
                    </a:lnTo>
                    <a:lnTo>
                      <a:pt x="1" y="4719"/>
                    </a:lnTo>
                    <a:lnTo>
                      <a:pt x="69" y="5061"/>
                    </a:lnTo>
                    <a:lnTo>
                      <a:pt x="206" y="5403"/>
                    </a:lnTo>
                    <a:lnTo>
                      <a:pt x="343" y="5677"/>
                    </a:lnTo>
                    <a:lnTo>
                      <a:pt x="480" y="5882"/>
                    </a:lnTo>
                    <a:lnTo>
                      <a:pt x="958" y="6361"/>
                    </a:lnTo>
                    <a:lnTo>
                      <a:pt x="1505" y="6634"/>
                    </a:lnTo>
                    <a:lnTo>
                      <a:pt x="2189" y="6839"/>
                    </a:lnTo>
                    <a:lnTo>
                      <a:pt x="2600" y="6908"/>
                    </a:lnTo>
                    <a:lnTo>
                      <a:pt x="3010" y="6976"/>
                    </a:lnTo>
                    <a:lnTo>
                      <a:pt x="3694" y="6908"/>
                    </a:lnTo>
                    <a:lnTo>
                      <a:pt x="4378" y="6771"/>
                    </a:lnTo>
                    <a:lnTo>
                      <a:pt x="5062" y="6566"/>
                    </a:lnTo>
                    <a:lnTo>
                      <a:pt x="5746" y="6224"/>
                    </a:lnTo>
                    <a:lnTo>
                      <a:pt x="6361" y="5882"/>
                    </a:lnTo>
                    <a:lnTo>
                      <a:pt x="6977" y="5403"/>
                    </a:lnTo>
                    <a:lnTo>
                      <a:pt x="7456" y="4925"/>
                    </a:lnTo>
                    <a:lnTo>
                      <a:pt x="7934" y="4377"/>
                    </a:lnTo>
                    <a:lnTo>
                      <a:pt x="8139" y="3967"/>
                    </a:lnTo>
                    <a:lnTo>
                      <a:pt x="8276" y="3625"/>
                    </a:lnTo>
                    <a:lnTo>
                      <a:pt x="8413" y="3283"/>
                    </a:lnTo>
                    <a:lnTo>
                      <a:pt x="8550" y="2941"/>
                    </a:lnTo>
                    <a:lnTo>
                      <a:pt x="8550" y="2531"/>
                    </a:lnTo>
                    <a:lnTo>
                      <a:pt x="8550" y="2189"/>
                    </a:lnTo>
                    <a:lnTo>
                      <a:pt x="8481" y="1847"/>
                    </a:lnTo>
                    <a:lnTo>
                      <a:pt x="8413" y="1573"/>
                    </a:lnTo>
                    <a:lnTo>
                      <a:pt x="8276" y="1300"/>
                    </a:lnTo>
                    <a:lnTo>
                      <a:pt x="8071" y="1026"/>
                    </a:lnTo>
                    <a:lnTo>
                      <a:pt x="7661" y="616"/>
                    </a:lnTo>
                    <a:lnTo>
                      <a:pt x="7045" y="274"/>
                    </a:lnTo>
                    <a:lnTo>
                      <a:pt x="6430" y="69"/>
                    </a:lnTo>
                    <a:lnTo>
                      <a:pt x="56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2"/>
              <p:cNvSpPr/>
              <p:nvPr/>
            </p:nvSpPr>
            <p:spPr>
              <a:xfrm>
                <a:off x="3428700" y="2712150"/>
                <a:ext cx="109450" cy="14195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5678" extrusionOk="0">
                    <a:moveTo>
                      <a:pt x="1984" y="1"/>
                    </a:moveTo>
                    <a:lnTo>
                      <a:pt x="1710" y="138"/>
                    </a:lnTo>
                    <a:lnTo>
                      <a:pt x="1437" y="274"/>
                    </a:lnTo>
                    <a:lnTo>
                      <a:pt x="1231" y="480"/>
                    </a:lnTo>
                    <a:lnTo>
                      <a:pt x="1026" y="685"/>
                    </a:lnTo>
                    <a:lnTo>
                      <a:pt x="821" y="958"/>
                    </a:lnTo>
                    <a:lnTo>
                      <a:pt x="753" y="1300"/>
                    </a:lnTo>
                    <a:lnTo>
                      <a:pt x="0" y="4993"/>
                    </a:lnTo>
                    <a:lnTo>
                      <a:pt x="3557" y="5677"/>
                    </a:lnTo>
                    <a:lnTo>
                      <a:pt x="4309" y="1984"/>
                    </a:lnTo>
                    <a:lnTo>
                      <a:pt x="4377" y="1642"/>
                    </a:lnTo>
                    <a:lnTo>
                      <a:pt x="4309" y="1369"/>
                    </a:lnTo>
                    <a:lnTo>
                      <a:pt x="4241" y="1027"/>
                    </a:lnTo>
                    <a:lnTo>
                      <a:pt x="4104" y="821"/>
                    </a:lnTo>
                    <a:lnTo>
                      <a:pt x="3899" y="548"/>
                    </a:lnTo>
                    <a:lnTo>
                      <a:pt x="3625" y="343"/>
                    </a:lnTo>
                    <a:lnTo>
                      <a:pt x="3351" y="206"/>
                    </a:lnTo>
                    <a:lnTo>
                      <a:pt x="3078" y="138"/>
                    </a:lnTo>
                    <a:lnTo>
                      <a:pt x="26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2"/>
              <p:cNvSpPr/>
              <p:nvPr/>
            </p:nvSpPr>
            <p:spPr>
              <a:xfrm>
                <a:off x="2831975" y="2789100"/>
                <a:ext cx="1096000" cy="1095975"/>
              </a:xfrm>
              <a:custGeom>
                <a:avLst/>
                <a:gdLst/>
                <a:ahLst/>
                <a:cxnLst/>
                <a:rect l="l" t="t" r="r" b="b"/>
                <a:pathLst>
                  <a:path w="43840" h="43839" extrusionOk="0">
                    <a:moveTo>
                      <a:pt x="21749" y="0"/>
                    </a:moveTo>
                    <a:lnTo>
                      <a:pt x="20655" y="69"/>
                    </a:lnTo>
                    <a:lnTo>
                      <a:pt x="19629" y="137"/>
                    </a:lnTo>
                    <a:lnTo>
                      <a:pt x="18535" y="274"/>
                    </a:lnTo>
                    <a:lnTo>
                      <a:pt x="17509" y="479"/>
                    </a:lnTo>
                    <a:lnTo>
                      <a:pt x="16483" y="684"/>
                    </a:lnTo>
                    <a:lnTo>
                      <a:pt x="15457" y="1026"/>
                    </a:lnTo>
                    <a:lnTo>
                      <a:pt x="14431" y="1300"/>
                    </a:lnTo>
                    <a:lnTo>
                      <a:pt x="13474" y="1710"/>
                    </a:lnTo>
                    <a:lnTo>
                      <a:pt x="12448" y="2120"/>
                    </a:lnTo>
                    <a:lnTo>
                      <a:pt x="11559" y="2599"/>
                    </a:lnTo>
                    <a:lnTo>
                      <a:pt x="10601" y="3146"/>
                    </a:lnTo>
                    <a:lnTo>
                      <a:pt x="9712" y="3693"/>
                    </a:lnTo>
                    <a:lnTo>
                      <a:pt x="8892" y="4309"/>
                    </a:lnTo>
                    <a:lnTo>
                      <a:pt x="8071" y="4925"/>
                    </a:lnTo>
                    <a:lnTo>
                      <a:pt x="7250" y="5608"/>
                    </a:lnTo>
                    <a:lnTo>
                      <a:pt x="6498" y="6361"/>
                    </a:lnTo>
                    <a:lnTo>
                      <a:pt x="5746" y="7113"/>
                    </a:lnTo>
                    <a:lnTo>
                      <a:pt x="5062" y="7934"/>
                    </a:lnTo>
                    <a:lnTo>
                      <a:pt x="4378" y="8754"/>
                    </a:lnTo>
                    <a:lnTo>
                      <a:pt x="3762" y="9643"/>
                    </a:lnTo>
                    <a:lnTo>
                      <a:pt x="3215" y="10533"/>
                    </a:lnTo>
                    <a:lnTo>
                      <a:pt x="2668" y="11422"/>
                    </a:lnTo>
                    <a:lnTo>
                      <a:pt x="2189" y="12379"/>
                    </a:lnTo>
                    <a:lnTo>
                      <a:pt x="1711" y="13405"/>
                    </a:lnTo>
                    <a:lnTo>
                      <a:pt x="1300" y="14431"/>
                    </a:lnTo>
                    <a:lnTo>
                      <a:pt x="958" y="15457"/>
                    </a:lnTo>
                    <a:lnTo>
                      <a:pt x="685" y="16551"/>
                    </a:lnTo>
                    <a:lnTo>
                      <a:pt x="411" y="17645"/>
                    </a:lnTo>
                    <a:lnTo>
                      <a:pt x="206" y="18739"/>
                    </a:lnTo>
                    <a:lnTo>
                      <a:pt x="69" y="19834"/>
                    </a:lnTo>
                    <a:lnTo>
                      <a:pt x="1" y="20928"/>
                    </a:lnTo>
                    <a:lnTo>
                      <a:pt x="1" y="22091"/>
                    </a:lnTo>
                    <a:lnTo>
                      <a:pt x="1" y="23117"/>
                    </a:lnTo>
                    <a:lnTo>
                      <a:pt x="69" y="24211"/>
                    </a:lnTo>
                    <a:lnTo>
                      <a:pt x="274" y="25305"/>
                    </a:lnTo>
                    <a:lnTo>
                      <a:pt x="411" y="26331"/>
                    </a:lnTo>
                    <a:lnTo>
                      <a:pt x="685" y="27357"/>
                    </a:lnTo>
                    <a:lnTo>
                      <a:pt x="958" y="28383"/>
                    </a:lnTo>
                    <a:lnTo>
                      <a:pt x="1300" y="29408"/>
                    </a:lnTo>
                    <a:lnTo>
                      <a:pt x="1711" y="30366"/>
                    </a:lnTo>
                    <a:lnTo>
                      <a:pt x="2121" y="31323"/>
                    </a:lnTo>
                    <a:lnTo>
                      <a:pt x="2600" y="32281"/>
                    </a:lnTo>
                    <a:lnTo>
                      <a:pt x="3078" y="33170"/>
                    </a:lnTo>
                    <a:lnTo>
                      <a:pt x="3694" y="34059"/>
                    </a:lnTo>
                    <a:lnTo>
                      <a:pt x="4241" y="34948"/>
                    </a:lnTo>
                    <a:lnTo>
                      <a:pt x="4925" y="35769"/>
                    </a:lnTo>
                    <a:lnTo>
                      <a:pt x="5609" y="36590"/>
                    </a:lnTo>
                    <a:lnTo>
                      <a:pt x="6293" y="37342"/>
                    </a:lnTo>
                    <a:lnTo>
                      <a:pt x="7114" y="38094"/>
                    </a:lnTo>
                    <a:lnTo>
                      <a:pt x="7866" y="38778"/>
                    </a:lnTo>
                    <a:lnTo>
                      <a:pt x="8687" y="39462"/>
                    </a:lnTo>
                    <a:lnTo>
                      <a:pt x="9576" y="40077"/>
                    </a:lnTo>
                    <a:lnTo>
                      <a:pt x="10465" y="40625"/>
                    </a:lnTo>
                    <a:lnTo>
                      <a:pt x="11422" y="41172"/>
                    </a:lnTo>
                    <a:lnTo>
                      <a:pt x="12380" y="41650"/>
                    </a:lnTo>
                    <a:lnTo>
                      <a:pt x="13337" y="42129"/>
                    </a:lnTo>
                    <a:lnTo>
                      <a:pt x="14363" y="42540"/>
                    </a:lnTo>
                    <a:lnTo>
                      <a:pt x="15457" y="42882"/>
                    </a:lnTo>
                    <a:lnTo>
                      <a:pt x="16483" y="43155"/>
                    </a:lnTo>
                    <a:lnTo>
                      <a:pt x="17577" y="43429"/>
                    </a:lnTo>
                    <a:lnTo>
                      <a:pt x="18740" y="43634"/>
                    </a:lnTo>
                    <a:lnTo>
                      <a:pt x="19834" y="43771"/>
                    </a:lnTo>
                    <a:lnTo>
                      <a:pt x="20929" y="43839"/>
                    </a:lnTo>
                    <a:lnTo>
                      <a:pt x="23117" y="43839"/>
                    </a:lnTo>
                    <a:lnTo>
                      <a:pt x="24211" y="43702"/>
                    </a:lnTo>
                    <a:lnTo>
                      <a:pt x="25237" y="43565"/>
                    </a:lnTo>
                    <a:lnTo>
                      <a:pt x="26331" y="43429"/>
                    </a:lnTo>
                    <a:lnTo>
                      <a:pt x="27357" y="43155"/>
                    </a:lnTo>
                    <a:lnTo>
                      <a:pt x="28383" y="42882"/>
                    </a:lnTo>
                    <a:lnTo>
                      <a:pt x="29341" y="42540"/>
                    </a:lnTo>
                    <a:lnTo>
                      <a:pt x="30366" y="42129"/>
                    </a:lnTo>
                    <a:lnTo>
                      <a:pt x="31324" y="41719"/>
                    </a:lnTo>
                    <a:lnTo>
                      <a:pt x="32281" y="41240"/>
                    </a:lnTo>
                    <a:lnTo>
                      <a:pt x="33170" y="40693"/>
                    </a:lnTo>
                    <a:lnTo>
                      <a:pt x="34060" y="40146"/>
                    </a:lnTo>
                    <a:lnTo>
                      <a:pt x="34880" y="39530"/>
                    </a:lnTo>
                    <a:lnTo>
                      <a:pt x="35769" y="38915"/>
                    </a:lnTo>
                    <a:lnTo>
                      <a:pt x="36522" y="38231"/>
                    </a:lnTo>
                    <a:lnTo>
                      <a:pt x="37342" y="37479"/>
                    </a:lnTo>
                    <a:lnTo>
                      <a:pt x="38026" y="36726"/>
                    </a:lnTo>
                    <a:lnTo>
                      <a:pt x="38710" y="35974"/>
                    </a:lnTo>
                    <a:lnTo>
                      <a:pt x="39394" y="35085"/>
                    </a:lnTo>
                    <a:lnTo>
                      <a:pt x="40010" y="34264"/>
                    </a:lnTo>
                    <a:lnTo>
                      <a:pt x="40625" y="33375"/>
                    </a:lnTo>
                    <a:lnTo>
                      <a:pt x="41172" y="32418"/>
                    </a:lnTo>
                    <a:lnTo>
                      <a:pt x="41651" y="31460"/>
                    </a:lnTo>
                    <a:lnTo>
                      <a:pt x="42061" y="30434"/>
                    </a:lnTo>
                    <a:lnTo>
                      <a:pt x="42472" y="29477"/>
                    </a:lnTo>
                    <a:lnTo>
                      <a:pt x="42814" y="28383"/>
                    </a:lnTo>
                    <a:lnTo>
                      <a:pt x="43156" y="27357"/>
                    </a:lnTo>
                    <a:lnTo>
                      <a:pt x="43361" y="26194"/>
                    </a:lnTo>
                    <a:lnTo>
                      <a:pt x="43566" y="25100"/>
                    </a:lnTo>
                    <a:lnTo>
                      <a:pt x="43703" y="24006"/>
                    </a:lnTo>
                    <a:lnTo>
                      <a:pt x="43771" y="22911"/>
                    </a:lnTo>
                    <a:lnTo>
                      <a:pt x="43839" y="21817"/>
                    </a:lnTo>
                    <a:lnTo>
                      <a:pt x="43771" y="20723"/>
                    </a:lnTo>
                    <a:lnTo>
                      <a:pt x="43703" y="19629"/>
                    </a:lnTo>
                    <a:lnTo>
                      <a:pt x="43566" y="18603"/>
                    </a:lnTo>
                    <a:lnTo>
                      <a:pt x="43361" y="17508"/>
                    </a:lnTo>
                    <a:lnTo>
                      <a:pt x="43156" y="16483"/>
                    </a:lnTo>
                    <a:lnTo>
                      <a:pt x="42814" y="15457"/>
                    </a:lnTo>
                    <a:lnTo>
                      <a:pt x="42472" y="14431"/>
                    </a:lnTo>
                    <a:lnTo>
                      <a:pt x="42130" y="13473"/>
                    </a:lnTo>
                    <a:lnTo>
                      <a:pt x="41651" y="12516"/>
                    </a:lnTo>
                    <a:lnTo>
                      <a:pt x="41172" y="11558"/>
                    </a:lnTo>
                    <a:lnTo>
                      <a:pt x="40694" y="10669"/>
                    </a:lnTo>
                    <a:lnTo>
                      <a:pt x="40146" y="9780"/>
                    </a:lnTo>
                    <a:lnTo>
                      <a:pt x="39531" y="8891"/>
                    </a:lnTo>
                    <a:lnTo>
                      <a:pt x="38847" y="8071"/>
                    </a:lnTo>
                    <a:lnTo>
                      <a:pt x="38163" y="7250"/>
                    </a:lnTo>
                    <a:lnTo>
                      <a:pt x="37479" y="6498"/>
                    </a:lnTo>
                    <a:lnTo>
                      <a:pt x="36727" y="5814"/>
                    </a:lnTo>
                    <a:lnTo>
                      <a:pt x="35906" y="5061"/>
                    </a:lnTo>
                    <a:lnTo>
                      <a:pt x="35085" y="4446"/>
                    </a:lnTo>
                    <a:lnTo>
                      <a:pt x="34196" y="3830"/>
                    </a:lnTo>
                    <a:lnTo>
                      <a:pt x="33307" y="3215"/>
                    </a:lnTo>
                    <a:lnTo>
                      <a:pt x="32350" y="2668"/>
                    </a:lnTo>
                    <a:lnTo>
                      <a:pt x="31392" y="2189"/>
                    </a:lnTo>
                    <a:lnTo>
                      <a:pt x="30435" y="1779"/>
                    </a:lnTo>
                    <a:lnTo>
                      <a:pt x="29409" y="1368"/>
                    </a:lnTo>
                    <a:lnTo>
                      <a:pt x="28383" y="1026"/>
                    </a:lnTo>
                    <a:lnTo>
                      <a:pt x="27289" y="684"/>
                    </a:lnTo>
                    <a:lnTo>
                      <a:pt x="26195" y="479"/>
                    </a:lnTo>
                    <a:lnTo>
                      <a:pt x="25100" y="274"/>
                    </a:lnTo>
                    <a:lnTo>
                      <a:pt x="23938" y="137"/>
                    </a:lnTo>
                    <a:lnTo>
                      <a:pt x="22843" y="69"/>
                    </a:lnTo>
                    <a:lnTo>
                      <a:pt x="217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2"/>
              <p:cNvSpPr/>
              <p:nvPr/>
            </p:nvSpPr>
            <p:spPr>
              <a:xfrm>
                <a:off x="2876450" y="2835250"/>
                <a:ext cx="1005350" cy="1003675"/>
              </a:xfrm>
              <a:custGeom>
                <a:avLst/>
                <a:gdLst/>
                <a:ahLst/>
                <a:cxnLst/>
                <a:rect l="l" t="t" r="r" b="b"/>
                <a:pathLst>
                  <a:path w="40214" h="40147" extrusionOk="0">
                    <a:moveTo>
                      <a:pt x="19013" y="1"/>
                    </a:moveTo>
                    <a:lnTo>
                      <a:pt x="17987" y="138"/>
                    </a:lnTo>
                    <a:lnTo>
                      <a:pt x="17029" y="206"/>
                    </a:lnTo>
                    <a:lnTo>
                      <a:pt x="16072" y="411"/>
                    </a:lnTo>
                    <a:lnTo>
                      <a:pt x="15114" y="616"/>
                    </a:lnTo>
                    <a:lnTo>
                      <a:pt x="14157" y="890"/>
                    </a:lnTo>
                    <a:lnTo>
                      <a:pt x="13268" y="1232"/>
                    </a:lnTo>
                    <a:lnTo>
                      <a:pt x="12379" y="1574"/>
                    </a:lnTo>
                    <a:lnTo>
                      <a:pt x="11490" y="1984"/>
                    </a:lnTo>
                    <a:lnTo>
                      <a:pt x="10601" y="2395"/>
                    </a:lnTo>
                    <a:lnTo>
                      <a:pt x="9780" y="2873"/>
                    </a:lnTo>
                    <a:lnTo>
                      <a:pt x="8959" y="3352"/>
                    </a:lnTo>
                    <a:lnTo>
                      <a:pt x="8207" y="3968"/>
                    </a:lnTo>
                    <a:lnTo>
                      <a:pt x="7455" y="4515"/>
                    </a:lnTo>
                    <a:lnTo>
                      <a:pt x="6702" y="5130"/>
                    </a:lnTo>
                    <a:lnTo>
                      <a:pt x="6018" y="5814"/>
                    </a:lnTo>
                    <a:lnTo>
                      <a:pt x="5335" y="6498"/>
                    </a:lnTo>
                    <a:lnTo>
                      <a:pt x="4651" y="7250"/>
                    </a:lnTo>
                    <a:lnTo>
                      <a:pt x="4103" y="8003"/>
                    </a:lnTo>
                    <a:lnTo>
                      <a:pt x="3488" y="8823"/>
                    </a:lnTo>
                    <a:lnTo>
                      <a:pt x="2941" y="9644"/>
                    </a:lnTo>
                    <a:lnTo>
                      <a:pt x="2462" y="10465"/>
                    </a:lnTo>
                    <a:lnTo>
                      <a:pt x="2052" y="11354"/>
                    </a:lnTo>
                    <a:lnTo>
                      <a:pt x="1641" y="12243"/>
                    </a:lnTo>
                    <a:lnTo>
                      <a:pt x="1231" y="13200"/>
                    </a:lnTo>
                    <a:lnTo>
                      <a:pt x="958" y="14158"/>
                    </a:lnTo>
                    <a:lnTo>
                      <a:pt x="684" y="15115"/>
                    </a:lnTo>
                    <a:lnTo>
                      <a:pt x="410" y="16141"/>
                    </a:lnTo>
                    <a:lnTo>
                      <a:pt x="274" y="17167"/>
                    </a:lnTo>
                    <a:lnTo>
                      <a:pt x="137" y="18193"/>
                    </a:lnTo>
                    <a:lnTo>
                      <a:pt x="68" y="19219"/>
                    </a:lnTo>
                    <a:lnTo>
                      <a:pt x="0" y="20176"/>
                    </a:lnTo>
                    <a:lnTo>
                      <a:pt x="68" y="21202"/>
                    </a:lnTo>
                    <a:lnTo>
                      <a:pt x="137" y="22160"/>
                    </a:lnTo>
                    <a:lnTo>
                      <a:pt x="274" y="23185"/>
                    </a:lnTo>
                    <a:lnTo>
                      <a:pt x="410" y="24143"/>
                    </a:lnTo>
                    <a:lnTo>
                      <a:pt x="684" y="25100"/>
                    </a:lnTo>
                    <a:lnTo>
                      <a:pt x="958" y="25990"/>
                    </a:lnTo>
                    <a:lnTo>
                      <a:pt x="1231" y="26947"/>
                    </a:lnTo>
                    <a:lnTo>
                      <a:pt x="1573" y="27836"/>
                    </a:lnTo>
                    <a:lnTo>
                      <a:pt x="1983" y="28725"/>
                    </a:lnTo>
                    <a:lnTo>
                      <a:pt x="2394" y="29546"/>
                    </a:lnTo>
                    <a:lnTo>
                      <a:pt x="2872" y="30435"/>
                    </a:lnTo>
                    <a:lnTo>
                      <a:pt x="3420" y="31256"/>
                    </a:lnTo>
                    <a:lnTo>
                      <a:pt x="3967" y="32008"/>
                    </a:lnTo>
                    <a:lnTo>
                      <a:pt x="4582" y="32760"/>
                    </a:lnTo>
                    <a:lnTo>
                      <a:pt x="5198" y="33513"/>
                    </a:lnTo>
                    <a:lnTo>
                      <a:pt x="5813" y="34196"/>
                    </a:lnTo>
                    <a:lnTo>
                      <a:pt x="6566" y="34880"/>
                    </a:lnTo>
                    <a:lnTo>
                      <a:pt x="7249" y="35496"/>
                    </a:lnTo>
                    <a:lnTo>
                      <a:pt x="8002" y="36111"/>
                    </a:lnTo>
                    <a:lnTo>
                      <a:pt x="8822" y="36727"/>
                    </a:lnTo>
                    <a:lnTo>
                      <a:pt x="9643" y="37206"/>
                    </a:lnTo>
                    <a:lnTo>
                      <a:pt x="10532" y="37753"/>
                    </a:lnTo>
                    <a:lnTo>
                      <a:pt x="11353" y="38163"/>
                    </a:lnTo>
                    <a:lnTo>
                      <a:pt x="12310" y="38573"/>
                    </a:lnTo>
                    <a:lnTo>
                      <a:pt x="13199" y="38984"/>
                    </a:lnTo>
                    <a:lnTo>
                      <a:pt x="14157" y="39257"/>
                    </a:lnTo>
                    <a:lnTo>
                      <a:pt x="15183" y="39531"/>
                    </a:lnTo>
                    <a:lnTo>
                      <a:pt x="16209" y="39804"/>
                    </a:lnTo>
                    <a:lnTo>
                      <a:pt x="17235" y="39941"/>
                    </a:lnTo>
                    <a:lnTo>
                      <a:pt x="18192" y="40078"/>
                    </a:lnTo>
                    <a:lnTo>
                      <a:pt x="19218" y="40146"/>
                    </a:lnTo>
                    <a:lnTo>
                      <a:pt x="21201" y="40146"/>
                    </a:lnTo>
                    <a:lnTo>
                      <a:pt x="22227" y="40078"/>
                    </a:lnTo>
                    <a:lnTo>
                      <a:pt x="23185" y="39941"/>
                    </a:lnTo>
                    <a:lnTo>
                      <a:pt x="24142" y="39736"/>
                    </a:lnTo>
                    <a:lnTo>
                      <a:pt x="25100" y="39531"/>
                    </a:lnTo>
                    <a:lnTo>
                      <a:pt x="26057" y="39257"/>
                    </a:lnTo>
                    <a:lnTo>
                      <a:pt x="26946" y="38984"/>
                    </a:lnTo>
                    <a:lnTo>
                      <a:pt x="27835" y="38642"/>
                    </a:lnTo>
                    <a:lnTo>
                      <a:pt x="28724" y="38231"/>
                    </a:lnTo>
                    <a:lnTo>
                      <a:pt x="29613" y="37753"/>
                    </a:lnTo>
                    <a:lnTo>
                      <a:pt x="30434" y="37274"/>
                    </a:lnTo>
                    <a:lnTo>
                      <a:pt x="31255" y="36795"/>
                    </a:lnTo>
                    <a:lnTo>
                      <a:pt x="32075" y="36248"/>
                    </a:lnTo>
                    <a:lnTo>
                      <a:pt x="32828" y="35633"/>
                    </a:lnTo>
                    <a:lnTo>
                      <a:pt x="33512" y="35017"/>
                    </a:lnTo>
                    <a:lnTo>
                      <a:pt x="34264" y="34333"/>
                    </a:lnTo>
                    <a:lnTo>
                      <a:pt x="34948" y="33649"/>
                    </a:lnTo>
                    <a:lnTo>
                      <a:pt x="35563" y="32897"/>
                    </a:lnTo>
                    <a:lnTo>
                      <a:pt x="36179" y="32145"/>
                    </a:lnTo>
                    <a:lnTo>
                      <a:pt x="36726" y="31392"/>
                    </a:lnTo>
                    <a:lnTo>
                      <a:pt x="37273" y="30572"/>
                    </a:lnTo>
                    <a:lnTo>
                      <a:pt x="37752" y="29683"/>
                    </a:lnTo>
                    <a:lnTo>
                      <a:pt x="38231" y="28794"/>
                    </a:lnTo>
                    <a:lnTo>
                      <a:pt x="38641" y="27904"/>
                    </a:lnTo>
                    <a:lnTo>
                      <a:pt x="38983" y="26947"/>
                    </a:lnTo>
                    <a:lnTo>
                      <a:pt x="39325" y="25990"/>
                    </a:lnTo>
                    <a:lnTo>
                      <a:pt x="39598" y="25032"/>
                    </a:lnTo>
                    <a:lnTo>
                      <a:pt x="39804" y="24006"/>
                    </a:lnTo>
                    <a:lnTo>
                      <a:pt x="40009" y="22980"/>
                    </a:lnTo>
                    <a:lnTo>
                      <a:pt x="40077" y="21954"/>
                    </a:lnTo>
                    <a:lnTo>
                      <a:pt x="40214" y="20997"/>
                    </a:lnTo>
                    <a:lnTo>
                      <a:pt x="40214" y="19971"/>
                    </a:lnTo>
                    <a:lnTo>
                      <a:pt x="40146" y="18945"/>
                    </a:lnTo>
                    <a:lnTo>
                      <a:pt x="40077" y="17988"/>
                    </a:lnTo>
                    <a:lnTo>
                      <a:pt x="39940" y="17030"/>
                    </a:lnTo>
                    <a:lnTo>
                      <a:pt x="39804" y="16073"/>
                    </a:lnTo>
                    <a:lnTo>
                      <a:pt x="39598" y="15115"/>
                    </a:lnTo>
                    <a:lnTo>
                      <a:pt x="39325" y="14158"/>
                    </a:lnTo>
                    <a:lnTo>
                      <a:pt x="38983" y="13269"/>
                    </a:lnTo>
                    <a:lnTo>
                      <a:pt x="38641" y="12311"/>
                    </a:lnTo>
                    <a:lnTo>
                      <a:pt x="38231" y="11422"/>
                    </a:lnTo>
                    <a:lnTo>
                      <a:pt x="37820" y="10602"/>
                    </a:lnTo>
                    <a:lnTo>
                      <a:pt x="37342" y="9781"/>
                    </a:lnTo>
                    <a:lnTo>
                      <a:pt x="36794" y="8960"/>
                    </a:lnTo>
                    <a:lnTo>
                      <a:pt x="36247" y="8139"/>
                    </a:lnTo>
                    <a:lnTo>
                      <a:pt x="35700" y="7387"/>
                    </a:lnTo>
                    <a:lnTo>
                      <a:pt x="35085" y="6635"/>
                    </a:lnTo>
                    <a:lnTo>
                      <a:pt x="34401" y="5951"/>
                    </a:lnTo>
                    <a:lnTo>
                      <a:pt x="33717" y="5267"/>
                    </a:lnTo>
                    <a:lnTo>
                      <a:pt x="32964" y="4652"/>
                    </a:lnTo>
                    <a:lnTo>
                      <a:pt x="32212" y="4036"/>
                    </a:lnTo>
                    <a:lnTo>
                      <a:pt x="31391" y="3489"/>
                    </a:lnTo>
                    <a:lnTo>
                      <a:pt x="30571" y="2942"/>
                    </a:lnTo>
                    <a:lnTo>
                      <a:pt x="29750" y="2463"/>
                    </a:lnTo>
                    <a:lnTo>
                      <a:pt x="28861" y="1984"/>
                    </a:lnTo>
                    <a:lnTo>
                      <a:pt x="27972" y="1574"/>
                    </a:lnTo>
                    <a:lnTo>
                      <a:pt x="27014" y="1232"/>
                    </a:lnTo>
                    <a:lnTo>
                      <a:pt x="26057" y="890"/>
                    </a:lnTo>
                    <a:lnTo>
                      <a:pt x="25031" y="616"/>
                    </a:lnTo>
                    <a:lnTo>
                      <a:pt x="24074" y="411"/>
                    </a:lnTo>
                    <a:lnTo>
                      <a:pt x="23048" y="206"/>
                    </a:lnTo>
                    <a:lnTo>
                      <a:pt x="22022" y="69"/>
                    </a:lnTo>
                    <a:lnTo>
                      <a:pt x="2099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2"/>
              <p:cNvSpPr/>
              <p:nvPr/>
            </p:nvSpPr>
            <p:spPr>
              <a:xfrm>
                <a:off x="2866175" y="2825000"/>
                <a:ext cx="1025900" cy="1024175"/>
              </a:xfrm>
              <a:custGeom>
                <a:avLst/>
                <a:gdLst/>
                <a:ahLst/>
                <a:cxnLst/>
                <a:rect l="l" t="t" r="r" b="b"/>
                <a:pathLst>
                  <a:path w="41036" h="40967" extrusionOk="0">
                    <a:moveTo>
                      <a:pt x="21475" y="821"/>
                    </a:moveTo>
                    <a:lnTo>
                      <a:pt x="22433" y="890"/>
                    </a:lnTo>
                    <a:lnTo>
                      <a:pt x="23390" y="1026"/>
                    </a:lnTo>
                    <a:lnTo>
                      <a:pt x="24348" y="1232"/>
                    </a:lnTo>
                    <a:lnTo>
                      <a:pt x="25305" y="1437"/>
                    </a:lnTo>
                    <a:lnTo>
                      <a:pt x="26263" y="1710"/>
                    </a:lnTo>
                    <a:lnTo>
                      <a:pt x="27220" y="1984"/>
                    </a:lnTo>
                    <a:lnTo>
                      <a:pt x="28109" y="2326"/>
                    </a:lnTo>
                    <a:lnTo>
                      <a:pt x="28998" y="2736"/>
                    </a:lnTo>
                    <a:lnTo>
                      <a:pt x="29819" y="3147"/>
                    </a:lnTo>
                    <a:lnTo>
                      <a:pt x="30640" y="3625"/>
                    </a:lnTo>
                    <a:lnTo>
                      <a:pt x="31461" y="4172"/>
                    </a:lnTo>
                    <a:lnTo>
                      <a:pt x="32281" y="4720"/>
                    </a:lnTo>
                    <a:lnTo>
                      <a:pt x="33034" y="5267"/>
                    </a:lnTo>
                    <a:lnTo>
                      <a:pt x="33717" y="5882"/>
                    </a:lnTo>
                    <a:lnTo>
                      <a:pt x="34401" y="6566"/>
                    </a:lnTo>
                    <a:lnTo>
                      <a:pt x="35085" y="7250"/>
                    </a:lnTo>
                    <a:lnTo>
                      <a:pt x="35701" y="8002"/>
                    </a:lnTo>
                    <a:lnTo>
                      <a:pt x="36316" y="8755"/>
                    </a:lnTo>
                    <a:lnTo>
                      <a:pt x="36863" y="9575"/>
                    </a:lnTo>
                    <a:lnTo>
                      <a:pt x="37411" y="10396"/>
                    </a:lnTo>
                    <a:lnTo>
                      <a:pt x="37889" y="11285"/>
                    </a:lnTo>
                    <a:lnTo>
                      <a:pt x="38300" y="12106"/>
                    </a:lnTo>
                    <a:lnTo>
                      <a:pt x="38710" y="12995"/>
                    </a:lnTo>
                    <a:lnTo>
                      <a:pt x="39052" y="13884"/>
                    </a:lnTo>
                    <a:lnTo>
                      <a:pt x="39394" y="14841"/>
                    </a:lnTo>
                    <a:lnTo>
                      <a:pt x="39599" y="15731"/>
                    </a:lnTo>
                    <a:lnTo>
                      <a:pt x="39804" y="16688"/>
                    </a:lnTo>
                    <a:lnTo>
                      <a:pt x="40009" y="17645"/>
                    </a:lnTo>
                    <a:lnTo>
                      <a:pt x="40146" y="18535"/>
                    </a:lnTo>
                    <a:lnTo>
                      <a:pt x="40215" y="19492"/>
                    </a:lnTo>
                    <a:lnTo>
                      <a:pt x="40215" y="20449"/>
                    </a:lnTo>
                    <a:lnTo>
                      <a:pt x="40146" y="21475"/>
                    </a:lnTo>
                    <a:lnTo>
                      <a:pt x="40078" y="22433"/>
                    </a:lnTo>
                    <a:lnTo>
                      <a:pt x="40009" y="23390"/>
                    </a:lnTo>
                    <a:lnTo>
                      <a:pt x="39804" y="24348"/>
                    </a:lnTo>
                    <a:lnTo>
                      <a:pt x="39599" y="25305"/>
                    </a:lnTo>
                    <a:lnTo>
                      <a:pt x="39326" y="26263"/>
                    </a:lnTo>
                    <a:lnTo>
                      <a:pt x="39052" y="27152"/>
                    </a:lnTo>
                    <a:lnTo>
                      <a:pt x="38710" y="28041"/>
                    </a:lnTo>
                    <a:lnTo>
                      <a:pt x="38300" y="28930"/>
                    </a:lnTo>
                    <a:lnTo>
                      <a:pt x="37889" y="29819"/>
                    </a:lnTo>
                    <a:lnTo>
                      <a:pt x="37411" y="30640"/>
                    </a:lnTo>
                    <a:lnTo>
                      <a:pt x="36863" y="31460"/>
                    </a:lnTo>
                    <a:lnTo>
                      <a:pt x="36316" y="32213"/>
                    </a:lnTo>
                    <a:lnTo>
                      <a:pt x="35769" y="32965"/>
                    </a:lnTo>
                    <a:lnTo>
                      <a:pt x="35085" y="33717"/>
                    </a:lnTo>
                    <a:lnTo>
                      <a:pt x="34470" y="34401"/>
                    </a:lnTo>
                    <a:lnTo>
                      <a:pt x="33717" y="35085"/>
                    </a:lnTo>
                    <a:lnTo>
                      <a:pt x="33034" y="35701"/>
                    </a:lnTo>
                    <a:lnTo>
                      <a:pt x="32213" y="36316"/>
                    </a:lnTo>
                    <a:lnTo>
                      <a:pt x="31461" y="36863"/>
                    </a:lnTo>
                    <a:lnTo>
                      <a:pt x="30640" y="37410"/>
                    </a:lnTo>
                    <a:lnTo>
                      <a:pt x="29751" y="37889"/>
                    </a:lnTo>
                    <a:lnTo>
                      <a:pt x="28930" y="38300"/>
                    </a:lnTo>
                    <a:lnTo>
                      <a:pt x="28041" y="38710"/>
                    </a:lnTo>
                    <a:lnTo>
                      <a:pt x="27152" y="39052"/>
                    </a:lnTo>
                    <a:lnTo>
                      <a:pt x="26194" y="39325"/>
                    </a:lnTo>
                    <a:lnTo>
                      <a:pt x="25305" y="39599"/>
                    </a:lnTo>
                    <a:lnTo>
                      <a:pt x="24348" y="39804"/>
                    </a:lnTo>
                    <a:lnTo>
                      <a:pt x="23390" y="39941"/>
                    </a:lnTo>
                    <a:lnTo>
                      <a:pt x="22433" y="40078"/>
                    </a:lnTo>
                    <a:lnTo>
                      <a:pt x="21475" y="40146"/>
                    </a:lnTo>
                    <a:lnTo>
                      <a:pt x="19561" y="40146"/>
                    </a:lnTo>
                    <a:lnTo>
                      <a:pt x="18603" y="40078"/>
                    </a:lnTo>
                    <a:lnTo>
                      <a:pt x="17646" y="39941"/>
                    </a:lnTo>
                    <a:lnTo>
                      <a:pt x="16688" y="39804"/>
                    </a:lnTo>
                    <a:lnTo>
                      <a:pt x="15731" y="39599"/>
                    </a:lnTo>
                    <a:lnTo>
                      <a:pt x="14773" y="39325"/>
                    </a:lnTo>
                    <a:lnTo>
                      <a:pt x="13884" y="38983"/>
                    </a:lnTo>
                    <a:lnTo>
                      <a:pt x="12927" y="38641"/>
                    </a:lnTo>
                    <a:lnTo>
                      <a:pt x="12106" y="38300"/>
                    </a:lnTo>
                    <a:lnTo>
                      <a:pt x="11217" y="37821"/>
                    </a:lnTo>
                    <a:lnTo>
                      <a:pt x="10396" y="37342"/>
                    </a:lnTo>
                    <a:lnTo>
                      <a:pt x="9575" y="36863"/>
                    </a:lnTo>
                    <a:lnTo>
                      <a:pt x="8823" y="36316"/>
                    </a:lnTo>
                    <a:lnTo>
                      <a:pt x="8071" y="35701"/>
                    </a:lnTo>
                    <a:lnTo>
                      <a:pt x="7319" y="35085"/>
                    </a:lnTo>
                    <a:lnTo>
                      <a:pt x="6635" y="34401"/>
                    </a:lnTo>
                    <a:lnTo>
                      <a:pt x="5951" y="33717"/>
                    </a:lnTo>
                    <a:lnTo>
                      <a:pt x="5335" y="32965"/>
                    </a:lnTo>
                    <a:lnTo>
                      <a:pt x="4720" y="32213"/>
                    </a:lnTo>
                    <a:lnTo>
                      <a:pt x="4173" y="31392"/>
                    </a:lnTo>
                    <a:lnTo>
                      <a:pt x="3625" y="30571"/>
                    </a:lnTo>
                    <a:lnTo>
                      <a:pt x="3147" y="29751"/>
                    </a:lnTo>
                    <a:lnTo>
                      <a:pt x="2736" y="28862"/>
                    </a:lnTo>
                    <a:lnTo>
                      <a:pt x="2326" y="27972"/>
                    </a:lnTo>
                    <a:lnTo>
                      <a:pt x="1984" y="27083"/>
                    </a:lnTo>
                    <a:lnTo>
                      <a:pt x="1710" y="26194"/>
                    </a:lnTo>
                    <a:lnTo>
                      <a:pt x="1437" y="25237"/>
                    </a:lnTo>
                    <a:lnTo>
                      <a:pt x="1232" y="24348"/>
                    </a:lnTo>
                    <a:lnTo>
                      <a:pt x="1027" y="23390"/>
                    </a:lnTo>
                    <a:lnTo>
                      <a:pt x="958" y="22433"/>
                    </a:lnTo>
                    <a:lnTo>
                      <a:pt x="890" y="21475"/>
                    </a:lnTo>
                    <a:lnTo>
                      <a:pt x="821" y="20518"/>
                    </a:lnTo>
                    <a:lnTo>
                      <a:pt x="890" y="19560"/>
                    </a:lnTo>
                    <a:lnTo>
                      <a:pt x="958" y="18603"/>
                    </a:lnTo>
                    <a:lnTo>
                      <a:pt x="1095" y="17577"/>
                    </a:lnTo>
                    <a:lnTo>
                      <a:pt x="1232" y="16620"/>
                    </a:lnTo>
                    <a:lnTo>
                      <a:pt x="1437" y="15662"/>
                    </a:lnTo>
                    <a:lnTo>
                      <a:pt x="1710" y="14773"/>
                    </a:lnTo>
                    <a:lnTo>
                      <a:pt x="2052" y="13816"/>
                    </a:lnTo>
                    <a:lnTo>
                      <a:pt x="2394" y="12926"/>
                    </a:lnTo>
                    <a:lnTo>
                      <a:pt x="2736" y="12037"/>
                    </a:lnTo>
                    <a:lnTo>
                      <a:pt x="3215" y="11217"/>
                    </a:lnTo>
                    <a:lnTo>
                      <a:pt x="3694" y="10328"/>
                    </a:lnTo>
                    <a:lnTo>
                      <a:pt x="4173" y="9575"/>
                    </a:lnTo>
                    <a:lnTo>
                      <a:pt x="4720" y="8755"/>
                    </a:lnTo>
                    <a:lnTo>
                      <a:pt x="5335" y="8002"/>
                    </a:lnTo>
                    <a:lnTo>
                      <a:pt x="5951" y="7318"/>
                    </a:lnTo>
                    <a:lnTo>
                      <a:pt x="6635" y="6566"/>
                    </a:lnTo>
                    <a:lnTo>
                      <a:pt x="7319" y="5951"/>
                    </a:lnTo>
                    <a:lnTo>
                      <a:pt x="8071" y="5267"/>
                    </a:lnTo>
                    <a:lnTo>
                      <a:pt x="8823" y="4720"/>
                    </a:lnTo>
                    <a:lnTo>
                      <a:pt x="9644" y="4104"/>
                    </a:lnTo>
                    <a:lnTo>
                      <a:pt x="10875" y="3352"/>
                    </a:lnTo>
                    <a:lnTo>
                      <a:pt x="12174" y="2668"/>
                    </a:lnTo>
                    <a:lnTo>
                      <a:pt x="13474" y="2121"/>
                    </a:lnTo>
                    <a:lnTo>
                      <a:pt x="14842" y="1642"/>
                    </a:lnTo>
                    <a:lnTo>
                      <a:pt x="16209" y="1300"/>
                    </a:lnTo>
                    <a:lnTo>
                      <a:pt x="17646" y="1026"/>
                    </a:lnTo>
                    <a:lnTo>
                      <a:pt x="19082" y="890"/>
                    </a:lnTo>
                    <a:lnTo>
                      <a:pt x="20518" y="821"/>
                    </a:lnTo>
                    <a:close/>
                    <a:moveTo>
                      <a:pt x="19492" y="1"/>
                    </a:moveTo>
                    <a:lnTo>
                      <a:pt x="18535" y="69"/>
                    </a:lnTo>
                    <a:lnTo>
                      <a:pt x="17509" y="206"/>
                    </a:lnTo>
                    <a:lnTo>
                      <a:pt x="16551" y="411"/>
                    </a:lnTo>
                    <a:lnTo>
                      <a:pt x="15594" y="616"/>
                    </a:lnTo>
                    <a:lnTo>
                      <a:pt x="14636" y="890"/>
                    </a:lnTo>
                    <a:lnTo>
                      <a:pt x="13679" y="1163"/>
                    </a:lnTo>
                    <a:lnTo>
                      <a:pt x="12721" y="1574"/>
                    </a:lnTo>
                    <a:lnTo>
                      <a:pt x="11832" y="1916"/>
                    </a:lnTo>
                    <a:lnTo>
                      <a:pt x="10875" y="2394"/>
                    </a:lnTo>
                    <a:lnTo>
                      <a:pt x="10054" y="2873"/>
                    </a:lnTo>
                    <a:lnTo>
                      <a:pt x="9165" y="3420"/>
                    </a:lnTo>
                    <a:lnTo>
                      <a:pt x="8344" y="4036"/>
                    </a:lnTo>
                    <a:lnTo>
                      <a:pt x="7524" y="4651"/>
                    </a:lnTo>
                    <a:lnTo>
                      <a:pt x="6771" y="5335"/>
                    </a:lnTo>
                    <a:lnTo>
                      <a:pt x="6019" y="6019"/>
                    </a:lnTo>
                    <a:lnTo>
                      <a:pt x="5335" y="6703"/>
                    </a:lnTo>
                    <a:lnTo>
                      <a:pt x="4651" y="7524"/>
                    </a:lnTo>
                    <a:lnTo>
                      <a:pt x="4036" y="8276"/>
                    </a:lnTo>
                    <a:lnTo>
                      <a:pt x="3489" y="9097"/>
                    </a:lnTo>
                    <a:lnTo>
                      <a:pt x="2941" y="9917"/>
                    </a:lnTo>
                    <a:lnTo>
                      <a:pt x="2463" y="10806"/>
                    </a:lnTo>
                    <a:lnTo>
                      <a:pt x="1984" y="11695"/>
                    </a:lnTo>
                    <a:lnTo>
                      <a:pt x="1642" y="12585"/>
                    </a:lnTo>
                    <a:lnTo>
                      <a:pt x="1232" y="13542"/>
                    </a:lnTo>
                    <a:lnTo>
                      <a:pt x="958" y="14499"/>
                    </a:lnTo>
                    <a:lnTo>
                      <a:pt x="685" y="15457"/>
                    </a:lnTo>
                    <a:lnTo>
                      <a:pt x="411" y="16483"/>
                    </a:lnTo>
                    <a:lnTo>
                      <a:pt x="274" y="17509"/>
                    </a:lnTo>
                    <a:lnTo>
                      <a:pt x="137" y="18466"/>
                    </a:lnTo>
                    <a:lnTo>
                      <a:pt x="69" y="19492"/>
                    </a:lnTo>
                    <a:lnTo>
                      <a:pt x="1" y="20518"/>
                    </a:lnTo>
                    <a:lnTo>
                      <a:pt x="69" y="21544"/>
                    </a:lnTo>
                    <a:lnTo>
                      <a:pt x="137" y="22501"/>
                    </a:lnTo>
                    <a:lnTo>
                      <a:pt x="274" y="23527"/>
                    </a:lnTo>
                    <a:lnTo>
                      <a:pt x="411" y="24485"/>
                    </a:lnTo>
                    <a:lnTo>
                      <a:pt x="616" y="25442"/>
                    </a:lnTo>
                    <a:lnTo>
                      <a:pt x="890" y="26400"/>
                    </a:lnTo>
                    <a:lnTo>
                      <a:pt x="1232" y="27357"/>
                    </a:lnTo>
                    <a:lnTo>
                      <a:pt x="1574" y="28314"/>
                    </a:lnTo>
                    <a:lnTo>
                      <a:pt x="1984" y="29204"/>
                    </a:lnTo>
                    <a:lnTo>
                      <a:pt x="2463" y="30093"/>
                    </a:lnTo>
                    <a:lnTo>
                      <a:pt x="2941" y="30982"/>
                    </a:lnTo>
                    <a:lnTo>
                      <a:pt x="3489" y="31871"/>
                    </a:lnTo>
                    <a:lnTo>
                      <a:pt x="4104" y="32691"/>
                    </a:lnTo>
                    <a:lnTo>
                      <a:pt x="4720" y="33512"/>
                    </a:lnTo>
                    <a:lnTo>
                      <a:pt x="5335" y="34264"/>
                    </a:lnTo>
                    <a:lnTo>
                      <a:pt x="6019" y="35017"/>
                    </a:lnTo>
                    <a:lnTo>
                      <a:pt x="6771" y="35701"/>
                    </a:lnTo>
                    <a:lnTo>
                      <a:pt x="7524" y="36316"/>
                    </a:lnTo>
                    <a:lnTo>
                      <a:pt x="8344" y="36932"/>
                    </a:lnTo>
                    <a:lnTo>
                      <a:pt x="9097" y="37547"/>
                    </a:lnTo>
                    <a:lnTo>
                      <a:pt x="9986" y="38094"/>
                    </a:lnTo>
                    <a:lnTo>
                      <a:pt x="10806" y="38573"/>
                    </a:lnTo>
                    <a:lnTo>
                      <a:pt x="11696" y="38983"/>
                    </a:lnTo>
                    <a:lnTo>
                      <a:pt x="12653" y="39394"/>
                    </a:lnTo>
                    <a:lnTo>
                      <a:pt x="13610" y="39804"/>
                    </a:lnTo>
                    <a:lnTo>
                      <a:pt x="14568" y="40078"/>
                    </a:lnTo>
                    <a:lnTo>
                      <a:pt x="15525" y="40351"/>
                    </a:lnTo>
                    <a:lnTo>
                      <a:pt x="16483" y="40556"/>
                    </a:lnTo>
                    <a:lnTo>
                      <a:pt x="17509" y="40762"/>
                    </a:lnTo>
                    <a:lnTo>
                      <a:pt x="18535" y="40898"/>
                    </a:lnTo>
                    <a:lnTo>
                      <a:pt x="19561" y="40967"/>
                    </a:lnTo>
                    <a:lnTo>
                      <a:pt x="22091" y="40967"/>
                    </a:lnTo>
                    <a:lnTo>
                      <a:pt x="23527" y="40762"/>
                    </a:lnTo>
                    <a:lnTo>
                      <a:pt x="25032" y="40488"/>
                    </a:lnTo>
                    <a:lnTo>
                      <a:pt x="26468" y="40146"/>
                    </a:lnTo>
                    <a:lnTo>
                      <a:pt x="27904" y="39599"/>
                    </a:lnTo>
                    <a:lnTo>
                      <a:pt x="29272" y="39052"/>
                    </a:lnTo>
                    <a:lnTo>
                      <a:pt x="30571" y="38368"/>
                    </a:lnTo>
                    <a:lnTo>
                      <a:pt x="31871" y="37547"/>
                    </a:lnTo>
                    <a:lnTo>
                      <a:pt x="32760" y="36932"/>
                    </a:lnTo>
                    <a:lnTo>
                      <a:pt x="33512" y="36316"/>
                    </a:lnTo>
                    <a:lnTo>
                      <a:pt x="34333" y="35701"/>
                    </a:lnTo>
                    <a:lnTo>
                      <a:pt x="35017" y="34948"/>
                    </a:lnTo>
                    <a:lnTo>
                      <a:pt x="35701" y="34264"/>
                    </a:lnTo>
                    <a:lnTo>
                      <a:pt x="36385" y="33512"/>
                    </a:lnTo>
                    <a:lnTo>
                      <a:pt x="37000" y="32691"/>
                    </a:lnTo>
                    <a:lnTo>
                      <a:pt x="37547" y="31871"/>
                    </a:lnTo>
                    <a:lnTo>
                      <a:pt x="38094" y="31050"/>
                    </a:lnTo>
                    <a:lnTo>
                      <a:pt x="38573" y="30161"/>
                    </a:lnTo>
                    <a:lnTo>
                      <a:pt x="39052" y="29272"/>
                    </a:lnTo>
                    <a:lnTo>
                      <a:pt x="39462" y="28383"/>
                    </a:lnTo>
                    <a:lnTo>
                      <a:pt x="39804" y="27425"/>
                    </a:lnTo>
                    <a:lnTo>
                      <a:pt x="40146" y="26468"/>
                    </a:lnTo>
                    <a:lnTo>
                      <a:pt x="40420" y="25510"/>
                    </a:lnTo>
                    <a:lnTo>
                      <a:pt x="40625" y="24485"/>
                    </a:lnTo>
                    <a:lnTo>
                      <a:pt x="40830" y="23527"/>
                    </a:lnTo>
                    <a:lnTo>
                      <a:pt x="40898" y="22501"/>
                    </a:lnTo>
                    <a:lnTo>
                      <a:pt x="40967" y="21475"/>
                    </a:lnTo>
                    <a:lnTo>
                      <a:pt x="41035" y="20449"/>
                    </a:lnTo>
                    <a:lnTo>
                      <a:pt x="41035" y="19492"/>
                    </a:lnTo>
                    <a:lnTo>
                      <a:pt x="40898" y="18466"/>
                    </a:lnTo>
                    <a:lnTo>
                      <a:pt x="40830" y="17509"/>
                    </a:lnTo>
                    <a:lnTo>
                      <a:pt x="40625" y="16483"/>
                    </a:lnTo>
                    <a:lnTo>
                      <a:pt x="40420" y="15525"/>
                    </a:lnTo>
                    <a:lnTo>
                      <a:pt x="40146" y="14568"/>
                    </a:lnTo>
                    <a:lnTo>
                      <a:pt x="39873" y="13610"/>
                    </a:lnTo>
                    <a:lnTo>
                      <a:pt x="39462" y="12721"/>
                    </a:lnTo>
                    <a:lnTo>
                      <a:pt x="39052" y="11764"/>
                    </a:lnTo>
                    <a:lnTo>
                      <a:pt x="38642" y="10875"/>
                    </a:lnTo>
                    <a:lnTo>
                      <a:pt x="38094" y="9986"/>
                    </a:lnTo>
                    <a:lnTo>
                      <a:pt x="37547" y="9097"/>
                    </a:lnTo>
                    <a:lnTo>
                      <a:pt x="37000" y="8276"/>
                    </a:lnTo>
                    <a:lnTo>
                      <a:pt x="36385" y="7455"/>
                    </a:lnTo>
                    <a:lnTo>
                      <a:pt x="35701" y="6703"/>
                    </a:lnTo>
                    <a:lnTo>
                      <a:pt x="35017" y="6019"/>
                    </a:lnTo>
                    <a:lnTo>
                      <a:pt x="34265" y="5335"/>
                    </a:lnTo>
                    <a:lnTo>
                      <a:pt x="33512" y="4651"/>
                    </a:lnTo>
                    <a:lnTo>
                      <a:pt x="32760" y="4036"/>
                    </a:lnTo>
                    <a:lnTo>
                      <a:pt x="31939" y="3489"/>
                    </a:lnTo>
                    <a:lnTo>
                      <a:pt x="31119" y="2941"/>
                    </a:lnTo>
                    <a:lnTo>
                      <a:pt x="30230" y="2463"/>
                    </a:lnTo>
                    <a:lnTo>
                      <a:pt x="29340" y="1984"/>
                    </a:lnTo>
                    <a:lnTo>
                      <a:pt x="28383" y="1574"/>
                    </a:lnTo>
                    <a:lnTo>
                      <a:pt x="27494" y="1232"/>
                    </a:lnTo>
                    <a:lnTo>
                      <a:pt x="26536" y="890"/>
                    </a:lnTo>
                    <a:lnTo>
                      <a:pt x="25511" y="616"/>
                    </a:lnTo>
                    <a:lnTo>
                      <a:pt x="24553" y="411"/>
                    </a:lnTo>
                    <a:lnTo>
                      <a:pt x="23527" y="206"/>
                    </a:lnTo>
                    <a:lnTo>
                      <a:pt x="22501" y="69"/>
                    </a:lnTo>
                    <a:lnTo>
                      <a:pt x="2154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2"/>
              <p:cNvSpPr/>
              <p:nvPr/>
            </p:nvSpPr>
            <p:spPr>
              <a:xfrm>
                <a:off x="2953375" y="2884850"/>
                <a:ext cx="446275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7851" h="11832" extrusionOk="0">
                    <a:moveTo>
                      <a:pt x="16278" y="0"/>
                    </a:moveTo>
                    <a:lnTo>
                      <a:pt x="14841" y="137"/>
                    </a:lnTo>
                    <a:lnTo>
                      <a:pt x="13405" y="342"/>
                    </a:lnTo>
                    <a:lnTo>
                      <a:pt x="12037" y="684"/>
                    </a:lnTo>
                    <a:lnTo>
                      <a:pt x="10738" y="1095"/>
                    </a:lnTo>
                    <a:lnTo>
                      <a:pt x="9439" y="1642"/>
                    </a:lnTo>
                    <a:lnTo>
                      <a:pt x="8208" y="2257"/>
                    </a:lnTo>
                    <a:lnTo>
                      <a:pt x="6977" y="3009"/>
                    </a:lnTo>
                    <a:lnTo>
                      <a:pt x="5882" y="3830"/>
                    </a:lnTo>
                    <a:lnTo>
                      <a:pt x="4788" y="4719"/>
                    </a:lnTo>
                    <a:lnTo>
                      <a:pt x="3762" y="5677"/>
                    </a:lnTo>
                    <a:lnTo>
                      <a:pt x="2873" y="6771"/>
                    </a:lnTo>
                    <a:lnTo>
                      <a:pt x="2052" y="7865"/>
                    </a:lnTo>
                    <a:lnTo>
                      <a:pt x="1300" y="9096"/>
                    </a:lnTo>
                    <a:lnTo>
                      <a:pt x="616" y="10327"/>
                    </a:lnTo>
                    <a:lnTo>
                      <a:pt x="1" y="11695"/>
                    </a:lnTo>
                    <a:lnTo>
                      <a:pt x="1" y="11764"/>
                    </a:lnTo>
                    <a:lnTo>
                      <a:pt x="137" y="11832"/>
                    </a:lnTo>
                    <a:lnTo>
                      <a:pt x="206" y="11832"/>
                    </a:lnTo>
                    <a:lnTo>
                      <a:pt x="274" y="11764"/>
                    </a:lnTo>
                    <a:lnTo>
                      <a:pt x="821" y="10464"/>
                    </a:lnTo>
                    <a:lnTo>
                      <a:pt x="1505" y="9233"/>
                    </a:lnTo>
                    <a:lnTo>
                      <a:pt x="2258" y="8002"/>
                    </a:lnTo>
                    <a:lnTo>
                      <a:pt x="3078" y="6908"/>
                    </a:lnTo>
                    <a:lnTo>
                      <a:pt x="3967" y="5882"/>
                    </a:lnTo>
                    <a:lnTo>
                      <a:pt x="4993" y="4924"/>
                    </a:lnTo>
                    <a:lnTo>
                      <a:pt x="6019" y="4035"/>
                    </a:lnTo>
                    <a:lnTo>
                      <a:pt x="7113" y="3215"/>
                    </a:lnTo>
                    <a:lnTo>
                      <a:pt x="8344" y="2531"/>
                    </a:lnTo>
                    <a:lnTo>
                      <a:pt x="9575" y="1915"/>
                    </a:lnTo>
                    <a:lnTo>
                      <a:pt x="10806" y="1368"/>
                    </a:lnTo>
                    <a:lnTo>
                      <a:pt x="12106" y="958"/>
                    </a:lnTo>
                    <a:lnTo>
                      <a:pt x="13474" y="616"/>
                    </a:lnTo>
                    <a:lnTo>
                      <a:pt x="14841" y="411"/>
                    </a:lnTo>
                    <a:lnTo>
                      <a:pt x="16278" y="274"/>
                    </a:lnTo>
                    <a:lnTo>
                      <a:pt x="17782" y="274"/>
                    </a:lnTo>
                    <a:lnTo>
                      <a:pt x="17851" y="137"/>
                    </a:lnTo>
                    <a:lnTo>
                      <a:pt x="17851" y="69"/>
                    </a:lnTo>
                    <a:lnTo>
                      <a:pt x="17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2"/>
              <p:cNvSpPr/>
              <p:nvPr/>
            </p:nvSpPr>
            <p:spPr>
              <a:xfrm>
                <a:off x="2924300" y="3327675"/>
                <a:ext cx="300950" cy="4326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7304" extrusionOk="0">
                    <a:moveTo>
                      <a:pt x="1" y="1"/>
                    </a:moveTo>
                    <a:lnTo>
                      <a:pt x="1" y="69"/>
                    </a:lnTo>
                    <a:lnTo>
                      <a:pt x="1" y="1368"/>
                    </a:lnTo>
                    <a:lnTo>
                      <a:pt x="138" y="2668"/>
                    </a:lnTo>
                    <a:lnTo>
                      <a:pt x="275" y="3967"/>
                    </a:lnTo>
                    <a:lnTo>
                      <a:pt x="616" y="5198"/>
                    </a:lnTo>
                    <a:lnTo>
                      <a:pt x="958" y="6498"/>
                    </a:lnTo>
                    <a:lnTo>
                      <a:pt x="1437" y="7797"/>
                    </a:lnTo>
                    <a:lnTo>
                      <a:pt x="2053" y="9028"/>
                    </a:lnTo>
                    <a:lnTo>
                      <a:pt x="2737" y="10191"/>
                    </a:lnTo>
                    <a:lnTo>
                      <a:pt x="3489" y="11353"/>
                    </a:lnTo>
                    <a:lnTo>
                      <a:pt x="4378" y="12448"/>
                    </a:lnTo>
                    <a:lnTo>
                      <a:pt x="5335" y="13474"/>
                    </a:lnTo>
                    <a:lnTo>
                      <a:pt x="6430" y="14431"/>
                    </a:lnTo>
                    <a:lnTo>
                      <a:pt x="7661" y="15320"/>
                    </a:lnTo>
                    <a:lnTo>
                      <a:pt x="8960" y="16072"/>
                    </a:lnTo>
                    <a:lnTo>
                      <a:pt x="10396" y="16756"/>
                    </a:lnTo>
                    <a:lnTo>
                      <a:pt x="11901" y="17303"/>
                    </a:lnTo>
                    <a:lnTo>
                      <a:pt x="12038" y="17303"/>
                    </a:lnTo>
                    <a:lnTo>
                      <a:pt x="12038" y="17235"/>
                    </a:lnTo>
                    <a:lnTo>
                      <a:pt x="12038" y="17167"/>
                    </a:lnTo>
                    <a:lnTo>
                      <a:pt x="11969" y="17098"/>
                    </a:lnTo>
                    <a:lnTo>
                      <a:pt x="10465" y="16483"/>
                    </a:lnTo>
                    <a:lnTo>
                      <a:pt x="9097" y="15867"/>
                    </a:lnTo>
                    <a:lnTo>
                      <a:pt x="7798" y="15115"/>
                    </a:lnTo>
                    <a:lnTo>
                      <a:pt x="6635" y="14226"/>
                    </a:lnTo>
                    <a:lnTo>
                      <a:pt x="5541" y="13268"/>
                    </a:lnTo>
                    <a:lnTo>
                      <a:pt x="4583" y="12311"/>
                    </a:lnTo>
                    <a:lnTo>
                      <a:pt x="3694" y="11217"/>
                    </a:lnTo>
                    <a:lnTo>
                      <a:pt x="2942" y="10054"/>
                    </a:lnTo>
                    <a:lnTo>
                      <a:pt x="2258" y="8891"/>
                    </a:lnTo>
                    <a:lnTo>
                      <a:pt x="1711" y="7660"/>
                    </a:lnTo>
                    <a:lnTo>
                      <a:pt x="1232" y="6429"/>
                    </a:lnTo>
                    <a:lnTo>
                      <a:pt x="890" y="5130"/>
                    </a:lnTo>
                    <a:lnTo>
                      <a:pt x="548" y="3899"/>
                    </a:lnTo>
                    <a:lnTo>
                      <a:pt x="411" y="2599"/>
                    </a:lnTo>
                    <a:lnTo>
                      <a:pt x="275" y="1368"/>
                    </a:lnTo>
                    <a:lnTo>
                      <a:pt x="275" y="137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2"/>
              <p:cNvSpPr/>
              <p:nvPr/>
            </p:nvSpPr>
            <p:spPr>
              <a:xfrm>
                <a:off x="3385950" y="3502075"/>
                <a:ext cx="417200" cy="292400"/>
              </a:xfrm>
              <a:custGeom>
                <a:avLst/>
                <a:gdLst/>
                <a:ahLst/>
                <a:cxnLst/>
                <a:rect l="l" t="t" r="r" b="b"/>
                <a:pathLst>
                  <a:path w="16688" h="11696" extrusionOk="0">
                    <a:moveTo>
                      <a:pt x="16483" y="0"/>
                    </a:moveTo>
                    <a:lnTo>
                      <a:pt x="16414" y="69"/>
                    </a:lnTo>
                    <a:lnTo>
                      <a:pt x="15867" y="1300"/>
                    </a:lnTo>
                    <a:lnTo>
                      <a:pt x="15252" y="2462"/>
                    </a:lnTo>
                    <a:lnTo>
                      <a:pt x="14568" y="3625"/>
                    </a:lnTo>
                    <a:lnTo>
                      <a:pt x="13816" y="4651"/>
                    </a:lnTo>
                    <a:lnTo>
                      <a:pt x="12926" y="5677"/>
                    </a:lnTo>
                    <a:lnTo>
                      <a:pt x="12037" y="6566"/>
                    </a:lnTo>
                    <a:lnTo>
                      <a:pt x="11080" y="7455"/>
                    </a:lnTo>
                    <a:lnTo>
                      <a:pt x="10054" y="8207"/>
                    </a:lnTo>
                    <a:lnTo>
                      <a:pt x="8960" y="8960"/>
                    </a:lnTo>
                    <a:lnTo>
                      <a:pt x="7797" y="9575"/>
                    </a:lnTo>
                    <a:lnTo>
                      <a:pt x="6634" y="10122"/>
                    </a:lnTo>
                    <a:lnTo>
                      <a:pt x="5403" y="10533"/>
                    </a:lnTo>
                    <a:lnTo>
                      <a:pt x="4104" y="10943"/>
                    </a:lnTo>
                    <a:lnTo>
                      <a:pt x="2805" y="11217"/>
                    </a:lnTo>
                    <a:lnTo>
                      <a:pt x="1505" y="11353"/>
                    </a:lnTo>
                    <a:lnTo>
                      <a:pt x="137" y="11422"/>
                    </a:lnTo>
                    <a:lnTo>
                      <a:pt x="69" y="11490"/>
                    </a:lnTo>
                    <a:lnTo>
                      <a:pt x="1" y="11558"/>
                    </a:lnTo>
                    <a:lnTo>
                      <a:pt x="69" y="11695"/>
                    </a:lnTo>
                    <a:lnTo>
                      <a:pt x="137" y="11695"/>
                    </a:lnTo>
                    <a:lnTo>
                      <a:pt x="1505" y="11627"/>
                    </a:lnTo>
                    <a:lnTo>
                      <a:pt x="2873" y="11490"/>
                    </a:lnTo>
                    <a:lnTo>
                      <a:pt x="4172" y="11217"/>
                    </a:lnTo>
                    <a:lnTo>
                      <a:pt x="5472" y="10806"/>
                    </a:lnTo>
                    <a:lnTo>
                      <a:pt x="6703" y="10327"/>
                    </a:lnTo>
                    <a:lnTo>
                      <a:pt x="7934" y="9780"/>
                    </a:lnTo>
                    <a:lnTo>
                      <a:pt x="9097" y="9165"/>
                    </a:lnTo>
                    <a:lnTo>
                      <a:pt x="10191" y="8481"/>
                    </a:lnTo>
                    <a:lnTo>
                      <a:pt x="11217" y="7660"/>
                    </a:lnTo>
                    <a:lnTo>
                      <a:pt x="12243" y="6771"/>
                    </a:lnTo>
                    <a:lnTo>
                      <a:pt x="13132" y="5814"/>
                    </a:lnTo>
                    <a:lnTo>
                      <a:pt x="14021" y="4856"/>
                    </a:lnTo>
                    <a:lnTo>
                      <a:pt x="14773" y="3762"/>
                    </a:lnTo>
                    <a:lnTo>
                      <a:pt x="15525" y="2599"/>
                    </a:lnTo>
                    <a:lnTo>
                      <a:pt x="16141" y="1437"/>
                    </a:lnTo>
                    <a:lnTo>
                      <a:pt x="16688" y="137"/>
                    </a:lnTo>
                    <a:lnTo>
                      <a:pt x="16688" y="69"/>
                    </a:lnTo>
                    <a:lnTo>
                      <a:pt x="166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2"/>
              <p:cNvSpPr/>
              <p:nvPr/>
            </p:nvSpPr>
            <p:spPr>
              <a:xfrm>
                <a:off x="3544950" y="2917325"/>
                <a:ext cx="288975" cy="413800"/>
              </a:xfrm>
              <a:custGeom>
                <a:avLst/>
                <a:gdLst/>
                <a:ahLst/>
                <a:cxnLst/>
                <a:rect l="l" t="t" r="r" b="b"/>
                <a:pathLst>
                  <a:path w="11559" h="16552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1" y="206"/>
                    </a:lnTo>
                    <a:lnTo>
                      <a:pt x="69" y="274"/>
                    </a:lnTo>
                    <a:lnTo>
                      <a:pt x="1300" y="821"/>
                    </a:lnTo>
                    <a:lnTo>
                      <a:pt x="2463" y="1437"/>
                    </a:lnTo>
                    <a:lnTo>
                      <a:pt x="3557" y="2121"/>
                    </a:lnTo>
                    <a:lnTo>
                      <a:pt x="4583" y="2942"/>
                    </a:lnTo>
                    <a:lnTo>
                      <a:pt x="5609" y="3762"/>
                    </a:lnTo>
                    <a:lnTo>
                      <a:pt x="6498" y="4651"/>
                    </a:lnTo>
                    <a:lnTo>
                      <a:pt x="7319" y="5677"/>
                    </a:lnTo>
                    <a:lnTo>
                      <a:pt x="8139" y="6703"/>
                    </a:lnTo>
                    <a:lnTo>
                      <a:pt x="8823" y="7729"/>
                    </a:lnTo>
                    <a:lnTo>
                      <a:pt x="9439" y="8892"/>
                    </a:lnTo>
                    <a:lnTo>
                      <a:pt x="9986" y="10054"/>
                    </a:lnTo>
                    <a:lnTo>
                      <a:pt x="10396" y="11285"/>
                    </a:lnTo>
                    <a:lnTo>
                      <a:pt x="10738" y="12516"/>
                    </a:lnTo>
                    <a:lnTo>
                      <a:pt x="11012" y="13816"/>
                    </a:lnTo>
                    <a:lnTo>
                      <a:pt x="11217" y="15115"/>
                    </a:lnTo>
                    <a:lnTo>
                      <a:pt x="11285" y="16415"/>
                    </a:lnTo>
                    <a:lnTo>
                      <a:pt x="11354" y="16551"/>
                    </a:lnTo>
                    <a:lnTo>
                      <a:pt x="11559" y="16551"/>
                    </a:lnTo>
                    <a:lnTo>
                      <a:pt x="11559" y="16415"/>
                    </a:lnTo>
                    <a:lnTo>
                      <a:pt x="11491" y="15115"/>
                    </a:lnTo>
                    <a:lnTo>
                      <a:pt x="11285" y="13747"/>
                    </a:lnTo>
                    <a:lnTo>
                      <a:pt x="11012" y="12448"/>
                    </a:lnTo>
                    <a:lnTo>
                      <a:pt x="10670" y="11217"/>
                    </a:lnTo>
                    <a:lnTo>
                      <a:pt x="10191" y="9986"/>
                    </a:lnTo>
                    <a:lnTo>
                      <a:pt x="9644" y="8755"/>
                    </a:lnTo>
                    <a:lnTo>
                      <a:pt x="9029" y="7592"/>
                    </a:lnTo>
                    <a:lnTo>
                      <a:pt x="8345" y="6498"/>
                    </a:lnTo>
                    <a:lnTo>
                      <a:pt x="7524" y="5472"/>
                    </a:lnTo>
                    <a:lnTo>
                      <a:pt x="6703" y="4514"/>
                    </a:lnTo>
                    <a:lnTo>
                      <a:pt x="5746" y="3557"/>
                    </a:lnTo>
                    <a:lnTo>
                      <a:pt x="4788" y="2736"/>
                    </a:lnTo>
                    <a:lnTo>
                      <a:pt x="3694" y="1916"/>
                    </a:lnTo>
                    <a:lnTo>
                      <a:pt x="2600" y="1232"/>
                    </a:lnTo>
                    <a:lnTo>
                      <a:pt x="1437" y="54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2"/>
              <p:cNvSpPr/>
              <p:nvPr/>
            </p:nvSpPr>
            <p:spPr>
              <a:xfrm>
                <a:off x="3420975" y="2858675"/>
                <a:ext cx="86950" cy="99800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3992" extrusionOk="0">
                    <a:moveTo>
                      <a:pt x="686" y="1"/>
                    </a:moveTo>
                    <a:lnTo>
                      <a:pt x="0" y="3434"/>
                    </a:lnTo>
                    <a:lnTo>
                      <a:pt x="708" y="3575"/>
                    </a:lnTo>
                    <a:lnTo>
                      <a:pt x="1159" y="1316"/>
                    </a:lnTo>
                    <a:lnTo>
                      <a:pt x="2085" y="3850"/>
                    </a:lnTo>
                    <a:lnTo>
                      <a:pt x="2792" y="3992"/>
                    </a:lnTo>
                    <a:lnTo>
                      <a:pt x="3478" y="559"/>
                    </a:lnTo>
                    <a:lnTo>
                      <a:pt x="2773" y="418"/>
                    </a:lnTo>
                    <a:lnTo>
                      <a:pt x="2321" y="2681"/>
                    </a:lnTo>
                    <a:lnTo>
                      <a:pt x="1394" y="142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2"/>
              <p:cNvSpPr/>
              <p:nvPr/>
            </p:nvSpPr>
            <p:spPr>
              <a:xfrm>
                <a:off x="3261075" y="3729525"/>
                <a:ext cx="74675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3613" extrusionOk="0">
                    <a:moveTo>
                      <a:pt x="1514" y="0"/>
                    </a:moveTo>
                    <a:cubicBezTo>
                      <a:pt x="1464" y="0"/>
                      <a:pt x="1415" y="2"/>
                      <a:pt x="1367" y="7"/>
                    </a:cubicBezTo>
                    <a:cubicBezTo>
                      <a:pt x="1203" y="22"/>
                      <a:pt x="1056" y="61"/>
                      <a:pt x="927" y="121"/>
                    </a:cubicBezTo>
                    <a:cubicBezTo>
                      <a:pt x="798" y="182"/>
                      <a:pt x="691" y="266"/>
                      <a:pt x="605" y="372"/>
                    </a:cubicBezTo>
                    <a:cubicBezTo>
                      <a:pt x="519" y="478"/>
                      <a:pt x="462" y="603"/>
                      <a:pt x="433" y="746"/>
                    </a:cubicBezTo>
                    <a:cubicBezTo>
                      <a:pt x="404" y="895"/>
                      <a:pt x="408" y="1032"/>
                      <a:pt x="446" y="1156"/>
                    </a:cubicBezTo>
                    <a:cubicBezTo>
                      <a:pt x="484" y="1279"/>
                      <a:pt x="547" y="1394"/>
                      <a:pt x="634" y="1501"/>
                    </a:cubicBezTo>
                    <a:cubicBezTo>
                      <a:pt x="722" y="1608"/>
                      <a:pt x="829" y="1706"/>
                      <a:pt x="955" y="1797"/>
                    </a:cubicBezTo>
                    <a:cubicBezTo>
                      <a:pt x="1082" y="1887"/>
                      <a:pt x="1219" y="1974"/>
                      <a:pt x="1366" y="2055"/>
                    </a:cubicBezTo>
                    <a:cubicBezTo>
                      <a:pt x="1495" y="2127"/>
                      <a:pt x="1600" y="2191"/>
                      <a:pt x="1679" y="2248"/>
                    </a:cubicBezTo>
                    <a:cubicBezTo>
                      <a:pt x="1759" y="2305"/>
                      <a:pt x="1819" y="2358"/>
                      <a:pt x="1860" y="2409"/>
                    </a:cubicBezTo>
                    <a:cubicBezTo>
                      <a:pt x="1902" y="2460"/>
                      <a:pt x="1926" y="2511"/>
                      <a:pt x="1934" y="2562"/>
                    </a:cubicBezTo>
                    <a:cubicBezTo>
                      <a:pt x="1942" y="2614"/>
                      <a:pt x="1940" y="2669"/>
                      <a:pt x="1928" y="2729"/>
                    </a:cubicBezTo>
                    <a:cubicBezTo>
                      <a:pt x="1917" y="2784"/>
                      <a:pt x="1896" y="2833"/>
                      <a:pt x="1865" y="2877"/>
                    </a:cubicBezTo>
                    <a:cubicBezTo>
                      <a:pt x="1834" y="2921"/>
                      <a:pt x="1793" y="2956"/>
                      <a:pt x="1742" y="2981"/>
                    </a:cubicBezTo>
                    <a:cubicBezTo>
                      <a:pt x="1691" y="3007"/>
                      <a:pt x="1630" y="3023"/>
                      <a:pt x="1559" y="3029"/>
                    </a:cubicBezTo>
                    <a:cubicBezTo>
                      <a:pt x="1541" y="3031"/>
                      <a:pt x="1522" y="3032"/>
                      <a:pt x="1503" y="3032"/>
                    </a:cubicBezTo>
                    <a:cubicBezTo>
                      <a:pt x="1446" y="3032"/>
                      <a:pt x="1383" y="3025"/>
                      <a:pt x="1315" y="3011"/>
                    </a:cubicBezTo>
                    <a:cubicBezTo>
                      <a:pt x="1212" y="2991"/>
                      <a:pt x="1122" y="2962"/>
                      <a:pt x="1043" y="2925"/>
                    </a:cubicBezTo>
                    <a:cubicBezTo>
                      <a:pt x="963" y="2888"/>
                      <a:pt x="899" y="2841"/>
                      <a:pt x="849" y="2784"/>
                    </a:cubicBezTo>
                    <a:cubicBezTo>
                      <a:pt x="799" y="2728"/>
                      <a:pt x="764" y="2660"/>
                      <a:pt x="746" y="2581"/>
                    </a:cubicBezTo>
                    <a:cubicBezTo>
                      <a:pt x="727" y="2502"/>
                      <a:pt x="728" y="2411"/>
                      <a:pt x="749" y="2307"/>
                    </a:cubicBezTo>
                    <a:lnTo>
                      <a:pt x="39" y="2165"/>
                    </a:lnTo>
                    <a:cubicBezTo>
                      <a:pt x="14" y="2294"/>
                      <a:pt x="9" y="2416"/>
                      <a:pt x="24" y="2529"/>
                    </a:cubicBezTo>
                    <a:cubicBezTo>
                      <a:pt x="40" y="2642"/>
                      <a:pt x="72" y="2747"/>
                      <a:pt x="121" y="2844"/>
                    </a:cubicBezTo>
                    <a:cubicBezTo>
                      <a:pt x="170" y="2940"/>
                      <a:pt x="232" y="3028"/>
                      <a:pt x="307" y="3107"/>
                    </a:cubicBezTo>
                    <a:cubicBezTo>
                      <a:pt x="383" y="3185"/>
                      <a:pt x="469" y="3256"/>
                      <a:pt x="563" y="3317"/>
                    </a:cubicBezTo>
                    <a:cubicBezTo>
                      <a:pt x="658" y="3379"/>
                      <a:pt x="760" y="3430"/>
                      <a:pt x="869" y="3473"/>
                    </a:cubicBezTo>
                    <a:cubicBezTo>
                      <a:pt x="979" y="3515"/>
                      <a:pt x="1090" y="3547"/>
                      <a:pt x="1203" y="3570"/>
                    </a:cubicBezTo>
                    <a:cubicBezTo>
                      <a:pt x="1344" y="3598"/>
                      <a:pt x="1478" y="3612"/>
                      <a:pt x="1605" y="3612"/>
                    </a:cubicBezTo>
                    <a:cubicBezTo>
                      <a:pt x="1647" y="3612"/>
                      <a:pt x="1688" y="3611"/>
                      <a:pt x="1729" y="3608"/>
                    </a:cubicBezTo>
                    <a:cubicBezTo>
                      <a:pt x="1891" y="3595"/>
                      <a:pt x="2034" y="3559"/>
                      <a:pt x="2159" y="3500"/>
                    </a:cubicBezTo>
                    <a:cubicBezTo>
                      <a:pt x="2283" y="3440"/>
                      <a:pt x="2387" y="3358"/>
                      <a:pt x="2469" y="3252"/>
                    </a:cubicBezTo>
                    <a:cubicBezTo>
                      <a:pt x="2552" y="3146"/>
                      <a:pt x="2608" y="3017"/>
                      <a:pt x="2638" y="2866"/>
                    </a:cubicBezTo>
                    <a:cubicBezTo>
                      <a:pt x="2667" y="2725"/>
                      <a:pt x="2667" y="2593"/>
                      <a:pt x="2641" y="2472"/>
                    </a:cubicBezTo>
                    <a:cubicBezTo>
                      <a:pt x="2615" y="2351"/>
                      <a:pt x="2563" y="2236"/>
                      <a:pt x="2486" y="2127"/>
                    </a:cubicBezTo>
                    <a:cubicBezTo>
                      <a:pt x="2408" y="2018"/>
                      <a:pt x="2306" y="1915"/>
                      <a:pt x="2178" y="1815"/>
                    </a:cubicBezTo>
                    <a:cubicBezTo>
                      <a:pt x="2049" y="1716"/>
                      <a:pt x="1898" y="1619"/>
                      <a:pt x="1722" y="1523"/>
                    </a:cubicBezTo>
                    <a:cubicBezTo>
                      <a:pt x="1512" y="1413"/>
                      <a:pt x="1357" y="1308"/>
                      <a:pt x="1257" y="1208"/>
                    </a:cubicBezTo>
                    <a:cubicBezTo>
                      <a:pt x="1157" y="1109"/>
                      <a:pt x="1118" y="1003"/>
                      <a:pt x="1140" y="890"/>
                    </a:cubicBezTo>
                    <a:cubicBezTo>
                      <a:pt x="1151" y="835"/>
                      <a:pt x="1173" y="785"/>
                      <a:pt x="1206" y="741"/>
                    </a:cubicBezTo>
                    <a:cubicBezTo>
                      <a:pt x="1238" y="697"/>
                      <a:pt x="1280" y="661"/>
                      <a:pt x="1332" y="634"/>
                    </a:cubicBezTo>
                    <a:cubicBezTo>
                      <a:pt x="1384" y="607"/>
                      <a:pt x="1447" y="590"/>
                      <a:pt x="1519" y="583"/>
                    </a:cubicBezTo>
                    <a:cubicBezTo>
                      <a:pt x="1539" y="581"/>
                      <a:pt x="1559" y="580"/>
                      <a:pt x="1579" y="580"/>
                    </a:cubicBezTo>
                    <a:cubicBezTo>
                      <a:pt x="1637" y="580"/>
                      <a:pt x="1699" y="587"/>
                      <a:pt x="1767" y="601"/>
                    </a:cubicBezTo>
                    <a:cubicBezTo>
                      <a:pt x="1863" y="620"/>
                      <a:pt x="1944" y="649"/>
                      <a:pt x="2010" y="687"/>
                    </a:cubicBezTo>
                    <a:cubicBezTo>
                      <a:pt x="2075" y="726"/>
                      <a:pt x="2127" y="772"/>
                      <a:pt x="2166" y="825"/>
                    </a:cubicBezTo>
                    <a:cubicBezTo>
                      <a:pt x="2204" y="878"/>
                      <a:pt x="2229" y="938"/>
                      <a:pt x="2239" y="1004"/>
                    </a:cubicBezTo>
                    <a:cubicBezTo>
                      <a:pt x="2250" y="1070"/>
                      <a:pt x="2248" y="1139"/>
                      <a:pt x="2233" y="1211"/>
                    </a:cubicBezTo>
                    <a:lnTo>
                      <a:pt x="2941" y="1352"/>
                    </a:lnTo>
                    <a:cubicBezTo>
                      <a:pt x="2971" y="1198"/>
                      <a:pt x="2970" y="1051"/>
                      <a:pt x="2936" y="909"/>
                    </a:cubicBezTo>
                    <a:cubicBezTo>
                      <a:pt x="2902" y="767"/>
                      <a:pt x="2840" y="638"/>
                      <a:pt x="2749" y="522"/>
                    </a:cubicBezTo>
                    <a:cubicBezTo>
                      <a:pt x="2657" y="406"/>
                      <a:pt x="2539" y="306"/>
                      <a:pt x="2394" y="222"/>
                    </a:cubicBezTo>
                    <a:cubicBezTo>
                      <a:pt x="2249" y="138"/>
                      <a:pt x="2081" y="77"/>
                      <a:pt x="1891" y="39"/>
                    </a:cubicBezTo>
                    <a:cubicBezTo>
                      <a:pt x="1760" y="13"/>
                      <a:pt x="1635" y="0"/>
                      <a:pt x="1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2"/>
              <p:cNvSpPr/>
              <p:nvPr/>
            </p:nvSpPr>
            <p:spPr>
              <a:xfrm>
                <a:off x="3214975" y="3090025"/>
                <a:ext cx="194950" cy="263325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10533" extrusionOk="0">
                    <a:moveTo>
                      <a:pt x="0" y="0"/>
                    </a:moveTo>
                    <a:lnTo>
                      <a:pt x="0" y="69"/>
                    </a:lnTo>
                    <a:lnTo>
                      <a:pt x="4925" y="10532"/>
                    </a:lnTo>
                    <a:lnTo>
                      <a:pt x="7797" y="875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2"/>
              <p:cNvSpPr/>
              <p:nvPr/>
            </p:nvSpPr>
            <p:spPr>
              <a:xfrm>
                <a:off x="3348325" y="3322550"/>
                <a:ext cx="194950" cy="25990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10396" extrusionOk="0">
                    <a:moveTo>
                      <a:pt x="2668" y="0"/>
                    </a:moveTo>
                    <a:lnTo>
                      <a:pt x="1" y="1573"/>
                    </a:lnTo>
                    <a:lnTo>
                      <a:pt x="7661" y="10396"/>
                    </a:lnTo>
                    <a:lnTo>
                      <a:pt x="7798" y="10396"/>
                    </a:lnTo>
                    <a:lnTo>
                      <a:pt x="7798" y="10327"/>
                    </a:lnTo>
                    <a:lnTo>
                      <a:pt x="7798" y="10259"/>
                    </a:lnTo>
                    <a:lnTo>
                      <a:pt x="266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2"/>
              <p:cNvSpPr/>
              <p:nvPr/>
            </p:nvSpPr>
            <p:spPr>
              <a:xfrm>
                <a:off x="3132900" y="3305450"/>
                <a:ext cx="259925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7798" extrusionOk="0">
                    <a:moveTo>
                      <a:pt x="8823" y="0"/>
                    </a:moveTo>
                    <a:lnTo>
                      <a:pt x="1" y="7660"/>
                    </a:lnTo>
                    <a:lnTo>
                      <a:pt x="1" y="7729"/>
                    </a:lnTo>
                    <a:lnTo>
                      <a:pt x="1" y="7797"/>
                    </a:lnTo>
                    <a:lnTo>
                      <a:pt x="137" y="7797"/>
                    </a:lnTo>
                    <a:lnTo>
                      <a:pt x="10396" y="2668"/>
                    </a:lnTo>
                    <a:lnTo>
                      <a:pt x="882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2"/>
              <p:cNvSpPr/>
              <p:nvPr/>
            </p:nvSpPr>
            <p:spPr>
              <a:xfrm>
                <a:off x="3360300" y="3172075"/>
                <a:ext cx="265050" cy="1949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7798" extrusionOk="0">
                    <a:moveTo>
                      <a:pt x="10533" y="1"/>
                    </a:moveTo>
                    <a:lnTo>
                      <a:pt x="1" y="5062"/>
                    </a:lnTo>
                    <a:lnTo>
                      <a:pt x="1847" y="7798"/>
                    </a:lnTo>
                    <a:lnTo>
                      <a:pt x="10601" y="138"/>
                    </a:lnTo>
                    <a:lnTo>
                      <a:pt x="10601" y="69"/>
                    </a:lnTo>
                    <a:lnTo>
                      <a:pt x="106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2"/>
              <p:cNvSpPr/>
              <p:nvPr/>
            </p:nvSpPr>
            <p:spPr>
              <a:xfrm>
                <a:off x="3332950" y="2980600"/>
                <a:ext cx="119700" cy="359075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4363" extrusionOk="0">
                    <a:moveTo>
                      <a:pt x="4651" y="0"/>
                    </a:moveTo>
                    <a:lnTo>
                      <a:pt x="4583" y="69"/>
                    </a:lnTo>
                    <a:lnTo>
                      <a:pt x="0" y="13542"/>
                    </a:lnTo>
                    <a:lnTo>
                      <a:pt x="3830" y="14362"/>
                    </a:lnTo>
                    <a:lnTo>
                      <a:pt x="4788" y="137"/>
                    </a:lnTo>
                    <a:lnTo>
                      <a:pt x="4788" y="69"/>
                    </a:lnTo>
                    <a:lnTo>
                      <a:pt x="47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2"/>
              <p:cNvSpPr/>
              <p:nvPr/>
            </p:nvSpPr>
            <p:spPr>
              <a:xfrm>
                <a:off x="3332950" y="2980600"/>
                <a:ext cx="118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3952" extrusionOk="0">
                    <a:moveTo>
                      <a:pt x="4651" y="0"/>
                    </a:moveTo>
                    <a:lnTo>
                      <a:pt x="4583" y="69"/>
                    </a:lnTo>
                    <a:lnTo>
                      <a:pt x="0" y="13542"/>
                    </a:lnTo>
                    <a:lnTo>
                      <a:pt x="1915" y="13952"/>
                    </a:lnTo>
                    <a:lnTo>
                      <a:pt x="471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2"/>
              <p:cNvSpPr/>
              <p:nvPr/>
            </p:nvSpPr>
            <p:spPr>
              <a:xfrm>
                <a:off x="3375700" y="2977175"/>
                <a:ext cx="78675" cy="360775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4431" extrusionOk="0">
                    <a:moveTo>
                      <a:pt x="3009" y="0"/>
                    </a:moveTo>
                    <a:lnTo>
                      <a:pt x="2941" y="69"/>
                    </a:lnTo>
                    <a:lnTo>
                      <a:pt x="2873" y="137"/>
                    </a:lnTo>
                    <a:lnTo>
                      <a:pt x="0" y="14294"/>
                    </a:lnTo>
                    <a:lnTo>
                      <a:pt x="0" y="14431"/>
                    </a:lnTo>
                    <a:lnTo>
                      <a:pt x="205" y="14431"/>
                    </a:lnTo>
                    <a:lnTo>
                      <a:pt x="274" y="14362"/>
                    </a:lnTo>
                    <a:lnTo>
                      <a:pt x="3146" y="206"/>
                    </a:lnTo>
                    <a:lnTo>
                      <a:pt x="3146" y="69"/>
                    </a:lnTo>
                    <a:lnTo>
                      <a:pt x="30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2"/>
              <p:cNvSpPr/>
              <p:nvPr/>
            </p:nvSpPr>
            <p:spPr>
              <a:xfrm>
                <a:off x="3305600" y="3332800"/>
                <a:ext cx="112850" cy="357375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14295" extrusionOk="0">
                    <a:moveTo>
                      <a:pt x="958" y="1"/>
                    </a:moveTo>
                    <a:lnTo>
                      <a:pt x="0" y="14226"/>
                    </a:lnTo>
                    <a:lnTo>
                      <a:pt x="69" y="14294"/>
                    </a:lnTo>
                    <a:lnTo>
                      <a:pt x="137" y="14294"/>
                    </a:lnTo>
                    <a:lnTo>
                      <a:pt x="205" y="14226"/>
                    </a:lnTo>
                    <a:lnTo>
                      <a:pt x="4514" y="685"/>
                    </a:lnTo>
                    <a:lnTo>
                      <a:pt x="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2"/>
              <p:cNvSpPr/>
              <p:nvPr/>
            </p:nvSpPr>
            <p:spPr>
              <a:xfrm>
                <a:off x="3307300" y="3341350"/>
                <a:ext cx="118000" cy="3488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13953" extrusionOk="0">
                    <a:moveTo>
                      <a:pt x="2805" y="1"/>
                    </a:moveTo>
                    <a:lnTo>
                      <a:pt x="1" y="13952"/>
                    </a:lnTo>
                    <a:lnTo>
                      <a:pt x="69" y="13952"/>
                    </a:lnTo>
                    <a:lnTo>
                      <a:pt x="137" y="13884"/>
                    </a:lnTo>
                    <a:lnTo>
                      <a:pt x="4720" y="411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2"/>
              <p:cNvSpPr/>
              <p:nvPr/>
            </p:nvSpPr>
            <p:spPr>
              <a:xfrm>
                <a:off x="3303875" y="3332800"/>
                <a:ext cx="78675" cy="3608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14432" extrusionOk="0">
                    <a:moveTo>
                      <a:pt x="2942" y="1"/>
                    </a:moveTo>
                    <a:lnTo>
                      <a:pt x="2873" y="137"/>
                    </a:lnTo>
                    <a:lnTo>
                      <a:pt x="1" y="14294"/>
                    </a:lnTo>
                    <a:lnTo>
                      <a:pt x="1" y="14363"/>
                    </a:lnTo>
                    <a:lnTo>
                      <a:pt x="138" y="14431"/>
                    </a:lnTo>
                    <a:lnTo>
                      <a:pt x="206" y="14431"/>
                    </a:lnTo>
                    <a:lnTo>
                      <a:pt x="274" y="14294"/>
                    </a:lnTo>
                    <a:lnTo>
                      <a:pt x="3147" y="137"/>
                    </a:lnTo>
                    <a:lnTo>
                      <a:pt x="3147" y="69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2"/>
              <p:cNvSpPr/>
              <p:nvPr/>
            </p:nvSpPr>
            <p:spPr>
              <a:xfrm>
                <a:off x="3025200" y="3262700"/>
                <a:ext cx="35735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14294" h="4515" extrusionOk="0">
                    <a:moveTo>
                      <a:pt x="0" y="1"/>
                    </a:moveTo>
                    <a:lnTo>
                      <a:pt x="0" y="69"/>
                    </a:lnTo>
                    <a:lnTo>
                      <a:pt x="0" y="137"/>
                    </a:lnTo>
                    <a:lnTo>
                      <a:pt x="68" y="206"/>
                    </a:lnTo>
                    <a:lnTo>
                      <a:pt x="13610" y="4514"/>
                    </a:lnTo>
                    <a:lnTo>
                      <a:pt x="14294" y="958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2"/>
              <p:cNvSpPr/>
              <p:nvPr/>
            </p:nvSpPr>
            <p:spPr>
              <a:xfrm>
                <a:off x="3025200" y="3264425"/>
                <a:ext cx="348800" cy="118000"/>
              </a:xfrm>
              <a:custGeom>
                <a:avLst/>
                <a:gdLst/>
                <a:ahLst/>
                <a:cxnLst/>
                <a:rect l="l" t="t" r="r" b="b"/>
                <a:pathLst>
                  <a:path w="13952" h="4720" extrusionOk="0">
                    <a:moveTo>
                      <a:pt x="0" y="0"/>
                    </a:moveTo>
                    <a:lnTo>
                      <a:pt x="0" y="68"/>
                    </a:lnTo>
                    <a:lnTo>
                      <a:pt x="68" y="137"/>
                    </a:lnTo>
                    <a:lnTo>
                      <a:pt x="13541" y="4719"/>
                    </a:lnTo>
                    <a:lnTo>
                      <a:pt x="13952" y="27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>
                <a:off x="3021775" y="3261000"/>
                <a:ext cx="36077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3147" extrusionOk="0">
                    <a:moveTo>
                      <a:pt x="69" y="0"/>
                    </a:moveTo>
                    <a:lnTo>
                      <a:pt x="0" y="69"/>
                    </a:lnTo>
                    <a:lnTo>
                      <a:pt x="0" y="205"/>
                    </a:lnTo>
                    <a:lnTo>
                      <a:pt x="69" y="274"/>
                    </a:lnTo>
                    <a:lnTo>
                      <a:pt x="14226" y="3146"/>
                    </a:lnTo>
                    <a:lnTo>
                      <a:pt x="14294" y="3146"/>
                    </a:lnTo>
                    <a:lnTo>
                      <a:pt x="14362" y="3078"/>
                    </a:lnTo>
                    <a:lnTo>
                      <a:pt x="14431" y="3009"/>
                    </a:lnTo>
                    <a:lnTo>
                      <a:pt x="14362" y="2941"/>
                    </a:lnTo>
                    <a:lnTo>
                      <a:pt x="14294" y="2873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2"/>
              <p:cNvSpPr/>
              <p:nvPr/>
            </p:nvSpPr>
            <p:spPr>
              <a:xfrm>
                <a:off x="3375700" y="3295200"/>
                <a:ext cx="357350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14294" h="4583" extrusionOk="0">
                    <a:moveTo>
                      <a:pt x="684" y="0"/>
                    </a:moveTo>
                    <a:lnTo>
                      <a:pt x="0" y="3556"/>
                    </a:lnTo>
                    <a:lnTo>
                      <a:pt x="14226" y="4582"/>
                    </a:lnTo>
                    <a:lnTo>
                      <a:pt x="14294" y="4514"/>
                    </a:lnTo>
                    <a:lnTo>
                      <a:pt x="14294" y="4446"/>
                    </a:lnTo>
                    <a:lnTo>
                      <a:pt x="14294" y="437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2"/>
              <p:cNvSpPr/>
              <p:nvPr/>
            </p:nvSpPr>
            <p:spPr>
              <a:xfrm>
                <a:off x="3385950" y="3288350"/>
                <a:ext cx="347100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4788" extrusionOk="0">
                    <a:moveTo>
                      <a:pt x="342" y="1"/>
                    </a:moveTo>
                    <a:lnTo>
                      <a:pt x="1" y="1984"/>
                    </a:lnTo>
                    <a:lnTo>
                      <a:pt x="13884" y="4788"/>
                    </a:lnTo>
                    <a:lnTo>
                      <a:pt x="13884" y="4720"/>
                    </a:lnTo>
                    <a:lnTo>
                      <a:pt x="13884" y="4651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2"/>
              <p:cNvSpPr/>
              <p:nvPr/>
            </p:nvSpPr>
            <p:spPr>
              <a:xfrm>
                <a:off x="3375700" y="3332800"/>
                <a:ext cx="360775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14431" h="3147" extrusionOk="0">
                    <a:moveTo>
                      <a:pt x="69" y="1"/>
                    </a:moveTo>
                    <a:lnTo>
                      <a:pt x="0" y="69"/>
                    </a:lnTo>
                    <a:lnTo>
                      <a:pt x="69" y="206"/>
                    </a:lnTo>
                    <a:lnTo>
                      <a:pt x="137" y="274"/>
                    </a:lnTo>
                    <a:lnTo>
                      <a:pt x="14294" y="3147"/>
                    </a:lnTo>
                    <a:lnTo>
                      <a:pt x="14431" y="3078"/>
                    </a:lnTo>
                    <a:lnTo>
                      <a:pt x="14431" y="3010"/>
                    </a:lnTo>
                    <a:lnTo>
                      <a:pt x="14431" y="2942"/>
                    </a:lnTo>
                    <a:lnTo>
                      <a:pt x="14362" y="2873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2"/>
              <p:cNvSpPr/>
              <p:nvPr/>
            </p:nvSpPr>
            <p:spPr>
              <a:xfrm>
                <a:off x="3319275" y="3278100"/>
                <a:ext cx="119700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4788" extrusionOk="0">
                    <a:moveTo>
                      <a:pt x="1915" y="0"/>
                    </a:moveTo>
                    <a:lnTo>
                      <a:pt x="1505" y="137"/>
                    </a:lnTo>
                    <a:lnTo>
                      <a:pt x="1095" y="411"/>
                    </a:lnTo>
                    <a:lnTo>
                      <a:pt x="684" y="684"/>
                    </a:lnTo>
                    <a:lnTo>
                      <a:pt x="411" y="1026"/>
                    </a:lnTo>
                    <a:lnTo>
                      <a:pt x="205" y="1436"/>
                    </a:lnTo>
                    <a:lnTo>
                      <a:pt x="69" y="1915"/>
                    </a:lnTo>
                    <a:lnTo>
                      <a:pt x="0" y="2394"/>
                    </a:lnTo>
                    <a:lnTo>
                      <a:pt x="69" y="2873"/>
                    </a:lnTo>
                    <a:lnTo>
                      <a:pt x="205" y="3283"/>
                    </a:lnTo>
                    <a:lnTo>
                      <a:pt x="411" y="3693"/>
                    </a:lnTo>
                    <a:lnTo>
                      <a:pt x="684" y="4104"/>
                    </a:lnTo>
                    <a:lnTo>
                      <a:pt x="1026" y="4377"/>
                    </a:lnTo>
                    <a:lnTo>
                      <a:pt x="1437" y="4582"/>
                    </a:lnTo>
                    <a:lnTo>
                      <a:pt x="1915" y="4719"/>
                    </a:lnTo>
                    <a:lnTo>
                      <a:pt x="2394" y="4788"/>
                    </a:lnTo>
                    <a:lnTo>
                      <a:pt x="2873" y="4719"/>
                    </a:lnTo>
                    <a:lnTo>
                      <a:pt x="3351" y="4582"/>
                    </a:lnTo>
                    <a:lnTo>
                      <a:pt x="3762" y="4377"/>
                    </a:lnTo>
                    <a:lnTo>
                      <a:pt x="4104" y="4104"/>
                    </a:lnTo>
                    <a:lnTo>
                      <a:pt x="4377" y="3762"/>
                    </a:lnTo>
                    <a:lnTo>
                      <a:pt x="4651" y="3283"/>
                    </a:lnTo>
                    <a:lnTo>
                      <a:pt x="4788" y="2873"/>
                    </a:lnTo>
                    <a:lnTo>
                      <a:pt x="4788" y="2394"/>
                    </a:lnTo>
                    <a:lnTo>
                      <a:pt x="4788" y="1915"/>
                    </a:lnTo>
                    <a:lnTo>
                      <a:pt x="4651" y="1436"/>
                    </a:lnTo>
                    <a:lnTo>
                      <a:pt x="4377" y="1026"/>
                    </a:lnTo>
                    <a:lnTo>
                      <a:pt x="4104" y="684"/>
                    </a:lnTo>
                    <a:lnTo>
                      <a:pt x="3762" y="411"/>
                    </a:lnTo>
                    <a:lnTo>
                      <a:pt x="3351" y="137"/>
                    </a:lnTo>
                    <a:lnTo>
                      <a:pt x="287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2"/>
              <p:cNvSpPr/>
              <p:nvPr/>
            </p:nvSpPr>
            <p:spPr>
              <a:xfrm>
                <a:off x="3341500" y="3300325"/>
                <a:ext cx="75250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3010" extrusionOk="0">
                    <a:moveTo>
                      <a:pt x="1231" y="0"/>
                    </a:moveTo>
                    <a:lnTo>
                      <a:pt x="958" y="69"/>
                    </a:lnTo>
                    <a:lnTo>
                      <a:pt x="684" y="205"/>
                    </a:lnTo>
                    <a:lnTo>
                      <a:pt x="411" y="411"/>
                    </a:lnTo>
                    <a:lnTo>
                      <a:pt x="274" y="616"/>
                    </a:lnTo>
                    <a:lnTo>
                      <a:pt x="137" y="889"/>
                    </a:lnTo>
                    <a:lnTo>
                      <a:pt x="0" y="1163"/>
                    </a:lnTo>
                    <a:lnTo>
                      <a:pt x="0" y="1505"/>
                    </a:lnTo>
                    <a:lnTo>
                      <a:pt x="0" y="1778"/>
                    </a:lnTo>
                    <a:lnTo>
                      <a:pt x="137" y="2052"/>
                    </a:lnTo>
                    <a:lnTo>
                      <a:pt x="274" y="2326"/>
                    </a:lnTo>
                    <a:lnTo>
                      <a:pt x="411" y="2531"/>
                    </a:lnTo>
                    <a:lnTo>
                      <a:pt x="684" y="2736"/>
                    </a:lnTo>
                    <a:lnTo>
                      <a:pt x="889" y="2873"/>
                    </a:lnTo>
                    <a:lnTo>
                      <a:pt x="1231" y="3009"/>
                    </a:lnTo>
                    <a:lnTo>
                      <a:pt x="1847" y="3009"/>
                    </a:lnTo>
                    <a:lnTo>
                      <a:pt x="2120" y="2873"/>
                    </a:lnTo>
                    <a:lnTo>
                      <a:pt x="2394" y="2736"/>
                    </a:lnTo>
                    <a:lnTo>
                      <a:pt x="2599" y="2599"/>
                    </a:lnTo>
                    <a:lnTo>
                      <a:pt x="2804" y="2326"/>
                    </a:lnTo>
                    <a:lnTo>
                      <a:pt x="2941" y="2052"/>
                    </a:lnTo>
                    <a:lnTo>
                      <a:pt x="3010" y="1778"/>
                    </a:lnTo>
                    <a:lnTo>
                      <a:pt x="3010" y="1505"/>
                    </a:lnTo>
                    <a:lnTo>
                      <a:pt x="3010" y="1163"/>
                    </a:lnTo>
                    <a:lnTo>
                      <a:pt x="2941" y="889"/>
                    </a:lnTo>
                    <a:lnTo>
                      <a:pt x="2804" y="616"/>
                    </a:lnTo>
                    <a:lnTo>
                      <a:pt x="2599" y="411"/>
                    </a:lnTo>
                    <a:lnTo>
                      <a:pt x="2394" y="205"/>
                    </a:lnTo>
                    <a:lnTo>
                      <a:pt x="2120" y="69"/>
                    </a:lnTo>
                    <a:lnTo>
                      <a:pt x="184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2"/>
              <p:cNvSpPr/>
              <p:nvPr/>
            </p:nvSpPr>
            <p:spPr>
              <a:xfrm>
                <a:off x="3267975" y="3871375"/>
                <a:ext cx="1727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685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69" y="206"/>
                    </a:lnTo>
                    <a:lnTo>
                      <a:pt x="137" y="274"/>
                    </a:lnTo>
                    <a:lnTo>
                      <a:pt x="1232" y="480"/>
                    </a:lnTo>
                    <a:lnTo>
                      <a:pt x="2257" y="548"/>
                    </a:lnTo>
                    <a:lnTo>
                      <a:pt x="3352" y="685"/>
                    </a:lnTo>
                    <a:lnTo>
                      <a:pt x="5609" y="685"/>
                    </a:lnTo>
                    <a:lnTo>
                      <a:pt x="6840" y="548"/>
                    </a:lnTo>
                    <a:lnTo>
                      <a:pt x="6908" y="480"/>
                    </a:lnTo>
                    <a:lnTo>
                      <a:pt x="6908" y="411"/>
                    </a:lnTo>
                    <a:lnTo>
                      <a:pt x="6908" y="343"/>
                    </a:lnTo>
                    <a:lnTo>
                      <a:pt x="6771" y="274"/>
                    </a:lnTo>
                    <a:lnTo>
                      <a:pt x="5130" y="411"/>
                    </a:lnTo>
                    <a:lnTo>
                      <a:pt x="3489" y="411"/>
                    </a:lnTo>
                    <a:lnTo>
                      <a:pt x="1847" y="274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2"/>
              <p:cNvSpPr/>
              <p:nvPr/>
            </p:nvSpPr>
            <p:spPr>
              <a:xfrm>
                <a:off x="3570600" y="2821575"/>
                <a:ext cx="112875" cy="61575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2463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1" y="206"/>
                    </a:lnTo>
                    <a:lnTo>
                      <a:pt x="69" y="274"/>
                    </a:lnTo>
                    <a:lnTo>
                      <a:pt x="1163" y="753"/>
                    </a:lnTo>
                    <a:lnTo>
                      <a:pt x="2258" y="1232"/>
                    </a:lnTo>
                    <a:lnTo>
                      <a:pt x="3284" y="1847"/>
                    </a:lnTo>
                    <a:lnTo>
                      <a:pt x="4309" y="2463"/>
                    </a:lnTo>
                    <a:lnTo>
                      <a:pt x="4378" y="2463"/>
                    </a:lnTo>
                    <a:lnTo>
                      <a:pt x="4515" y="2394"/>
                    </a:lnTo>
                    <a:lnTo>
                      <a:pt x="4515" y="2326"/>
                    </a:lnTo>
                    <a:lnTo>
                      <a:pt x="4515" y="2189"/>
                    </a:lnTo>
                    <a:lnTo>
                      <a:pt x="3420" y="1574"/>
                    </a:lnTo>
                    <a:lnTo>
                      <a:pt x="2394" y="1027"/>
                    </a:lnTo>
                    <a:lnTo>
                      <a:pt x="1300" y="480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2"/>
              <p:cNvSpPr/>
              <p:nvPr/>
            </p:nvSpPr>
            <p:spPr>
              <a:xfrm>
                <a:off x="3009800" y="2792525"/>
                <a:ext cx="283850" cy="141925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5677" extrusionOk="0">
                    <a:moveTo>
                      <a:pt x="11217" y="0"/>
                    </a:moveTo>
                    <a:lnTo>
                      <a:pt x="9644" y="342"/>
                    </a:lnTo>
                    <a:lnTo>
                      <a:pt x="8071" y="752"/>
                    </a:lnTo>
                    <a:lnTo>
                      <a:pt x="6566" y="1300"/>
                    </a:lnTo>
                    <a:lnTo>
                      <a:pt x="5130" y="1915"/>
                    </a:lnTo>
                    <a:lnTo>
                      <a:pt x="3762" y="2667"/>
                    </a:lnTo>
                    <a:lnTo>
                      <a:pt x="2463" y="3488"/>
                    </a:lnTo>
                    <a:lnTo>
                      <a:pt x="1232" y="4446"/>
                    </a:lnTo>
                    <a:lnTo>
                      <a:pt x="69" y="5471"/>
                    </a:lnTo>
                    <a:lnTo>
                      <a:pt x="1" y="5540"/>
                    </a:lnTo>
                    <a:lnTo>
                      <a:pt x="69" y="5677"/>
                    </a:lnTo>
                    <a:lnTo>
                      <a:pt x="274" y="5677"/>
                    </a:lnTo>
                    <a:lnTo>
                      <a:pt x="1368" y="4651"/>
                    </a:lnTo>
                    <a:lnTo>
                      <a:pt x="2599" y="3693"/>
                    </a:lnTo>
                    <a:lnTo>
                      <a:pt x="3899" y="2873"/>
                    </a:lnTo>
                    <a:lnTo>
                      <a:pt x="5267" y="2189"/>
                    </a:lnTo>
                    <a:lnTo>
                      <a:pt x="6703" y="1573"/>
                    </a:lnTo>
                    <a:lnTo>
                      <a:pt x="8139" y="1026"/>
                    </a:lnTo>
                    <a:lnTo>
                      <a:pt x="9712" y="616"/>
                    </a:lnTo>
                    <a:lnTo>
                      <a:pt x="11285" y="274"/>
                    </a:lnTo>
                    <a:lnTo>
                      <a:pt x="11353" y="274"/>
                    </a:lnTo>
                    <a:lnTo>
                      <a:pt x="11353" y="137"/>
                    </a:lnTo>
                    <a:lnTo>
                      <a:pt x="11353" y="69"/>
                    </a:lnTo>
                    <a:lnTo>
                      <a:pt x="1121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2"/>
              <p:cNvSpPr/>
              <p:nvPr/>
            </p:nvSpPr>
            <p:spPr>
              <a:xfrm>
                <a:off x="3105550" y="3809825"/>
                <a:ext cx="169300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2737" extrusionOk="0">
                    <a:moveTo>
                      <a:pt x="137" y="1"/>
                    </a:moveTo>
                    <a:lnTo>
                      <a:pt x="69" y="69"/>
                    </a:lnTo>
                    <a:lnTo>
                      <a:pt x="0" y="206"/>
                    </a:lnTo>
                    <a:lnTo>
                      <a:pt x="69" y="274"/>
                    </a:lnTo>
                    <a:lnTo>
                      <a:pt x="1642" y="1095"/>
                    </a:lnTo>
                    <a:lnTo>
                      <a:pt x="3283" y="1779"/>
                    </a:lnTo>
                    <a:lnTo>
                      <a:pt x="4925" y="2326"/>
                    </a:lnTo>
                    <a:lnTo>
                      <a:pt x="6634" y="2736"/>
                    </a:lnTo>
                    <a:lnTo>
                      <a:pt x="6771" y="2668"/>
                    </a:lnTo>
                    <a:lnTo>
                      <a:pt x="6771" y="2600"/>
                    </a:lnTo>
                    <a:lnTo>
                      <a:pt x="6771" y="2531"/>
                    </a:lnTo>
                    <a:lnTo>
                      <a:pt x="6703" y="2463"/>
                    </a:lnTo>
                    <a:lnTo>
                      <a:pt x="4993" y="2053"/>
                    </a:lnTo>
                    <a:lnTo>
                      <a:pt x="3352" y="1505"/>
                    </a:lnTo>
                    <a:lnTo>
                      <a:pt x="1779" y="821"/>
                    </a:lnTo>
                    <a:lnTo>
                      <a:pt x="206" y="69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2"/>
              <p:cNvSpPr/>
              <p:nvPr/>
            </p:nvSpPr>
            <p:spPr>
              <a:xfrm>
                <a:off x="3606500" y="3685025"/>
                <a:ext cx="3935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2326" extrusionOk="0">
                    <a:moveTo>
                      <a:pt x="1" y="0"/>
                    </a:moveTo>
                    <a:lnTo>
                      <a:pt x="1" y="69"/>
                    </a:lnTo>
                    <a:lnTo>
                      <a:pt x="1" y="205"/>
                    </a:lnTo>
                    <a:lnTo>
                      <a:pt x="1095" y="1847"/>
                    </a:lnTo>
                    <a:lnTo>
                      <a:pt x="1369" y="2257"/>
                    </a:lnTo>
                    <a:lnTo>
                      <a:pt x="1437" y="2326"/>
                    </a:lnTo>
                    <a:lnTo>
                      <a:pt x="1574" y="2326"/>
                    </a:lnTo>
                    <a:lnTo>
                      <a:pt x="1574" y="2189"/>
                    </a:lnTo>
                    <a:lnTo>
                      <a:pt x="1574" y="2120"/>
                    </a:lnTo>
                    <a:lnTo>
                      <a:pt x="206" y="69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2"/>
              <p:cNvSpPr/>
              <p:nvPr/>
            </p:nvSpPr>
            <p:spPr>
              <a:xfrm>
                <a:off x="3110675" y="2936125"/>
                <a:ext cx="37650" cy="53050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2122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1" y="206"/>
                    </a:lnTo>
                    <a:lnTo>
                      <a:pt x="1300" y="2053"/>
                    </a:lnTo>
                    <a:lnTo>
                      <a:pt x="1368" y="2121"/>
                    </a:lnTo>
                    <a:lnTo>
                      <a:pt x="1505" y="2053"/>
                    </a:lnTo>
                    <a:lnTo>
                      <a:pt x="1505" y="1984"/>
                    </a:lnTo>
                    <a:lnTo>
                      <a:pt x="1505" y="1916"/>
                    </a:lnTo>
                    <a:lnTo>
                      <a:pt x="343" y="206"/>
                    </a:lnTo>
                    <a:lnTo>
                      <a:pt x="1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2"/>
              <p:cNvSpPr/>
              <p:nvPr/>
            </p:nvSpPr>
            <p:spPr>
              <a:xfrm>
                <a:off x="2967050" y="3558500"/>
                <a:ext cx="61575" cy="4277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711" extrusionOk="0">
                    <a:moveTo>
                      <a:pt x="2258" y="0"/>
                    </a:moveTo>
                    <a:lnTo>
                      <a:pt x="69" y="1505"/>
                    </a:lnTo>
                    <a:lnTo>
                      <a:pt x="1" y="1573"/>
                    </a:lnTo>
                    <a:lnTo>
                      <a:pt x="1" y="1642"/>
                    </a:lnTo>
                    <a:lnTo>
                      <a:pt x="138" y="1710"/>
                    </a:lnTo>
                    <a:lnTo>
                      <a:pt x="206" y="1710"/>
                    </a:lnTo>
                    <a:lnTo>
                      <a:pt x="2394" y="274"/>
                    </a:lnTo>
                    <a:lnTo>
                      <a:pt x="2463" y="137"/>
                    </a:lnTo>
                    <a:lnTo>
                      <a:pt x="2463" y="69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2"/>
              <p:cNvSpPr/>
              <p:nvPr/>
            </p:nvSpPr>
            <p:spPr>
              <a:xfrm>
                <a:off x="3710800" y="3074625"/>
                <a:ext cx="56450" cy="39350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1574" extrusionOk="0">
                    <a:moveTo>
                      <a:pt x="2053" y="1"/>
                    </a:moveTo>
                    <a:lnTo>
                      <a:pt x="69" y="1300"/>
                    </a:lnTo>
                    <a:lnTo>
                      <a:pt x="1" y="1437"/>
                    </a:lnTo>
                    <a:lnTo>
                      <a:pt x="1" y="1505"/>
                    </a:lnTo>
                    <a:lnTo>
                      <a:pt x="138" y="1574"/>
                    </a:lnTo>
                    <a:lnTo>
                      <a:pt x="206" y="1574"/>
                    </a:lnTo>
                    <a:lnTo>
                      <a:pt x="2189" y="206"/>
                    </a:lnTo>
                    <a:lnTo>
                      <a:pt x="2258" y="137"/>
                    </a:lnTo>
                    <a:lnTo>
                      <a:pt x="2258" y="69"/>
                    </a:lnTo>
                    <a:lnTo>
                      <a:pt x="2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2"/>
              <p:cNvSpPr/>
              <p:nvPr/>
            </p:nvSpPr>
            <p:spPr>
              <a:xfrm>
                <a:off x="3468025" y="2657450"/>
                <a:ext cx="684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8" extrusionOk="0">
                    <a:moveTo>
                      <a:pt x="1026" y="0"/>
                    </a:moveTo>
                    <a:lnTo>
                      <a:pt x="821" y="137"/>
                    </a:lnTo>
                    <a:lnTo>
                      <a:pt x="547" y="274"/>
                    </a:lnTo>
                    <a:lnTo>
                      <a:pt x="342" y="411"/>
                    </a:lnTo>
                    <a:lnTo>
                      <a:pt x="205" y="616"/>
                    </a:lnTo>
                    <a:lnTo>
                      <a:pt x="69" y="889"/>
                    </a:lnTo>
                    <a:lnTo>
                      <a:pt x="69" y="1163"/>
                    </a:lnTo>
                    <a:lnTo>
                      <a:pt x="0" y="1436"/>
                    </a:lnTo>
                    <a:lnTo>
                      <a:pt x="69" y="1642"/>
                    </a:lnTo>
                    <a:lnTo>
                      <a:pt x="69" y="1847"/>
                    </a:lnTo>
                    <a:lnTo>
                      <a:pt x="205" y="2052"/>
                    </a:lnTo>
                    <a:lnTo>
                      <a:pt x="274" y="2189"/>
                    </a:lnTo>
                    <a:lnTo>
                      <a:pt x="616" y="2462"/>
                    </a:lnTo>
                    <a:lnTo>
                      <a:pt x="753" y="2599"/>
                    </a:lnTo>
                    <a:lnTo>
                      <a:pt x="958" y="2599"/>
                    </a:lnTo>
                    <a:lnTo>
                      <a:pt x="1231" y="2668"/>
                    </a:lnTo>
                    <a:lnTo>
                      <a:pt x="1573" y="2668"/>
                    </a:lnTo>
                    <a:lnTo>
                      <a:pt x="1915" y="2599"/>
                    </a:lnTo>
                    <a:lnTo>
                      <a:pt x="2189" y="2394"/>
                    </a:lnTo>
                    <a:lnTo>
                      <a:pt x="2394" y="2189"/>
                    </a:lnTo>
                    <a:lnTo>
                      <a:pt x="2599" y="1984"/>
                    </a:lnTo>
                    <a:lnTo>
                      <a:pt x="2668" y="1710"/>
                    </a:lnTo>
                    <a:lnTo>
                      <a:pt x="2736" y="1505"/>
                    </a:lnTo>
                    <a:lnTo>
                      <a:pt x="2736" y="1231"/>
                    </a:lnTo>
                    <a:lnTo>
                      <a:pt x="2668" y="958"/>
                    </a:lnTo>
                    <a:lnTo>
                      <a:pt x="2599" y="753"/>
                    </a:lnTo>
                    <a:lnTo>
                      <a:pt x="2462" y="479"/>
                    </a:lnTo>
                    <a:lnTo>
                      <a:pt x="2257" y="274"/>
                    </a:lnTo>
                    <a:lnTo>
                      <a:pt x="2052" y="137"/>
                    </a:lnTo>
                    <a:lnTo>
                      <a:pt x="1847" y="69"/>
                    </a:lnTo>
                    <a:lnTo>
                      <a:pt x="15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2"/>
              <p:cNvSpPr/>
              <p:nvPr/>
            </p:nvSpPr>
            <p:spPr>
              <a:xfrm>
                <a:off x="3466300" y="2713875"/>
                <a:ext cx="547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548" extrusionOk="0">
                    <a:moveTo>
                      <a:pt x="616" y="0"/>
                    </a:moveTo>
                    <a:lnTo>
                      <a:pt x="69" y="69"/>
                    </a:lnTo>
                    <a:lnTo>
                      <a:pt x="1" y="137"/>
                    </a:lnTo>
                    <a:lnTo>
                      <a:pt x="1" y="274"/>
                    </a:lnTo>
                    <a:lnTo>
                      <a:pt x="69" y="342"/>
                    </a:lnTo>
                    <a:lnTo>
                      <a:pt x="206" y="342"/>
                    </a:lnTo>
                    <a:lnTo>
                      <a:pt x="616" y="274"/>
                    </a:lnTo>
                    <a:lnTo>
                      <a:pt x="1095" y="274"/>
                    </a:lnTo>
                    <a:lnTo>
                      <a:pt x="1574" y="342"/>
                    </a:lnTo>
                    <a:lnTo>
                      <a:pt x="2053" y="547"/>
                    </a:lnTo>
                    <a:lnTo>
                      <a:pt x="2121" y="547"/>
                    </a:lnTo>
                    <a:lnTo>
                      <a:pt x="2189" y="479"/>
                    </a:lnTo>
                    <a:lnTo>
                      <a:pt x="2189" y="342"/>
                    </a:lnTo>
                    <a:lnTo>
                      <a:pt x="2189" y="274"/>
                    </a:lnTo>
                    <a:lnTo>
                      <a:pt x="1642" y="69"/>
                    </a:lnTo>
                    <a:lnTo>
                      <a:pt x="11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32"/>
            <p:cNvGrpSpPr/>
            <p:nvPr/>
          </p:nvGrpSpPr>
          <p:grpSpPr>
            <a:xfrm rot="-3582090" flipH="1">
              <a:off x="477254" y="-355943"/>
              <a:ext cx="877141" cy="1094264"/>
              <a:chOff x="1038950" y="5414525"/>
              <a:chExt cx="877150" cy="1094275"/>
            </a:xfrm>
          </p:grpSpPr>
          <p:sp>
            <p:nvSpPr>
              <p:cNvPr id="1050" name="Google Shape;1050;p32"/>
              <p:cNvSpPr/>
              <p:nvPr/>
            </p:nvSpPr>
            <p:spPr>
              <a:xfrm>
                <a:off x="1355275" y="5612850"/>
                <a:ext cx="208600" cy="800200"/>
              </a:xfrm>
              <a:custGeom>
                <a:avLst/>
                <a:gdLst/>
                <a:ahLst/>
                <a:cxnLst/>
                <a:rect l="l" t="t" r="r" b="b"/>
                <a:pathLst>
                  <a:path w="8344" h="32008" extrusionOk="0">
                    <a:moveTo>
                      <a:pt x="4309" y="1"/>
                    </a:moveTo>
                    <a:lnTo>
                      <a:pt x="0" y="548"/>
                    </a:lnTo>
                    <a:lnTo>
                      <a:pt x="4035" y="32008"/>
                    </a:lnTo>
                    <a:lnTo>
                      <a:pt x="8344" y="31461"/>
                    </a:lnTo>
                    <a:lnTo>
                      <a:pt x="43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2"/>
              <p:cNvSpPr/>
              <p:nvPr/>
            </p:nvSpPr>
            <p:spPr>
              <a:xfrm>
                <a:off x="1163775" y="5653900"/>
                <a:ext cx="512950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20518" h="4446" extrusionOk="0">
                    <a:moveTo>
                      <a:pt x="20244" y="0"/>
                    </a:moveTo>
                    <a:lnTo>
                      <a:pt x="0" y="2599"/>
                    </a:lnTo>
                    <a:lnTo>
                      <a:pt x="274" y="4446"/>
                    </a:lnTo>
                    <a:lnTo>
                      <a:pt x="20518" y="1847"/>
                    </a:lnTo>
                    <a:lnTo>
                      <a:pt x="202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2"/>
              <p:cNvSpPr/>
              <p:nvPr/>
            </p:nvSpPr>
            <p:spPr>
              <a:xfrm>
                <a:off x="1509150" y="6035175"/>
                <a:ext cx="359075" cy="471925"/>
              </a:xfrm>
              <a:custGeom>
                <a:avLst/>
                <a:gdLst/>
                <a:ahLst/>
                <a:cxnLst/>
                <a:rect l="l" t="t" r="r" b="b"/>
                <a:pathLst>
                  <a:path w="14363" h="18877" extrusionOk="0">
                    <a:moveTo>
                      <a:pt x="14089" y="0"/>
                    </a:moveTo>
                    <a:lnTo>
                      <a:pt x="13884" y="821"/>
                    </a:lnTo>
                    <a:lnTo>
                      <a:pt x="13610" y="1642"/>
                    </a:lnTo>
                    <a:lnTo>
                      <a:pt x="13268" y="2394"/>
                    </a:lnTo>
                    <a:lnTo>
                      <a:pt x="12926" y="3215"/>
                    </a:lnTo>
                    <a:lnTo>
                      <a:pt x="12516" y="3967"/>
                    </a:lnTo>
                    <a:lnTo>
                      <a:pt x="12037" y="4651"/>
                    </a:lnTo>
                    <a:lnTo>
                      <a:pt x="11558" y="5335"/>
                    </a:lnTo>
                    <a:lnTo>
                      <a:pt x="11011" y="6019"/>
                    </a:lnTo>
                    <a:lnTo>
                      <a:pt x="10464" y="6703"/>
                    </a:lnTo>
                    <a:lnTo>
                      <a:pt x="9849" y="7250"/>
                    </a:lnTo>
                    <a:lnTo>
                      <a:pt x="9165" y="7865"/>
                    </a:lnTo>
                    <a:lnTo>
                      <a:pt x="8549" y="8413"/>
                    </a:lnTo>
                    <a:lnTo>
                      <a:pt x="7797" y="8891"/>
                    </a:lnTo>
                    <a:lnTo>
                      <a:pt x="7113" y="9302"/>
                    </a:lnTo>
                    <a:lnTo>
                      <a:pt x="6361" y="9712"/>
                    </a:lnTo>
                    <a:lnTo>
                      <a:pt x="5608" y="10122"/>
                    </a:lnTo>
                    <a:lnTo>
                      <a:pt x="4241" y="10601"/>
                    </a:lnTo>
                    <a:lnTo>
                      <a:pt x="2736" y="11217"/>
                    </a:lnTo>
                    <a:lnTo>
                      <a:pt x="1984" y="11559"/>
                    </a:lnTo>
                    <a:lnTo>
                      <a:pt x="1368" y="11901"/>
                    </a:lnTo>
                    <a:lnTo>
                      <a:pt x="753" y="12379"/>
                    </a:lnTo>
                    <a:lnTo>
                      <a:pt x="274" y="12926"/>
                    </a:lnTo>
                    <a:lnTo>
                      <a:pt x="137" y="13268"/>
                    </a:lnTo>
                    <a:lnTo>
                      <a:pt x="0" y="13542"/>
                    </a:lnTo>
                    <a:lnTo>
                      <a:pt x="0" y="13884"/>
                    </a:lnTo>
                    <a:lnTo>
                      <a:pt x="0" y="14226"/>
                    </a:lnTo>
                    <a:lnTo>
                      <a:pt x="69" y="14910"/>
                    </a:lnTo>
                    <a:lnTo>
                      <a:pt x="137" y="15662"/>
                    </a:lnTo>
                    <a:lnTo>
                      <a:pt x="274" y="16346"/>
                    </a:lnTo>
                    <a:lnTo>
                      <a:pt x="411" y="17235"/>
                    </a:lnTo>
                    <a:lnTo>
                      <a:pt x="547" y="18056"/>
                    </a:lnTo>
                    <a:lnTo>
                      <a:pt x="547" y="18466"/>
                    </a:lnTo>
                    <a:lnTo>
                      <a:pt x="547" y="18876"/>
                    </a:lnTo>
                    <a:lnTo>
                      <a:pt x="616" y="18876"/>
                    </a:lnTo>
                    <a:lnTo>
                      <a:pt x="1026" y="18124"/>
                    </a:lnTo>
                    <a:lnTo>
                      <a:pt x="1573" y="17440"/>
                    </a:lnTo>
                    <a:lnTo>
                      <a:pt x="2189" y="16825"/>
                    </a:lnTo>
                    <a:lnTo>
                      <a:pt x="2804" y="16346"/>
                    </a:lnTo>
                    <a:lnTo>
                      <a:pt x="3830" y="15594"/>
                    </a:lnTo>
                    <a:lnTo>
                      <a:pt x="4856" y="14978"/>
                    </a:lnTo>
                    <a:lnTo>
                      <a:pt x="6908" y="13679"/>
                    </a:lnTo>
                    <a:lnTo>
                      <a:pt x="9028" y="12311"/>
                    </a:lnTo>
                    <a:lnTo>
                      <a:pt x="10054" y="11559"/>
                    </a:lnTo>
                    <a:lnTo>
                      <a:pt x="11011" y="10738"/>
                    </a:lnTo>
                    <a:lnTo>
                      <a:pt x="11900" y="9917"/>
                    </a:lnTo>
                    <a:lnTo>
                      <a:pt x="12721" y="8960"/>
                    </a:lnTo>
                    <a:lnTo>
                      <a:pt x="13063" y="8413"/>
                    </a:lnTo>
                    <a:lnTo>
                      <a:pt x="13337" y="7934"/>
                    </a:lnTo>
                    <a:lnTo>
                      <a:pt x="13610" y="7387"/>
                    </a:lnTo>
                    <a:lnTo>
                      <a:pt x="13884" y="6771"/>
                    </a:lnTo>
                    <a:lnTo>
                      <a:pt x="14089" y="5951"/>
                    </a:lnTo>
                    <a:lnTo>
                      <a:pt x="14226" y="5130"/>
                    </a:lnTo>
                    <a:lnTo>
                      <a:pt x="14362" y="4309"/>
                    </a:lnTo>
                    <a:lnTo>
                      <a:pt x="14362" y="3420"/>
                    </a:lnTo>
                    <a:lnTo>
                      <a:pt x="14294" y="1710"/>
                    </a:lnTo>
                    <a:lnTo>
                      <a:pt x="140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2"/>
              <p:cNvSpPr/>
              <p:nvPr/>
            </p:nvSpPr>
            <p:spPr>
              <a:xfrm>
                <a:off x="1748525" y="5975325"/>
                <a:ext cx="167575" cy="268475"/>
              </a:xfrm>
              <a:custGeom>
                <a:avLst/>
                <a:gdLst/>
                <a:ahLst/>
                <a:cxnLst/>
                <a:rect l="l" t="t" r="r" b="b"/>
                <a:pathLst>
                  <a:path w="6703" h="10739" extrusionOk="0">
                    <a:moveTo>
                      <a:pt x="4787" y="1"/>
                    </a:moveTo>
                    <a:lnTo>
                      <a:pt x="4651" y="343"/>
                    </a:lnTo>
                    <a:lnTo>
                      <a:pt x="4309" y="1232"/>
                    </a:lnTo>
                    <a:lnTo>
                      <a:pt x="3693" y="2531"/>
                    </a:lnTo>
                    <a:lnTo>
                      <a:pt x="3283" y="3284"/>
                    </a:lnTo>
                    <a:lnTo>
                      <a:pt x="2736" y="4104"/>
                    </a:lnTo>
                    <a:lnTo>
                      <a:pt x="2257" y="4651"/>
                    </a:lnTo>
                    <a:lnTo>
                      <a:pt x="1778" y="5199"/>
                    </a:lnTo>
                    <a:lnTo>
                      <a:pt x="958" y="6156"/>
                    </a:lnTo>
                    <a:lnTo>
                      <a:pt x="0" y="6977"/>
                    </a:lnTo>
                    <a:lnTo>
                      <a:pt x="3146" y="7729"/>
                    </a:lnTo>
                    <a:lnTo>
                      <a:pt x="5198" y="10738"/>
                    </a:lnTo>
                    <a:lnTo>
                      <a:pt x="5471" y="10533"/>
                    </a:lnTo>
                    <a:lnTo>
                      <a:pt x="5677" y="10259"/>
                    </a:lnTo>
                    <a:lnTo>
                      <a:pt x="6019" y="9781"/>
                    </a:lnTo>
                    <a:lnTo>
                      <a:pt x="6292" y="9165"/>
                    </a:lnTo>
                    <a:lnTo>
                      <a:pt x="6497" y="8345"/>
                    </a:lnTo>
                    <a:lnTo>
                      <a:pt x="6634" y="7387"/>
                    </a:lnTo>
                    <a:lnTo>
                      <a:pt x="6702" y="6088"/>
                    </a:lnTo>
                    <a:lnTo>
                      <a:pt x="6566" y="4788"/>
                    </a:lnTo>
                    <a:lnTo>
                      <a:pt x="6292" y="3626"/>
                    </a:lnTo>
                    <a:lnTo>
                      <a:pt x="6019" y="2600"/>
                    </a:lnTo>
                    <a:lnTo>
                      <a:pt x="5677" y="1711"/>
                    </a:lnTo>
                    <a:lnTo>
                      <a:pt x="5335" y="958"/>
                    </a:lnTo>
                    <a:lnTo>
                      <a:pt x="5061" y="411"/>
                    </a:lnTo>
                    <a:lnTo>
                      <a:pt x="478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2"/>
              <p:cNvSpPr/>
              <p:nvPr/>
            </p:nvSpPr>
            <p:spPr>
              <a:xfrm>
                <a:off x="1038950" y="6079625"/>
                <a:ext cx="174425" cy="263325"/>
              </a:xfrm>
              <a:custGeom>
                <a:avLst/>
                <a:gdLst/>
                <a:ahLst/>
                <a:cxnLst/>
                <a:rect l="l" t="t" r="r" b="b"/>
                <a:pathLst>
                  <a:path w="6977" h="10533" extrusionOk="0">
                    <a:moveTo>
                      <a:pt x="616" y="1"/>
                    </a:moveTo>
                    <a:lnTo>
                      <a:pt x="480" y="479"/>
                    </a:lnTo>
                    <a:lnTo>
                      <a:pt x="274" y="1095"/>
                    </a:lnTo>
                    <a:lnTo>
                      <a:pt x="138" y="1847"/>
                    </a:lnTo>
                    <a:lnTo>
                      <a:pt x="69" y="2805"/>
                    </a:lnTo>
                    <a:lnTo>
                      <a:pt x="1" y="3899"/>
                    </a:lnTo>
                    <a:lnTo>
                      <a:pt x="69" y="5130"/>
                    </a:lnTo>
                    <a:lnTo>
                      <a:pt x="343" y="6361"/>
                    </a:lnTo>
                    <a:lnTo>
                      <a:pt x="616" y="7592"/>
                    </a:lnTo>
                    <a:lnTo>
                      <a:pt x="1027" y="8550"/>
                    </a:lnTo>
                    <a:lnTo>
                      <a:pt x="1505" y="9233"/>
                    </a:lnTo>
                    <a:lnTo>
                      <a:pt x="1916" y="9781"/>
                    </a:lnTo>
                    <a:lnTo>
                      <a:pt x="2258" y="10123"/>
                    </a:lnTo>
                    <a:lnTo>
                      <a:pt x="2600" y="10396"/>
                    </a:lnTo>
                    <a:lnTo>
                      <a:pt x="2873" y="10533"/>
                    </a:lnTo>
                    <a:lnTo>
                      <a:pt x="4104" y="7113"/>
                    </a:lnTo>
                    <a:lnTo>
                      <a:pt x="6977" y="5540"/>
                    </a:lnTo>
                    <a:lnTo>
                      <a:pt x="5882" y="4993"/>
                    </a:lnTo>
                    <a:lnTo>
                      <a:pt x="4788" y="4309"/>
                    </a:lnTo>
                    <a:lnTo>
                      <a:pt x="4241" y="3899"/>
                    </a:lnTo>
                    <a:lnTo>
                      <a:pt x="3626" y="3420"/>
                    </a:lnTo>
                    <a:lnTo>
                      <a:pt x="2873" y="2805"/>
                    </a:lnTo>
                    <a:lnTo>
                      <a:pt x="2258" y="2121"/>
                    </a:lnTo>
                    <a:lnTo>
                      <a:pt x="1369" y="1027"/>
                    </a:lnTo>
                    <a:lnTo>
                      <a:pt x="753" y="274"/>
                    </a:lnTo>
                    <a:lnTo>
                      <a:pt x="61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2"/>
              <p:cNvSpPr/>
              <p:nvPr/>
            </p:nvSpPr>
            <p:spPr>
              <a:xfrm>
                <a:off x="1076575" y="6035175"/>
                <a:ext cx="789950" cy="471925"/>
              </a:xfrm>
              <a:custGeom>
                <a:avLst/>
                <a:gdLst/>
                <a:ahLst/>
                <a:cxnLst/>
                <a:rect l="l" t="t" r="r" b="b"/>
                <a:pathLst>
                  <a:path w="31598" h="18877" extrusionOk="0">
                    <a:moveTo>
                      <a:pt x="31324" y="0"/>
                    </a:moveTo>
                    <a:lnTo>
                      <a:pt x="31118" y="821"/>
                    </a:lnTo>
                    <a:lnTo>
                      <a:pt x="30845" y="1642"/>
                    </a:lnTo>
                    <a:lnTo>
                      <a:pt x="30503" y="2463"/>
                    </a:lnTo>
                    <a:lnTo>
                      <a:pt x="30161" y="3215"/>
                    </a:lnTo>
                    <a:lnTo>
                      <a:pt x="29751" y="3967"/>
                    </a:lnTo>
                    <a:lnTo>
                      <a:pt x="29272" y="4651"/>
                    </a:lnTo>
                    <a:lnTo>
                      <a:pt x="28793" y="5403"/>
                    </a:lnTo>
                    <a:lnTo>
                      <a:pt x="28246" y="6019"/>
                    </a:lnTo>
                    <a:lnTo>
                      <a:pt x="27699" y="6703"/>
                    </a:lnTo>
                    <a:lnTo>
                      <a:pt x="27083" y="7318"/>
                    </a:lnTo>
                    <a:lnTo>
                      <a:pt x="26468" y="7865"/>
                    </a:lnTo>
                    <a:lnTo>
                      <a:pt x="25784" y="8413"/>
                    </a:lnTo>
                    <a:lnTo>
                      <a:pt x="25100" y="8891"/>
                    </a:lnTo>
                    <a:lnTo>
                      <a:pt x="24348" y="9370"/>
                    </a:lnTo>
                    <a:lnTo>
                      <a:pt x="23595" y="9780"/>
                    </a:lnTo>
                    <a:lnTo>
                      <a:pt x="22843" y="10122"/>
                    </a:lnTo>
                    <a:lnTo>
                      <a:pt x="21475" y="10669"/>
                    </a:lnTo>
                    <a:lnTo>
                      <a:pt x="19971" y="11217"/>
                    </a:lnTo>
                    <a:lnTo>
                      <a:pt x="19287" y="11559"/>
                    </a:lnTo>
                    <a:lnTo>
                      <a:pt x="18603" y="11901"/>
                    </a:lnTo>
                    <a:lnTo>
                      <a:pt x="17987" y="12379"/>
                    </a:lnTo>
                    <a:lnTo>
                      <a:pt x="17577" y="12926"/>
                    </a:lnTo>
                    <a:lnTo>
                      <a:pt x="17303" y="13268"/>
                    </a:lnTo>
                    <a:lnTo>
                      <a:pt x="17167" y="13679"/>
                    </a:lnTo>
                    <a:lnTo>
                      <a:pt x="16893" y="13337"/>
                    </a:lnTo>
                    <a:lnTo>
                      <a:pt x="16619" y="13063"/>
                    </a:lnTo>
                    <a:lnTo>
                      <a:pt x="16004" y="12653"/>
                    </a:lnTo>
                    <a:lnTo>
                      <a:pt x="15320" y="12379"/>
                    </a:lnTo>
                    <a:lnTo>
                      <a:pt x="14636" y="12106"/>
                    </a:lnTo>
                    <a:lnTo>
                      <a:pt x="13815" y="11969"/>
                    </a:lnTo>
                    <a:lnTo>
                      <a:pt x="12242" y="11832"/>
                    </a:lnTo>
                    <a:lnTo>
                      <a:pt x="10806" y="11627"/>
                    </a:lnTo>
                    <a:lnTo>
                      <a:pt x="9917" y="11490"/>
                    </a:lnTo>
                    <a:lnTo>
                      <a:pt x="9096" y="11285"/>
                    </a:lnTo>
                    <a:lnTo>
                      <a:pt x="8276" y="11011"/>
                    </a:lnTo>
                    <a:lnTo>
                      <a:pt x="7523" y="10738"/>
                    </a:lnTo>
                    <a:lnTo>
                      <a:pt x="6703" y="10396"/>
                    </a:lnTo>
                    <a:lnTo>
                      <a:pt x="5950" y="9986"/>
                    </a:lnTo>
                    <a:lnTo>
                      <a:pt x="5198" y="9575"/>
                    </a:lnTo>
                    <a:lnTo>
                      <a:pt x="4514" y="9096"/>
                    </a:lnTo>
                    <a:lnTo>
                      <a:pt x="3830" y="8549"/>
                    </a:lnTo>
                    <a:lnTo>
                      <a:pt x="3146" y="8002"/>
                    </a:lnTo>
                    <a:lnTo>
                      <a:pt x="2531" y="7455"/>
                    </a:lnTo>
                    <a:lnTo>
                      <a:pt x="1984" y="6840"/>
                    </a:lnTo>
                    <a:lnTo>
                      <a:pt x="1437" y="6156"/>
                    </a:lnTo>
                    <a:lnTo>
                      <a:pt x="890" y="5472"/>
                    </a:lnTo>
                    <a:lnTo>
                      <a:pt x="411" y="4788"/>
                    </a:lnTo>
                    <a:lnTo>
                      <a:pt x="0" y="4036"/>
                    </a:lnTo>
                    <a:lnTo>
                      <a:pt x="0" y="4036"/>
                    </a:lnTo>
                    <a:lnTo>
                      <a:pt x="274" y="5745"/>
                    </a:lnTo>
                    <a:lnTo>
                      <a:pt x="616" y="7455"/>
                    </a:lnTo>
                    <a:lnTo>
                      <a:pt x="821" y="8276"/>
                    </a:lnTo>
                    <a:lnTo>
                      <a:pt x="1163" y="9028"/>
                    </a:lnTo>
                    <a:lnTo>
                      <a:pt x="1505" y="9780"/>
                    </a:lnTo>
                    <a:lnTo>
                      <a:pt x="1915" y="10533"/>
                    </a:lnTo>
                    <a:lnTo>
                      <a:pt x="2326" y="11011"/>
                    </a:lnTo>
                    <a:lnTo>
                      <a:pt x="2736" y="11490"/>
                    </a:lnTo>
                    <a:lnTo>
                      <a:pt x="3146" y="11901"/>
                    </a:lnTo>
                    <a:lnTo>
                      <a:pt x="3625" y="12311"/>
                    </a:lnTo>
                    <a:lnTo>
                      <a:pt x="4583" y="13063"/>
                    </a:lnTo>
                    <a:lnTo>
                      <a:pt x="5677" y="13679"/>
                    </a:lnTo>
                    <a:lnTo>
                      <a:pt x="6840" y="14226"/>
                    </a:lnTo>
                    <a:lnTo>
                      <a:pt x="8002" y="14636"/>
                    </a:lnTo>
                    <a:lnTo>
                      <a:pt x="10396" y="15457"/>
                    </a:lnTo>
                    <a:lnTo>
                      <a:pt x="12721" y="16141"/>
                    </a:lnTo>
                    <a:lnTo>
                      <a:pt x="13884" y="16551"/>
                    </a:lnTo>
                    <a:lnTo>
                      <a:pt x="15046" y="16961"/>
                    </a:lnTo>
                    <a:lnTo>
                      <a:pt x="15799" y="17303"/>
                    </a:lnTo>
                    <a:lnTo>
                      <a:pt x="16551" y="17714"/>
                    </a:lnTo>
                    <a:lnTo>
                      <a:pt x="17235" y="18192"/>
                    </a:lnTo>
                    <a:lnTo>
                      <a:pt x="17782" y="18808"/>
                    </a:lnTo>
                    <a:lnTo>
                      <a:pt x="17782" y="18876"/>
                    </a:lnTo>
                    <a:lnTo>
                      <a:pt x="17850" y="18876"/>
                    </a:lnTo>
                    <a:lnTo>
                      <a:pt x="18261" y="18124"/>
                    </a:lnTo>
                    <a:lnTo>
                      <a:pt x="18808" y="17440"/>
                    </a:lnTo>
                    <a:lnTo>
                      <a:pt x="19423" y="16825"/>
                    </a:lnTo>
                    <a:lnTo>
                      <a:pt x="20107" y="16346"/>
                    </a:lnTo>
                    <a:lnTo>
                      <a:pt x="21065" y="15594"/>
                    </a:lnTo>
                    <a:lnTo>
                      <a:pt x="22091" y="14978"/>
                    </a:lnTo>
                    <a:lnTo>
                      <a:pt x="24142" y="13679"/>
                    </a:lnTo>
                    <a:lnTo>
                      <a:pt x="26263" y="12311"/>
                    </a:lnTo>
                    <a:lnTo>
                      <a:pt x="27288" y="11559"/>
                    </a:lnTo>
                    <a:lnTo>
                      <a:pt x="28246" y="10738"/>
                    </a:lnTo>
                    <a:lnTo>
                      <a:pt x="29135" y="9917"/>
                    </a:lnTo>
                    <a:lnTo>
                      <a:pt x="29956" y="8960"/>
                    </a:lnTo>
                    <a:lnTo>
                      <a:pt x="30298" y="8481"/>
                    </a:lnTo>
                    <a:lnTo>
                      <a:pt x="30640" y="7934"/>
                    </a:lnTo>
                    <a:lnTo>
                      <a:pt x="30913" y="7387"/>
                    </a:lnTo>
                    <a:lnTo>
                      <a:pt x="31118" y="6771"/>
                    </a:lnTo>
                    <a:lnTo>
                      <a:pt x="31324" y="5951"/>
                    </a:lnTo>
                    <a:lnTo>
                      <a:pt x="31529" y="5130"/>
                    </a:lnTo>
                    <a:lnTo>
                      <a:pt x="31597" y="4309"/>
                    </a:lnTo>
                    <a:lnTo>
                      <a:pt x="31597" y="3420"/>
                    </a:lnTo>
                    <a:lnTo>
                      <a:pt x="31529" y="1710"/>
                    </a:lnTo>
                    <a:lnTo>
                      <a:pt x="313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2"/>
              <p:cNvSpPr/>
              <p:nvPr/>
            </p:nvSpPr>
            <p:spPr>
              <a:xfrm>
                <a:off x="1415100" y="5706900"/>
                <a:ext cx="112875" cy="801900"/>
              </a:xfrm>
              <a:custGeom>
                <a:avLst/>
                <a:gdLst/>
                <a:ahLst/>
                <a:cxnLst/>
                <a:rect l="l" t="t" r="r" b="b"/>
                <a:pathLst>
                  <a:path w="4515" h="32076" extrusionOk="0">
                    <a:moveTo>
                      <a:pt x="138" y="0"/>
                    </a:moveTo>
                    <a:lnTo>
                      <a:pt x="69" y="69"/>
                    </a:lnTo>
                    <a:lnTo>
                      <a:pt x="1" y="137"/>
                    </a:lnTo>
                    <a:lnTo>
                      <a:pt x="548" y="3830"/>
                    </a:lnTo>
                    <a:lnTo>
                      <a:pt x="1711" y="12242"/>
                    </a:lnTo>
                    <a:lnTo>
                      <a:pt x="4241" y="31939"/>
                    </a:lnTo>
                    <a:lnTo>
                      <a:pt x="4309" y="32076"/>
                    </a:lnTo>
                    <a:lnTo>
                      <a:pt x="4378" y="32076"/>
                    </a:lnTo>
                    <a:lnTo>
                      <a:pt x="4515" y="32007"/>
                    </a:lnTo>
                    <a:lnTo>
                      <a:pt x="4515" y="31939"/>
                    </a:lnTo>
                    <a:lnTo>
                      <a:pt x="2326" y="14978"/>
                    </a:lnTo>
                    <a:lnTo>
                      <a:pt x="958" y="4788"/>
                    </a:lnTo>
                    <a:lnTo>
                      <a:pt x="480" y="1437"/>
                    </a:lnTo>
                    <a:lnTo>
                      <a:pt x="274" y="6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2"/>
              <p:cNvSpPr/>
              <p:nvPr/>
            </p:nvSpPr>
            <p:spPr>
              <a:xfrm>
                <a:off x="1276625" y="5414525"/>
                <a:ext cx="24280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9712" h="9781" extrusionOk="0">
                    <a:moveTo>
                      <a:pt x="5130" y="1642"/>
                    </a:moveTo>
                    <a:lnTo>
                      <a:pt x="5745" y="1779"/>
                    </a:lnTo>
                    <a:lnTo>
                      <a:pt x="6292" y="1984"/>
                    </a:lnTo>
                    <a:lnTo>
                      <a:pt x="6839" y="2326"/>
                    </a:lnTo>
                    <a:lnTo>
                      <a:pt x="7318" y="2736"/>
                    </a:lnTo>
                    <a:lnTo>
                      <a:pt x="7660" y="3283"/>
                    </a:lnTo>
                    <a:lnTo>
                      <a:pt x="7934" y="3830"/>
                    </a:lnTo>
                    <a:lnTo>
                      <a:pt x="8070" y="4514"/>
                    </a:lnTo>
                    <a:lnTo>
                      <a:pt x="8070" y="5130"/>
                    </a:lnTo>
                    <a:lnTo>
                      <a:pt x="8002" y="5745"/>
                    </a:lnTo>
                    <a:lnTo>
                      <a:pt x="7797" y="6361"/>
                    </a:lnTo>
                    <a:lnTo>
                      <a:pt x="7455" y="6908"/>
                    </a:lnTo>
                    <a:lnTo>
                      <a:pt x="6976" y="7318"/>
                    </a:lnTo>
                    <a:lnTo>
                      <a:pt x="6497" y="7729"/>
                    </a:lnTo>
                    <a:lnTo>
                      <a:pt x="5950" y="8002"/>
                    </a:lnTo>
                    <a:lnTo>
                      <a:pt x="5266" y="8139"/>
                    </a:lnTo>
                    <a:lnTo>
                      <a:pt x="4651" y="8139"/>
                    </a:lnTo>
                    <a:lnTo>
                      <a:pt x="3967" y="8002"/>
                    </a:lnTo>
                    <a:lnTo>
                      <a:pt x="3420" y="7797"/>
                    </a:lnTo>
                    <a:lnTo>
                      <a:pt x="2873" y="7455"/>
                    </a:lnTo>
                    <a:lnTo>
                      <a:pt x="2394" y="7045"/>
                    </a:lnTo>
                    <a:lnTo>
                      <a:pt x="2052" y="6566"/>
                    </a:lnTo>
                    <a:lnTo>
                      <a:pt x="1778" y="5951"/>
                    </a:lnTo>
                    <a:lnTo>
                      <a:pt x="1642" y="5335"/>
                    </a:lnTo>
                    <a:lnTo>
                      <a:pt x="1642" y="4651"/>
                    </a:lnTo>
                    <a:lnTo>
                      <a:pt x="1710" y="4036"/>
                    </a:lnTo>
                    <a:lnTo>
                      <a:pt x="1984" y="3420"/>
                    </a:lnTo>
                    <a:lnTo>
                      <a:pt x="2325" y="2941"/>
                    </a:lnTo>
                    <a:lnTo>
                      <a:pt x="2736" y="2463"/>
                    </a:lnTo>
                    <a:lnTo>
                      <a:pt x="3215" y="2121"/>
                    </a:lnTo>
                    <a:lnTo>
                      <a:pt x="3830" y="1847"/>
                    </a:lnTo>
                    <a:lnTo>
                      <a:pt x="4446" y="1710"/>
                    </a:lnTo>
                    <a:lnTo>
                      <a:pt x="5130" y="1642"/>
                    </a:lnTo>
                    <a:close/>
                    <a:moveTo>
                      <a:pt x="4719" y="1"/>
                    </a:moveTo>
                    <a:lnTo>
                      <a:pt x="4240" y="69"/>
                    </a:lnTo>
                    <a:lnTo>
                      <a:pt x="3762" y="137"/>
                    </a:lnTo>
                    <a:lnTo>
                      <a:pt x="3283" y="274"/>
                    </a:lnTo>
                    <a:lnTo>
                      <a:pt x="2804" y="479"/>
                    </a:lnTo>
                    <a:lnTo>
                      <a:pt x="2394" y="684"/>
                    </a:lnTo>
                    <a:lnTo>
                      <a:pt x="1984" y="958"/>
                    </a:lnTo>
                    <a:lnTo>
                      <a:pt x="1642" y="1232"/>
                    </a:lnTo>
                    <a:lnTo>
                      <a:pt x="1300" y="1574"/>
                    </a:lnTo>
                    <a:lnTo>
                      <a:pt x="1026" y="1915"/>
                    </a:lnTo>
                    <a:lnTo>
                      <a:pt x="752" y="2326"/>
                    </a:lnTo>
                    <a:lnTo>
                      <a:pt x="479" y="2736"/>
                    </a:lnTo>
                    <a:lnTo>
                      <a:pt x="342" y="3147"/>
                    </a:lnTo>
                    <a:lnTo>
                      <a:pt x="137" y="3625"/>
                    </a:lnTo>
                    <a:lnTo>
                      <a:pt x="69" y="4036"/>
                    </a:lnTo>
                    <a:lnTo>
                      <a:pt x="0" y="4514"/>
                    </a:lnTo>
                    <a:lnTo>
                      <a:pt x="0" y="5061"/>
                    </a:lnTo>
                    <a:lnTo>
                      <a:pt x="0" y="5540"/>
                    </a:lnTo>
                    <a:lnTo>
                      <a:pt x="137" y="6019"/>
                    </a:lnTo>
                    <a:lnTo>
                      <a:pt x="274" y="6498"/>
                    </a:lnTo>
                    <a:lnTo>
                      <a:pt x="411" y="6908"/>
                    </a:lnTo>
                    <a:lnTo>
                      <a:pt x="684" y="7387"/>
                    </a:lnTo>
                    <a:lnTo>
                      <a:pt x="889" y="7729"/>
                    </a:lnTo>
                    <a:lnTo>
                      <a:pt x="1231" y="8139"/>
                    </a:lnTo>
                    <a:lnTo>
                      <a:pt x="1505" y="8481"/>
                    </a:lnTo>
                    <a:lnTo>
                      <a:pt x="1915" y="8755"/>
                    </a:lnTo>
                    <a:lnTo>
                      <a:pt x="2257" y="9028"/>
                    </a:lnTo>
                    <a:lnTo>
                      <a:pt x="2667" y="9233"/>
                    </a:lnTo>
                    <a:lnTo>
                      <a:pt x="3078" y="9439"/>
                    </a:lnTo>
                    <a:lnTo>
                      <a:pt x="3557" y="9575"/>
                    </a:lnTo>
                    <a:lnTo>
                      <a:pt x="4035" y="9712"/>
                    </a:lnTo>
                    <a:lnTo>
                      <a:pt x="4514" y="9780"/>
                    </a:lnTo>
                    <a:lnTo>
                      <a:pt x="4993" y="9780"/>
                    </a:lnTo>
                    <a:lnTo>
                      <a:pt x="5471" y="9712"/>
                    </a:lnTo>
                    <a:lnTo>
                      <a:pt x="5950" y="9644"/>
                    </a:lnTo>
                    <a:lnTo>
                      <a:pt x="6429" y="9507"/>
                    </a:lnTo>
                    <a:lnTo>
                      <a:pt x="6908" y="9302"/>
                    </a:lnTo>
                    <a:lnTo>
                      <a:pt x="7318" y="9097"/>
                    </a:lnTo>
                    <a:lnTo>
                      <a:pt x="7728" y="8891"/>
                    </a:lnTo>
                    <a:lnTo>
                      <a:pt x="8070" y="8549"/>
                    </a:lnTo>
                    <a:lnTo>
                      <a:pt x="8412" y="8207"/>
                    </a:lnTo>
                    <a:lnTo>
                      <a:pt x="8686" y="7866"/>
                    </a:lnTo>
                    <a:lnTo>
                      <a:pt x="8959" y="7524"/>
                    </a:lnTo>
                    <a:lnTo>
                      <a:pt x="9233" y="7113"/>
                    </a:lnTo>
                    <a:lnTo>
                      <a:pt x="9438" y="6634"/>
                    </a:lnTo>
                    <a:lnTo>
                      <a:pt x="9575" y="6224"/>
                    </a:lnTo>
                    <a:lnTo>
                      <a:pt x="9643" y="5745"/>
                    </a:lnTo>
                    <a:lnTo>
                      <a:pt x="9712" y="5267"/>
                    </a:lnTo>
                    <a:lnTo>
                      <a:pt x="9712" y="4788"/>
                    </a:lnTo>
                    <a:lnTo>
                      <a:pt x="9712" y="4309"/>
                    </a:lnTo>
                    <a:lnTo>
                      <a:pt x="9575" y="3762"/>
                    </a:lnTo>
                    <a:lnTo>
                      <a:pt x="9438" y="3352"/>
                    </a:lnTo>
                    <a:lnTo>
                      <a:pt x="9301" y="2873"/>
                    </a:lnTo>
                    <a:lnTo>
                      <a:pt x="9096" y="2463"/>
                    </a:lnTo>
                    <a:lnTo>
                      <a:pt x="8823" y="2052"/>
                    </a:lnTo>
                    <a:lnTo>
                      <a:pt x="8549" y="1710"/>
                    </a:lnTo>
                    <a:lnTo>
                      <a:pt x="8207" y="1368"/>
                    </a:lnTo>
                    <a:lnTo>
                      <a:pt x="7865" y="1026"/>
                    </a:lnTo>
                    <a:lnTo>
                      <a:pt x="7455" y="753"/>
                    </a:lnTo>
                    <a:lnTo>
                      <a:pt x="7044" y="548"/>
                    </a:lnTo>
                    <a:lnTo>
                      <a:pt x="6634" y="343"/>
                    </a:lnTo>
                    <a:lnTo>
                      <a:pt x="6155" y="206"/>
                    </a:lnTo>
                    <a:lnTo>
                      <a:pt x="5677" y="137"/>
                    </a:lnTo>
                    <a:lnTo>
                      <a:pt x="5198" y="69"/>
                    </a:lnTo>
                    <a:lnTo>
                      <a:pt x="47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2"/>
              <p:cNvSpPr/>
              <p:nvPr/>
            </p:nvSpPr>
            <p:spPr>
              <a:xfrm>
                <a:off x="1649350" y="5626550"/>
                <a:ext cx="92350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694" extrusionOk="0">
                    <a:moveTo>
                      <a:pt x="1984" y="0"/>
                    </a:moveTo>
                    <a:lnTo>
                      <a:pt x="1642" y="68"/>
                    </a:lnTo>
                    <a:lnTo>
                      <a:pt x="1231" y="137"/>
                    </a:lnTo>
                    <a:lnTo>
                      <a:pt x="958" y="274"/>
                    </a:lnTo>
                    <a:lnTo>
                      <a:pt x="616" y="479"/>
                    </a:lnTo>
                    <a:lnTo>
                      <a:pt x="411" y="752"/>
                    </a:lnTo>
                    <a:lnTo>
                      <a:pt x="206" y="1026"/>
                    </a:lnTo>
                    <a:lnTo>
                      <a:pt x="69" y="1368"/>
                    </a:lnTo>
                    <a:lnTo>
                      <a:pt x="0" y="1710"/>
                    </a:lnTo>
                    <a:lnTo>
                      <a:pt x="0" y="2120"/>
                    </a:lnTo>
                    <a:lnTo>
                      <a:pt x="137" y="2462"/>
                    </a:lnTo>
                    <a:lnTo>
                      <a:pt x="274" y="2804"/>
                    </a:lnTo>
                    <a:lnTo>
                      <a:pt x="479" y="3078"/>
                    </a:lnTo>
                    <a:lnTo>
                      <a:pt x="753" y="3351"/>
                    </a:lnTo>
                    <a:lnTo>
                      <a:pt x="1026" y="3556"/>
                    </a:lnTo>
                    <a:lnTo>
                      <a:pt x="1368" y="3625"/>
                    </a:lnTo>
                    <a:lnTo>
                      <a:pt x="1710" y="3693"/>
                    </a:lnTo>
                    <a:lnTo>
                      <a:pt x="2121" y="3693"/>
                    </a:lnTo>
                    <a:lnTo>
                      <a:pt x="2463" y="3625"/>
                    </a:lnTo>
                    <a:lnTo>
                      <a:pt x="2804" y="3488"/>
                    </a:lnTo>
                    <a:lnTo>
                      <a:pt x="3078" y="3283"/>
                    </a:lnTo>
                    <a:lnTo>
                      <a:pt x="3352" y="3009"/>
                    </a:lnTo>
                    <a:lnTo>
                      <a:pt x="3488" y="2736"/>
                    </a:lnTo>
                    <a:lnTo>
                      <a:pt x="3625" y="2394"/>
                    </a:lnTo>
                    <a:lnTo>
                      <a:pt x="3694" y="1983"/>
                    </a:lnTo>
                    <a:lnTo>
                      <a:pt x="3694" y="1641"/>
                    </a:lnTo>
                    <a:lnTo>
                      <a:pt x="3625" y="1299"/>
                    </a:lnTo>
                    <a:lnTo>
                      <a:pt x="3488" y="958"/>
                    </a:lnTo>
                    <a:lnTo>
                      <a:pt x="3283" y="684"/>
                    </a:lnTo>
                    <a:lnTo>
                      <a:pt x="3010" y="410"/>
                    </a:lnTo>
                    <a:lnTo>
                      <a:pt x="2668" y="205"/>
                    </a:lnTo>
                    <a:lnTo>
                      <a:pt x="2326" y="68"/>
                    </a:lnTo>
                    <a:lnTo>
                      <a:pt x="1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2"/>
              <p:cNvSpPr/>
              <p:nvPr/>
            </p:nvSpPr>
            <p:spPr>
              <a:xfrm>
                <a:off x="1098800" y="5698350"/>
                <a:ext cx="92350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3694" extrusionOk="0">
                    <a:moveTo>
                      <a:pt x="1574" y="0"/>
                    </a:moveTo>
                    <a:lnTo>
                      <a:pt x="1232" y="69"/>
                    </a:lnTo>
                    <a:lnTo>
                      <a:pt x="890" y="206"/>
                    </a:lnTo>
                    <a:lnTo>
                      <a:pt x="616" y="411"/>
                    </a:lnTo>
                    <a:lnTo>
                      <a:pt x="342" y="684"/>
                    </a:lnTo>
                    <a:lnTo>
                      <a:pt x="206" y="1026"/>
                    </a:lnTo>
                    <a:lnTo>
                      <a:pt x="69" y="1300"/>
                    </a:lnTo>
                    <a:lnTo>
                      <a:pt x="1" y="1710"/>
                    </a:lnTo>
                    <a:lnTo>
                      <a:pt x="1" y="2052"/>
                    </a:lnTo>
                    <a:lnTo>
                      <a:pt x="69" y="2463"/>
                    </a:lnTo>
                    <a:lnTo>
                      <a:pt x="206" y="2736"/>
                    </a:lnTo>
                    <a:lnTo>
                      <a:pt x="411" y="3078"/>
                    </a:lnTo>
                    <a:lnTo>
                      <a:pt x="684" y="3283"/>
                    </a:lnTo>
                    <a:lnTo>
                      <a:pt x="1026" y="3488"/>
                    </a:lnTo>
                    <a:lnTo>
                      <a:pt x="1300" y="3625"/>
                    </a:lnTo>
                    <a:lnTo>
                      <a:pt x="1710" y="3694"/>
                    </a:lnTo>
                    <a:lnTo>
                      <a:pt x="2052" y="3694"/>
                    </a:lnTo>
                    <a:lnTo>
                      <a:pt x="2463" y="3557"/>
                    </a:lnTo>
                    <a:lnTo>
                      <a:pt x="2736" y="3420"/>
                    </a:lnTo>
                    <a:lnTo>
                      <a:pt x="3078" y="3215"/>
                    </a:lnTo>
                    <a:lnTo>
                      <a:pt x="3283" y="2941"/>
                    </a:lnTo>
                    <a:lnTo>
                      <a:pt x="3488" y="2668"/>
                    </a:lnTo>
                    <a:lnTo>
                      <a:pt x="3625" y="2326"/>
                    </a:lnTo>
                    <a:lnTo>
                      <a:pt x="3694" y="1984"/>
                    </a:lnTo>
                    <a:lnTo>
                      <a:pt x="3694" y="1573"/>
                    </a:lnTo>
                    <a:lnTo>
                      <a:pt x="3557" y="1231"/>
                    </a:lnTo>
                    <a:lnTo>
                      <a:pt x="3420" y="890"/>
                    </a:lnTo>
                    <a:lnTo>
                      <a:pt x="3215" y="616"/>
                    </a:lnTo>
                    <a:lnTo>
                      <a:pt x="2941" y="342"/>
                    </a:lnTo>
                    <a:lnTo>
                      <a:pt x="2668" y="206"/>
                    </a:lnTo>
                    <a:lnTo>
                      <a:pt x="2326" y="69"/>
                    </a:lnTo>
                    <a:lnTo>
                      <a:pt x="198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2"/>
              <p:cNvSpPr/>
              <p:nvPr/>
            </p:nvSpPr>
            <p:spPr>
              <a:xfrm>
                <a:off x="1521125" y="5975325"/>
                <a:ext cx="353950" cy="528350"/>
              </a:xfrm>
              <a:custGeom>
                <a:avLst/>
                <a:gdLst/>
                <a:ahLst/>
                <a:cxnLst/>
                <a:rect l="l" t="t" r="r" b="b"/>
                <a:pathLst>
                  <a:path w="14158" h="21134" extrusionOk="0">
                    <a:moveTo>
                      <a:pt x="13952" y="1"/>
                    </a:moveTo>
                    <a:lnTo>
                      <a:pt x="13815" y="69"/>
                    </a:lnTo>
                    <a:lnTo>
                      <a:pt x="13815" y="138"/>
                    </a:lnTo>
                    <a:lnTo>
                      <a:pt x="13883" y="1437"/>
                    </a:lnTo>
                    <a:lnTo>
                      <a:pt x="13815" y="2668"/>
                    </a:lnTo>
                    <a:lnTo>
                      <a:pt x="13747" y="3831"/>
                    </a:lnTo>
                    <a:lnTo>
                      <a:pt x="13542" y="4857"/>
                    </a:lnTo>
                    <a:lnTo>
                      <a:pt x="13268" y="5814"/>
                    </a:lnTo>
                    <a:lnTo>
                      <a:pt x="12994" y="6772"/>
                    </a:lnTo>
                    <a:lnTo>
                      <a:pt x="12652" y="7592"/>
                    </a:lnTo>
                    <a:lnTo>
                      <a:pt x="12242" y="8345"/>
                    </a:lnTo>
                    <a:lnTo>
                      <a:pt x="11832" y="9097"/>
                    </a:lnTo>
                    <a:lnTo>
                      <a:pt x="11353" y="9712"/>
                    </a:lnTo>
                    <a:lnTo>
                      <a:pt x="10806" y="10328"/>
                    </a:lnTo>
                    <a:lnTo>
                      <a:pt x="10327" y="10943"/>
                    </a:lnTo>
                    <a:lnTo>
                      <a:pt x="9164" y="11901"/>
                    </a:lnTo>
                    <a:lnTo>
                      <a:pt x="8002" y="12790"/>
                    </a:lnTo>
                    <a:lnTo>
                      <a:pt x="6839" y="13542"/>
                    </a:lnTo>
                    <a:lnTo>
                      <a:pt x="5608" y="14226"/>
                    </a:lnTo>
                    <a:lnTo>
                      <a:pt x="4240" y="15047"/>
                    </a:lnTo>
                    <a:lnTo>
                      <a:pt x="3556" y="15457"/>
                    </a:lnTo>
                    <a:lnTo>
                      <a:pt x="2873" y="15936"/>
                    </a:lnTo>
                    <a:lnTo>
                      <a:pt x="2052" y="16620"/>
                    </a:lnTo>
                    <a:lnTo>
                      <a:pt x="1505" y="17167"/>
                    </a:lnTo>
                    <a:lnTo>
                      <a:pt x="1026" y="17782"/>
                    </a:lnTo>
                    <a:lnTo>
                      <a:pt x="616" y="18466"/>
                    </a:lnTo>
                    <a:lnTo>
                      <a:pt x="274" y="19219"/>
                    </a:lnTo>
                    <a:lnTo>
                      <a:pt x="137" y="19697"/>
                    </a:lnTo>
                    <a:lnTo>
                      <a:pt x="68" y="20108"/>
                    </a:lnTo>
                    <a:lnTo>
                      <a:pt x="0" y="20586"/>
                    </a:lnTo>
                    <a:lnTo>
                      <a:pt x="0" y="20997"/>
                    </a:lnTo>
                    <a:lnTo>
                      <a:pt x="68" y="21134"/>
                    </a:lnTo>
                    <a:lnTo>
                      <a:pt x="274" y="21134"/>
                    </a:lnTo>
                    <a:lnTo>
                      <a:pt x="274" y="20997"/>
                    </a:lnTo>
                    <a:lnTo>
                      <a:pt x="274" y="20586"/>
                    </a:lnTo>
                    <a:lnTo>
                      <a:pt x="342" y="20108"/>
                    </a:lnTo>
                    <a:lnTo>
                      <a:pt x="547" y="19287"/>
                    </a:lnTo>
                    <a:lnTo>
                      <a:pt x="889" y="18603"/>
                    </a:lnTo>
                    <a:lnTo>
                      <a:pt x="1300" y="17919"/>
                    </a:lnTo>
                    <a:lnTo>
                      <a:pt x="1778" y="17304"/>
                    </a:lnTo>
                    <a:lnTo>
                      <a:pt x="2257" y="16825"/>
                    </a:lnTo>
                    <a:lnTo>
                      <a:pt x="3078" y="16141"/>
                    </a:lnTo>
                    <a:lnTo>
                      <a:pt x="3693" y="15662"/>
                    </a:lnTo>
                    <a:lnTo>
                      <a:pt x="4377" y="15252"/>
                    </a:lnTo>
                    <a:lnTo>
                      <a:pt x="5745" y="14431"/>
                    </a:lnTo>
                    <a:lnTo>
                      <a:pt x="6976" y="13747"/>
                    </a:lnTo>
                    <a:lnTo>
                      <a:pt x="8139" y="12995"/>
                    </a:lnTo>
                    <a:lnTo>
                      <a:pt x="9370" y="12106"/>
                    </a:lnTo>
                    <a:lnTo>
                      <a:pt x="9917" y="11627"/>
                    </a:lnTo>
                    <a:lnTo>
                      <a:pt x="10464" y="11080"/>
                    </a:lnTo>
                    <a:lnTo>
                      <a:pt x="11011" y="10533"/>
                    </a:lnTo>
                    <a:lnTo>
                      <a:pt x="11558" y="9917"/>
                    </a:lnTo>
                    <a:lnTo>
                      <a:pt x="12037" y="9234"/>
                    </a:lnTo>
                    <a:lnTo>
                      <a:pt x="12516" y="8481"/>
                    </a:lnTo>
                    <a:lnTo>
                      <a:pt x="12926" y="7729"/>
                    </a:lnTo>
                    <a:lnTo>
                      <a:pt x="13268" y="6840"/>
                    </a:lnTo>
                    <a:lnTo>
                      <a:pt x="13542" y="5951"/>
                    </a:lnTo>
                    <a:lnTo>
                      <a:pt x="13815" y="4925"/>
                    </a:lnTo>
                    <a:lnTo>
                      <a:pt x="14020" y="3831"/>
                    </a:lnTo>
                    <a:lnTo>
                      <a:pt x="14089" y="2736"/>
                    </a:lnTo>
                    <a:lnTo>
                      <a:pt x="14157" y="1437"/>
                    </a:lnTo>
                    <a:lnTo>
                      <a:pt x="14089" y="138"/>
                    </a:lnTo>
                    <a:lnTo>
                      <a:pt x="140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2"/>
              <p:cNvSpPr/>
              <p:nvPr/>
            </p:nvSpPr>
            <p:spPr>
              <a:xfrm>
                <a:off x="1049225" y="6079625"/>
                <a:ext cx="477050" cy="424050"/>
              </a:xfrm>
              <a:custGeom>
                <a:avLst/>
                <a:gdLst/>
                <a:ahLst/>
                <a:cxnLst/>
                <a:rect l="l" t="t" r="r" b="b"/>
                <a:pathLst>
                  <a:path w="19082" h="16962" extrusionOk="0">
                    <a:moveTo>
                      <a:pt x="137" y="1"/>
                    </a:moveTo>
                    <a:lnTo>
                      <a:pt x="69" y="69"/>
                    </a:lnTo>
                    <a:lnTo>
                      <a:pt x="0" y="137"/>
                    </a:lnTo>
                    <a:lnTo>
                      <a:pt x="342" y="1437"/>
                    </a:lnTo>
                    <a:lnTo>
                      <a:pt x="684" y="2668"/>
                    </a:lnTo>
                    <a:lnTo>
                      <a:pt x="1026" y="3694"/>
                    </a:lnTo>
                    <a:lnTo>
                      <a:pt x="1505" y="4720"/>
                    </a:lnTo>
                    <a:lnTo>
                      <a:pt x="1984" y="5609"/>
                    </a:lnTo>
                    <a:lnTo>
                      <a:pt x="2531" y="6429"/>
                    </a:lnTo>
                    <a:lnTo>
                      <a:pt x="3146" y="7182"/>
                    </a:lnTo>
                    <a:lnTo>
                      <a:pt x="3693" y="7797"/>
                    </a:lnTo>
                    <a:lnTo>
                      <a:pt x="4377" y="8413"/>
                    </a:lnTo>
                    <a:lnTo>
                      <a:pt x="4993" y="8960"/>
                    </a:lnTo>
                    <a:lnTo>
                      <a:pt x="5677" y="9439"/>
                    </a:lnTo>
                    <a:lnTo>
                      <a:pt x="6361" y="9849"/>
                    </a:lnTo>
                    <a:lnTo>
                      <a:pt x="7797" y="10533"/>
                    </a:lnTo>
                    <a:lnTo>
                      <a:pt x="9233" y="11148"/>
                    </a:lnTo>
                    <a:lnTo>
                      <a:pt x="10532" y="11559"/>
                    </a:lnTo>
                    <a:lnTo>
                      <a:pt x="11900" y="11901"/>
                    </a:lnTo>
                    <a:lnTo>
                      <a:pt x="13405" y="12311"/>
                    </a:lnTo>
                    <a:lnTo>
                      <a:pt x="14157" y="12585"/>
                    </a:lnTo>
                    <a:lnTo>
                      <a:pt x="14909" y="12858"/>
                    </a:lnTo>
                    <a:lnTo>
                      <a:pt x="15935" y="13337"/>
                    </a:lnTo>
                    <a:lnTo>
                      <a:pt x="16482" y="13679"/>
                    </a:lnTo>
                    <a:lnTo>
                      <a:pt x="17098" y="14158"/>
                    </a:lnTo>
                    <a:lnTo>
                      <a:pt x="17645" y="14705"/>
                    </a:lnTo>
                    <a:lnTo>
                      <a:pt x="18192" y="15320"/>
                    </a:lnTo>
                    <a:lnTo>
                      <a:pt x="18603" y="16073"/>
                    </a:lnTo>
                    <a:lnTo>
                      <a:pt x="18739" y="16414"/>
                    </a:lnTo>
                    <a:lnTo>
                      <a:pt x="18876" y="16893"/>
                    </a:lnTo>
                    <a:lnTo>
                      <a:pt x="18876" y="16962"/>
                    </a:lnTo>
                    <a:lnTo>
                      <a:pt x="19013" y="16962"/>
                    </a:lnTo>
                    <a:lnTo>
                      <a:pt x="19081" y="16893"/>
                    </a:lnTo>
                    <a:lnTo>
                      <a:pt x="19081" y="16825"/>
                    </a:lnTo>
                    <a:lnTo>
                      <a:pt x="19013" y="16346"/>
                    </a:lnTo>
                    <a:lnTo>
                      <a:pt x="18808" y="15936"/>
                    </a:lnTo>
                    <a:lnTo>
                      <a:pt x="18671" y="15525"/>
                    </a:lnTo>
                    <a:lnTo>
                      <a:pt x="18397" y="15183"/>
                    </a:lnTo>
                    <a:lnTo>
                      <a:pt x="17919" y="14500"/>
                    </a:lnTo>
                    <a:lnTo>
                      <a:pt x="17303" y="13952"/>
                    </a:lnTo>
                    <a:lnTo>
                      <a:pt x="16688" y="13474"/>
                    </a:lnTo>
                    <a:lnTo>
                      <a:pt x="16072" y="13063"/>
                    </a:lnTo>
                    <a:lnTo>
                      <a:pt x="15046" y="12585"/>
                    </a:lnTo>
                    <a:lnTo>
                      <a:pt x="14294" y="12311"/>
                    </a:lnTo>
                    <a:lnTo>
                      <a:pt x="13542" y="12106"/>
                    </a:lnTo>
                    <a:lnTo>
                      <a:pt x="11969" y="11627"/>
                    </a:lnTo>
                    <a:lnTo>
                      <a:pt x="10601" y="11285"/>
                    </a:lnTo>
                    <a:lnTo>
                      <a:pt x="9301" y="10875"/>
                    </a:lnTo>
                    <a:lnTo>
                      <a:pt x="7934" y="10328"/>
                    </a:lnTo>
                    <a:lnTo>
                      <a:pt x="6566" y="9644"/>
                    </a:lnTo>
                    <a:lnTo>
                      <a:pt x="5882" y="9165"/>
                    </a:lnTo>
                    <a:lnTo>
                      <a:pt x="5198" y="8755"/>
                    </a:lnTo>
                    <a:lnTo>
                      <a:pt x="4514" y="8208"/>
                    </a:lnTo>
                    <a:lnTo>
                      <a:pt x="3898" y="7592"/>
                    </a:lnTo>
                    <a:lnTo>
                      <a:pt x="3351" y="6977"/>
                    </a:lnTo>
                    <a:lnTo>
                      <a:pt x="2736" y="6224"/>
                    </a:lnTo>
                    <a:lnTo>
                      <a:pt x="2257" y="5472"/>
                    </a:lnTo>
                    <a:lnTo>
                      <a:pt x="1778" y="4583"/>
                    </a:lnTo>
                    <a:lnTo>
                      <a:pt x="1300" y="3625"/>
                    </a:lnTo>
                    <a:lnTo>
                      <a:pt x="889" y="2531"/>
                    </a:lnTo>
                    <a:lnTo>
                      <a:pt x="547" y="1368"/>
                    </a:lnTo>
                    <a:lnTo>
                      <a:pt x="274" y="137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2"/>
              <p:cNvSpPr/>
              <p:nvPr/>
            </p:nvSpPr>
            <p:spPr>
              <a:xfrm>
                <a:off x="1187700" y="5676125"/>
                <a:ext cx="465100" cy="65000"/>
              </a:xfrm>
              <a:custGeom>
                <a:avLst/>
                <a:gdLst/>
                <a:ahLst/>
                <a:cxnLst/>
                <a:rect l="l" t="t" r="r" b="b"/>
                <a:pathLst>
                  <a:path w="18604" h="2600" extrusionOk="0">
                    <a:moveTo>
                      <a:pt x="18398" y="0"/>
                    </a:moveTo>
                    <a:lnTo>
                      <a:pt x="69" y="2326"/>
                    </a:lnTo>
                    <a:lnTo>
                      <a:pt x="1" y="2394"/>
                    </a:lnTo>
                    <a:lnTo>
                      <a:pt x="1" y="2531"/>
                    </a:lnTo>
                    <a:lnTo>
                      <a:pt x="1" y="2599"/>
                    </a:lnTo>
                    <a:lnTo>
                      <a:pt x="138" y="2599"/>
                    </a:lnTo>
                    <a:lnTo>
                      <a:pt x="18466" y="274"/>
                    </a:lnTo>
                    <a:lnTo>
                      <a:pt x="18535" y="206"/>
                    </a:lnTo>
                    <a:lnTo>
                      <a:pt x="18603" y="137"/>
                    </a:lnTo>
                    <a:lnTo>
                      <a:pt x="185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2"/>
              <p:cNvSpPr/>
              <p:nvPr/>
            </p:nvSpPr>
            <p:spPr>
              <a:xfrm>
                <a:off x="1276625" y="5416225"/>
                <a:ext cx="136800" cy="2428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9713" extrusionOk="0">
                    <a:moveTo>
                      <a:pt x="4240" y="1"/>
                    </a:moveTo>
                    <a:lnTo>
                      <a:pt x="3762" y="69"/>
                    </a:lnTo>
                    <a:lnTo>
                      <a:pt x="3283" y="206"/>
                    </a:lnTo>
                    <a:lnTo>
                      <a:pt x="2804" y="411"/>
                    </a:lnTo>
                    <a:lnTo>
                      <a:pt x="2394" y="616"/>
                    </a:lnTo>
                    <a:lnTo>
                      <a:pt x="1984" y="890"/>
                    </a:lnTo>
                    <a:lnTo>
                      <a:pt x="1642" y="1164"/>
                    </a:lnTo>
                    <a:lnTo>
                      <a:pt x="1300" y="1506"/>
                    </a:lnTo>
                    <a:lnTo>
                      <a:pt x="1026" y="1847"/>
                    </a:lnTo>
                    <a:lnTo>
                      <a:pt x="752" y="2258"/>
                    </a:lnTo>
                    <a:lnTo>
                      <a:pt x="479" y="2668"/>
                    </a:lnTo>
                    <a:lnTo>
                      <a:pt x="342" y="3079"/>
                    </a:lnTo>
                    <a:lnTo>
                      <a:pt x="137" y="3557"/>
                    </a:lnTo>
                    <a:lnTo>
                      <a:pt x="69" y="3968"/>
                    </a:lnTo>
                    <a:lnTo>
                      <a:pt x="0" y="4446"/>
                    </a:lnTo>
                    <a:lnTo>
                      <a:pt x="0" y="4993"/>
                    </a:lnTo>
                    <a:lnTo>
                      <a:pt x="0" y="5472"/>
                    </a:lnTo>
                    <a:lnTo>
                      <a:pt x="137" y="5951"/>
                    </a:lnTo>
                    <a:lnTo>
                      <a:pt x="274" y="6430"/>
                    </a:lnTo>
                    <a:lnTo>
                      <a:pt x="411" y="6840"/>
                    </a:lnTo>
                    <a:lnTo>
                      <a:pt x="684" y="7319"/>
                    </a:lnTo>
                    <a:lnTo>
                      <a:pt x="889" y="7661"/>
                    </a:lnTo>
                    <a:lnTo>
                      <a:pt x="1231" y="8071"/>
                    </a:lnTo>
                    <a:lnTo>
                      <a:pt x="1505" y="8413"/>
                    </a:lnTo>
                    <a:lnTo>
                      <a:pt x="1915" y="8687"/>
                    </a:lnTo>
                    <a:lnTo>
                      <a:pt x="2257" y="8960"/>
                    </a:lnTo>
                    <a:lnTo>
                      <a:pt x="2667" y="9165"/>
                    </a:lnTo>
                    <a:lnTo>
                      <a:pt x="3078" y="9371"/>
                    </a:lnTo>
                    <a:lnTo>
                      <a:pt x="3557" y="9507"/>
                    </a:lnTo>
                    <a:lnTo>
                      <a:pt x="4035" y="9644"/>
                    </a:lnTo>
                    <a:lnTo>
                      <a:pt x="4514" y="9712"/>
                    </a:lnTo>
                    <a:lnTo>
                      <a:pt x="4993" y="9712"/>
                    </a:lnTo>
                    <a:lnTo>
                      <a:pt x="5471" y="9644"/>
                    </a:lnTo>
                    <a:lnTo>
                      <a:pt x="5266" y="8071"/>
                    </a:lnTo>
                    <a:lnTo>
                      <a:pt x="4651" y="8071"/>
                    </a:lnTo>
                    <a:lnTo>
                      <a:pt x="3967" y="7934"/>
                    </a:lnTo>
                    <a:lnTo>
                      <a:pt x="3420" y="7729"/>
                    </a:lnTo>
                    <a:lnTo>
                      <a:pt x="2873" y="7387"/>
                    </a:lnTo>
                    <a:lnTo>
                      <a:pt x="2394" y="6977"/>
                    </a:lnTo>
                    <a:lnTo>
                      <a:pt x="2052" y="6498"/>
                    </a:lnTo>
                    <a:lnTo>
                      <a:pt x="1778" y="5883"/>
                    </a:lnTo>
                    <a:lnTo>
                      <a:pt x="1642" y="5267"/>
                    </a:lnTo>
                    <a:lnTo>
                      <a:pt x="1642" y="4583"/>
                    </a:lnTo>
                    <a:lnTo>
                      <a:pt x="1710" y="3968"/>
                    </a:lnTo>
                    <a:lnTo>
                      <a:pt x="1984" y="3352"/>
                    </a:lnTo>
                    <a:lnTo>
                      <a:pt x="2325" y="2873"/>
                    </a:lnTo>
                    <a:lnTo>
                      <a:pt x="2736" y="2395"/>
                    </a:lnTo>
                    <a:lnTo>
                      <a:pt x="3215" y="2053"/>
                    </a:lnTo>
                    <a:lnTo>
                      <a:pt x="3830" y="1779"/>
                    </a:lnTo>
                    <a:lnTo>
                      <a:pt x="4446" y="1642"/>
                    </a:lnTo>
                    <a:lnTo>
                      <a:pt x="424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2"/>
              <p:cNvSpPr/>
              <p:nvPr/>
            </p:nvSpPr>
            <p:spPr>
              <a:xfrm>
                <a:off x="1473250" y="5469250"/>
                <a:ext cx="2907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326" extrusionOk="0">
                    <a:moveTo>
                      <a:pt x="137" y="0"/>
                    </a:moveTo>
                    <a:lnTo>
                      <a:pt x="69" y="68"/>
                    </a:lnTo>
                    <a:lnTo>
                      <a:pt x="0" y="137"/>
                    </a:lnTo>
                    <a:lnTo>
                      <a:pt x="69" y="205"/>
                    </a:lnTo>
                    <a:lnTo>
                      <a:pt x="342" y="684"/>
                    </a:lnTo>
                    <a:lnTo>
                      <a:pt x="616" y="1163"/>
                    </a:lnTo>
                    <a:lnTo>
                      <a:pt x="752" y="1710"/>
                    </a:lnTo>
                    <a:lnTo>
                      <a:pt x="889" y="2189"/>
                    </a:lnTo>
                    <a:lnTo>
                      <a:pt x="958" y="2325"/>
                    </a:lnTo>
                    <a:lnTo>
                      <a:pt x="1026" y="2325"/>
                    </a:lnTo>
                    <a:lnTo>
                      <a:pt x="1163" y="2257"/>
                    </a:lnTo>
                    <a:lnTo>
                      <a:pt x="1163" y="2189"/>
                    </a:lnTo>
                    <a:lnTo>
                      <a:pt x="1026" y="1641"/>
                    </a:lnTo>
                    <a:lnTo>
                      <a:pt x="821" y="1094"/>
                    </a:lnTo>
                    <a:lnTo>
                      <a:pt x="616" y="547"/>
                    </a:lnTo>
                    <a:lnTo>
                      <a:pt x="274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2"/>
              <p:cNvSpPr/>
              <p:nvPr/>
            </p:nvSpPr>
            <p:spPr>
              <a:xfrm>
                <a:off x="1322775" y="5606025"/>
                <a:ext cx="9235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3694" h="1437" extrusionOk="0">
                    <a:moveTo>
                      <a:pt x="69" y="0"/>
                    </a:moveTo>
                    <a:lnTo>
                      <a:pt x="1" y="137"/>
                    </a:lnTo>
                    <a:lnTo>
                      <a:pt x="69" y="206"/>
                    </a:lnTo>
                    <a:lnTo>
                      <a:pt x="343" y="479"/>
                    </a:lnTo>
                    <a:lnTo>
                      <a:pt x="685" y="753"/>
                    </a:lnTo>
                    <a:lnTo>
                      <a:pt x="1437" y="1095"/>
                    </a:lnTo>
                    <a:lnTo>
                      <a:pt x="2189" y="1368"/>
                    </a:lnTo>
                    <a:lnTo>
                      <a:pt x="2600" y="1437"/>
                    </a:lnTo>
                    <a:lnTo>
                      <a:pt x="3557" y="1437"/>
                    </a:lnTo>
                    <a:lnTo>
                      <a:pt x="3625" y="1368"/>
                    </a:lnTo>
                    <a:lnTo>
                      <a:pt x="3694" y="1231"/>
                    </a:lnTo>
                    <a:lnTo>
                      <a:pt x="3625" y="1163"/>
                    </a:lnTo>
                    <a:lnTo>
                      <a:pt x="2600" y="1163"/>
                    </a:lnTo>
                    <a:lnTo>
                      <a:pt x="2189" y="1095"/>
                    </a:lnTo>
                    <a:lnTo>
                      <a:pt x="1779" y="958"/>
                    </a:lnTo>
                    <a:lnTo>
                      <a:pt x="1300" y="753"/>
                    </a:lnTo>
                    <a:lnTo>
                      <a:pt x="958" y="547"/>
                    </a:lnTo>
                    <a:lnTo>
                      <a:pt x="548" y="342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2"/>
              <p:cNvSpPr/>
              <p:nvPr/>
            </p:nvSpPr>
            <p:spPr>
              <a:xfrm>
                <a:off x="1645925" y="5652175"/>
                <a:ext cx="18825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2258" extrusionOk="0">
                    <a:moveTo>
                      <a:pt x="274" y="1"/>
                    </a:moveTo>
                    <a:lnTo>
                      <a:pt x="206" y="69"/>
                    </a:lnTo>
                    <a:lnTo>
                      <a:pt x="69" y="343"/>
                    </a:lnTo>
                    <a:lnTo>
                      <a:pt x="69" y="685"/>
                    </a:lnTo>
                    <a:lnTo>
                      <a:pt x="1" y="958"/>
                    </a:lnTo>
                    <a:lnTo>
                      <a:pt x="69" y="1232"/>
                    </a:lnTo>
                    <a:lnTo>
                      <a:pt x="137" y="1506"/>
                    </a:lnTo>
                    <a:lnTo>
                      <a:pt x="206" y="1779"/>
                    </a:lnTo>
                    <a:lnTo>
                      <a:pt x="343" y="1984"/>
                    </a:lnTo>
                    <a:lnTo>
                      <a:pt x="548" y="2258"/>
                    </a:lnTo>
                    <a:lnTo>
                      <a:pt x="753" y="2258"/>
                    </a:lnTo>
                    <a:lnTo>
                      <a:pt x="753" y="2121"/>
                    </a:lnTo>
                    <a:lnTo>
                      <a:pt x="753" y="2053"/>
                    </a:lnTo>
                    <a:lnTo>
                      <a:pt x="479" y="1642"/>
                    </a:lnTo>
                    <a:lnTo>
                      <a:pt x="343" y="1164"/>
                    </a:lnTo>
                    <a:lnTo>
                      <a:pt x="343" y="685"/>
                    </a:lnTo>
                    <a:lnTo>
                      <a:pt x="479" y="206"/>
                    </a:lnTo>
                    <a:lnTo>
                      <a:pt x="479" y="138"/>
                    </a:lnTo>
                    <a:lnTo>
                      <a:pt x="411" y="69"/>
                    </a:lnTo>
                    <a:lnTo>
                      <a:pt x="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2"/>
              <p:cNvSpPr/>
              <p:nvPr/>
            </p:nvSpPr>
            <p:spPr>
              <a:xfrm>
                <a:off x="1184300" y="5718875"/>
                <a:ext cx="1197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479" h="1984" extrusionOk="0">
                    <a:moveTo>
                      <a:pt x="68" y="0"/>
                    </a:moveTo>
                    <a:lnTo>
                      <a:pt x="0" y="69"/>
                    </a:lnTo>
                    <a:lnTo>
                      <a:pt x="0" y="205"/>
                    </a:lnTo>
                    <a:lnTo>
                      <a:pt x="137" y="616"/>
                    </a:lnTo>
                    <a:lnTo>
                      <a:pt x="205" y="1026"/>
                    </a:lnTo>
                    <a:lnTo>
                      <a:pt x="137" y="1436"/>
                    </a:lnTo>
                    <a:lnTo>
                      <a:pt x="0" y="1778"/>
                    </a:lnTo>
                    <a:lnTo>
                      <a:pt x="0" y="1915"/>
                    </a:lnTo>
                    <a:lnTo>
                      <a:pt x="68" y="1983"/>
                    </a:lnTo>
                    <a:lnTo>
                      <a:pt x="137" y="1983"/>
                    </a:lnTo>
                    <a:lnTo>
                      <a:pt x="205" y="1915"/>
                    </a:lnTo>
                    <a:lnTo>
                      <a:pt x="410" y="1505"/>
                    </a:lnTo>
                    <a:lnTo>
                      <a:pt x="479" y="1026"/>
                    </a:lnTo>
                    <a:lnTo>
                      <a:pt x="410" y="547"/>
                    </a:lnTo>
                    <a:lnTo>
                      <a:pt x="274" y="6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2"/>
              <p:cNvSpPr/>
              <p:nvPr/>
            </p:nvSpPr>
            <p:spPr>
              <a:xfrm rot="-7759856">
                <a:off x="1309037" y="5450200"/>
                <a:ext cx="29075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2326" extrusionOk="0">
                    <a:moveTo>
                      <a:pt x="137" y="0"/>
                    </a:moveTo>
                    <a:lnTo>
                      <a:pt x="69" y="68"/>
                    </a:lnTo>
                    <a:lnTo>
                      <a:pt x="0" y="137"/>
                    </a:lnTo>
                    <a:lnTo>
                      <a:pt x="69" y="205"/>
                    </a:lnTo>
                    <a:lnTo>
                      <a:pt x="342" y="684"/>
                    </a:lnTo>
                    <a:lnTo>
                      <a:pt x="616" y="1163"/>
                    </a:lnTo>
                    <a:lnTo>
                      <a:pt x="752" y="1710"/>
                    </a:lnTo>
                    <a:lnTo>
                      <a:pt x="889" y="2189"/>
                    </a:lnTo>
                    <a:lnTo>
                      <a:pt x="958" y="2325"/>
                    </a:lnTo>
                    <a:lnTo>
                      <a:pt x="1026" y="2325"/>
                    </a:lnTo>
                    <a:lnTo>
                      <a:pt x="1163" y="2257"/>
                    </a:lnTo>
                    <a:lnTo>
                      <a:pt x="1163" y="2189"/>
                    </a:lnTo>
                    <a:lnTo>
                      <a:pt x="1026" y="1641"/>
                    </a:lnTo>
                    <a:lnTo>
                      <a:pt x="821" y="1094"/>
                    </a:lnTo>
                    <a:lnTo>
                      <a:pt x="616" y="547"/>
                    </a:lnTo>
                    <a:lnTo>
                      <a:pt x="274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9" name="Google Shape;1069;p32"/>
            <p:cNvGrpSpPr/>
            <p:nvPr/>
          </p:nvGrpSpPr>
          <p:grpSpPr>
            <a:xfrm flipH="1">
              <a:off x="-492033" y="2893162"/>
              <a:ext cx="1568243" cy="1568876"/>
              <a:chOff x="238125" y="1223425"/>
              <a:chExt cx="1795150" cy="1795875"/>
            </a:xfrm>
          </p:grpSpPr>
          <p:sp>
            <p:nvSpPr>
              <p:cNvPr id="1070" name="Google Shape;1070;p32"/>
              <p:cNvSpPr/>
              <p:nvPr/>
            </p:nvSpPr>
            <p:spPr>
              <a:xfrm>
                <a:off x="942625" y="2679525"/>
                <a:ext cx="108150" cy="261100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10444" extrusionOk="0">
                    <a:moveTo>
                      <a:pt x="2031" y="0"/>
                    </a:moveTo>
                    <a:lnTo>
                      <a:pt x="1" y="10002"/>
                    </a:lnTo>
                    <a:lnTo>
                      <a:pt x="2325" y="10443"/>
                    </a:lnTo>
                    <a:lnTo>
                      <a:pt x="4325" y="471"/>
                    </a:lnTo>
                    <a:lnTo>
                      <a:pt x="20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1227225" y="1289600"/>
                <a:ext cx="103725" cy="240500"/>
              </a:xfrm>
              <a:custGeom>
                <a:avLst/>
                <a:gdLst/>
                <a:ahLst/>
                <a:cxnLst/>
                <a:rect l="l" t="t" r="r" b="b"/>
                <a:pathLst>
                  <a:path w="4149" h="9620" extrusionOk="0">
                    <a:moveTo>
                      <a:pt x="1825" y="1"/>
                    </a:moveTo>
                    <a:lnTo>
                      <a:pt x="1" y="9149"/>
                    </a:lnTo>
                    <a:lnTo>
                      <a:pt x="2295" y="9620"/>
                    </a:lnTo>
                    <a:lnTo>
                      <a:pt x="4149" y="471"/>
                    </a:lnTo>
                    <a:lnTo>
                      <a:pt x="182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310925" y="1921325"/>
                <a:ext cx="253725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10149" h="4266" extrusionOk="0">
                    <a:moveTo>
                      <a:pt x="471" y="0"/>
                    </a:moveTo>
                    <a:lnTo>
                      <a:pt x="0" y="2324"/>
                    </a:lnTo>
                    <a:lnTo>
                      <a:pt x="9678" y="4265"/>
                    </a:lnTo>
                    <a:lnTo>
                      <a:pt x="10149" y="194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1680975" y="2197100"/>
                <a:ext cx="281700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11268" h="4472" extrusionOk="0">
                    <a:moveTo>
                      <a:pt x="471" y="0"/>
                    </a:moveTo>
                    <a:lnTo>
                      <a:pt x="1" y="2324"/>
                    </a:lnTo>
                    <a:lnTo>
                      <a:pt x="10797" y="4471"/>
                    </a:lnTo>
                    <a:lnTo>
                      <a:pt x="11267" y="2177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649200" y="1402850"/>
                <a:ext cx="210350" cy="271400"/>
              </a:xfrm>
              <a:custGeom>
                <a:avLst/>
                <a:gdLst/>
                <a:ahLst/>
                <a:cxnLst/>
                <a:rect l="l" t="t" r="r" b="b"/>
                <a:pathLst>
                  <a:path w="8414" h="10856" extrusionOk="0">
                    <a:moveTo>
                      <a:pt x="1972" y="1"/>
                    </a:moveTo>
                    <a:lnTo>
                      <a:pt x="1" y="1295"/>
                    </a:lnTo>
                    <a:lnTo>
                      <a:pt x="6355" y="10855"/>
                    </a:lnTo>
                    <a:lnTo>
                      <a:pt x="7296" y="10296"/>
                    </a:lnTo>
                    <a:lnTo>
                      <a:pt x="8414" y="9679"/>
                    </a:lnTo>
                    <a:lnTo>
                      <a:pt x="19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1428750" y="2576575"/>
                <a:ext cx="195625" cy="251525"/>
              </a:xfrm>
              <a:custGeom>
                <a:avLst/>
                <a:gdLst/>
                <a:ahLst/>
                <a:cxnLst/>
                <a:rect l="l" t="t" r="r" b="b"/>
                <a:pathLst>
                  <a:path w="7825" h="10061" extrusionOk="0">
                    <a:moveTo>
                      <a:pt x="2030" y="0"/>
                    </a:moveTo>
                    <a:lnTo>
                      <a:pt x="1030" y="647"/>
                    </a:lnTo>
                    <a:lnTo>
                      <a:pt x="0" y="1235"/>
                    </a:lnTo>
                    <a:lnTo>
                      <a:pt x="5854" y="10060"/>
                    </a:lnTo>
                    <a:lnTo>
                      <a:pt x="7825" y="8737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1608175" y="1627900"/>
                <a:ext cx="241250" cy="191225"/>
              </a:xfrm>
              <a:custGeom>
                <a:avLst/>
                <a:gdLst/>
                <a:ahLst/>
                <a:cxnLst/>
                <a:rect l="l" t="t" r="r" b="b"/>
                <a:pathLst>
                  <a:path w="9650" h="7649" extrusionOk="0">
                    <a:moveTo>
                      <a:pt x="8355" y="0"/>
                    </a:moveTo>
                    <a:lnTo>
                      <a:pt x="1" y="5560"/>
                    </a:lnTo>
                    <a:lnTo>
                      <a:pt x="442" y="6325"/>
                    </a:lnTo>
                    <a:lnTo>
                      <a:pt x="765" y="7001"/>
                    </a:lnTo>
                    <a:lnTo>
                      <a:pt x="1060" y="7648"/>
                    </a:lnTo>
                    <a:lnTo>
                      <a:pt x="9649" y="1942"/>
                    </a:lnTo>
                    <a:lnTo>
                      <a:pt x="83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424175" y="2414775"/>
                <a:ext cx="247850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7531" extrusionOk="0">
                    <a:moveTo>
                      <a:pt x="8325" y="0"/>
                    </a:moveTo>
                    <a:lnTo>
                      <a:pt x="0" y="5560"/>
                    </a:lnTo>
                    <a:lnTo>
                      <a:pt x="1295" y="7531"/>
                    </a:lnTo>
                    <a:lnTo>
                      <a:pt x="9914" y="1795"/>
                    </a:lnTo>
                    <a:lnTo>
                      <a:pt x="9355" y="1206"/>
                    </a:lnTo>
                    <a:lnTo>
                      <a:pt x="8825" y="618"/>
                    </a:lnTo>
                    <a:lnTo>
                      <a:pt x="83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1226500" y="1223425"/>
                <a:ext cx="147850" cy="188275"/>
              </a:xfrm>
              <a:custGeom>
                <a:avLst/>
                <a:gdLst/>
                <a:ahLst/>
                <a:cxnLst/>
                <a:rect l="l" t="t" r="r" b="b"/>
                <a:pathLst>
                  <a:path w="5914" h="7531" extrusionOk="0">
                    <a:moveTo>
                      <a:pt x="2972" y="0"/>
                    </a:moveTo>
                    <a:lnTo>
                      <a:pt x="2648" y="30"/>
                    </a:lnTo>
                    <a:lnTo>
                      <a:pt x="2354" y="88"/>
                    </a:lnTo>
                    <a:lnTo>
                      <a:pt x="2089" y="147"/>
                    </a:lnTo>
                    <a:lnTo>
                      <a:pt x="1824" y="265"/>
                    </a:lnTo>
                    <a:lnTo>
                      <a:pt x="1560" y="383"/>
                    </a:lnTo>
                    <a:lnTo>
                      <a:pt x="1324" y="559"/>
                    </a:lnTo>
                    <a:lnTo>
                      <a:pt x="1089" y="736"/>
                    </a:lnTo>
                    <a:lnTo>
                      <a:pt x="883" y="941"/>
                    </a:lnTo>
                    <a:lnTo>
                      <a:pt x="707" y="1147"/>
                    </a:lnTo>
                    <a:lnTo>
                      <a:pt x="530" y="1383"/>
                    </a:lnTo>
                    <a:lnTo>
                      <a:pt x="383" y="1647"/>
                    </a:lnTo>
                    <a:lnTo>
                      <a:pt x="265" y="1942"/>
                    </a:lnTo>
                    <a:lnTo>
                      <a:pt x="148" y="2236"/>
                    </a:lnTo>
                    <a:lnTo>
                      <a:pt x="89" y="2530"/>
                    </a:lnTo>
                    <a:lnTo>
                      <a:pt x="30" y="2883"/>
                    </a:lnTo>
                    <a:lnTo>
                      <a:pt x="1" y="3236"/>
                    </a:lnTo>
                    <a:lnTo>
                      <a:pt x="1" y="3589"/>
                    </a:lnTo>
                    <a:lnTo>
                      <a:pt x="1" y="3971"/>
                    </a:lnTo>
                    <a:lnTo>
                      <a:pt x="59" y="4383"/>
                    </a:lnTo>
                    <a:lnTo>
                      <a:pt x="118" y="4766"/>
                    </a:lnTo>
                    <a:lnTo>
                      <a:pt x="206" y="5148"/>
                    </a:lnTo>
                    <a:lnTo>
                      <a:pt x="324" y="5530"/>
                    </a:lnTo>
                    <a:lnTo>
                      <a:pt x="471" y="5883"/>
                    </a:lnTo>
                    <a:lnTo>
                      <a:pt x="618" y="6236"/>
                    </a:lnTo>
                    <a:lnTo>
                      <a:pt x="795" y="6531"/>
                    </a:lnTo>
                    <a:lnTo>
                      <a:pt x="1001" y="6825"/>
                    </a:lnTo>
                    <a:lnTo>
                      <a:pt x="1236" y="7060"/>
                    </a:lnTo>
                    <a:lnTo>
                      <a:pt x="1501" y="7266"/>
                    </a:lnTo>
                    <a:lnTo>
                      <a:pt x="1795" y="7413"/>
                    </a:lnTo>
                    <a:lnTo>
                      <a:pt x="2089" y="7501"/>
                    </a:lnTo>
                    <a:lnTo>
                      <a:pt x="2413" y="7531"/>
                    </a:lnTo>
                    <a:lnTo>
                      <a:pt x="2707" y="7501"/>
                    </a:lnTo>
                    <a:lnTo>
                      <a:pt x="3030" y="7413"/>
                    </a:lnTo>
                    <a:lnTo>
                      <a:pt x="3325" y="7295"/>
                    </a:lnTo>
                    <a:lnTo>
                      <a:pt x="3648" y="7119"/>
                    </a:lnTo>
                    <a:lnTo>
                      <a:pt x="3942" y="6884"/>
                    </a:lnTo>
                    <a:lnTo>
                      <a:pt x="4207" y="6648"/>
                    </a:lnTo>
                    <a:lnTo>
                      <a:pt x="4472" y="6354"/>
                    </a:lnTo>
                    <a:lnTo>
                      <a:pt x="4737" y="6060"/>
                    </a:lnTo>
                    <a:lnTo>
                      <a:pt x="4942" y="5736"/>
                    </a:lnTo>
                    <a:lnTo>
                      <a:pt x="5178" y="5413"/>
                    </a:lnTo>
                    <a:lnTo>
                      <a:pt x="5354" y="5060"/>
                    </a:lnTo>
                    <a:lnTo>
                      <a:pt x="5531" y="4707"/>
                    </a:lnTo>
                    <a:lnTo>
                      <a:pt x="5678" y="4354"/>
                    </a:lnTo>
                    <a:lnTo>
                      <a:pt x="5766" y="4030"/>
                    </a:lnTo>
                    <a:lnTo>
                      <a:pt x="5854" y="3707"/>
                    </a:lnTo>
                    <a:lnTo>
                      <a:pt x="5913" y="3383"/>
                    </a:lnTo>
                    <a:lnTo>
                      <a:pt x="5913" y="3089"/>
                    </a:lnTo>
                    <a:lnTo>
                      <a:pt x="5913" y="2765"/>
                    </a:lnTo>
                    <a:lnTo>
                      <a:pt x="5884" y="2471"/>
                    </a:lnTo>
                    <a:lnTo>
                      <a:pt x="5825" y="2177"/>
                    </a:lnTo>
                    <a:lnTo>
                      <a:pt x="5737" y="1912"/>
                    </a:lnTo>
                    <a:lnTo>
                      <a:pt x="5619" y="1647"/>
                    </a:lnTo>
                    <a:lnTo>
                      <a:pt x="5472" y="1383"/>
                    </a:lnTo>
                    <a:lnTo>
                      <a:pt x="5325" y="1147"/>
                    </a:lnTo>
                    <a:lnTo>
                      <a:pt x="5119" y="912"/>
                    </a:lnTo>
                    <a:lnTo>
                      <a:pt x="4913" y="736"/>
                    </a:lnTo>
                    <a:lnTo>
                      <a:pt x="4707" y="530"/>
                    </a:lnTo>
                    <a:lnTo>
                      <a:pt x="4442" y="383"/>
                    </a:lnTo>
                    <a:lnTo>
                      <a:pt x="4178" y="265"/>
                    </a:lnTo>
                    <a:lnTo>
                      <a:pt x="3883" y="147"/>
                    </a:lnTo>
                    <a:lnTo>
                      <a:pt x="3589" y="59"/>
                    </a:lnTo>
                    <a:lnTo>
                      <a:pt x="3266" y="30"/>
                    </a:lnTo>
                    <a:lnTo>
                      <a:pt x="29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1177975" y="1469050"/>
                <a:ext cx="156650" cy="102250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4090" extrusionOk="0">
                    <a:moveTo>
                      <a:pt x="824" y="0"/>
                    </a:moveTo>
                    <a:lnTo>
                      <a:pt x="735" y="30"/>
                    </a:lnTo>
                    <a:lnTo>
                      <a:pt x="677" y="59"/>
                    </a:lnTo>
                    <a:lnTo>
                      <a:pt x="588" y="118"/>
                    </a:lnTo>
                    <a:lnTo>
                      <a:pt x="530" y="206"/>
                    </a:lnTo>
                    <a:lnTo>
                      <a:pt x="500" y="265"/>
                    </a:lnTo>
                    <a:lnTo>
                      <a:pt x="471" y="383"/>
                    </a:lnTo>
                    <a:lnTo>
                      <a:pt x="29" y="2559"/>
                    </a:lnTo>
                    <a:lnTo>
                      <a:pt x="0" y="2648"/>
                    </a:lnTo>
                    <a:lnTo>
                      <a:pt x="29" y="2736"/>
                    </a:lnTo>
                    <a:lnTo>
                      <a:pt x="59" y="2824"/>
                    </a:lnTo>
                    <a:lnTo>
                      <a:pt x="88" y="2912"/>
                    </a:lnTo>
                    <a:lnTo>
                      <a:pt x="147" y="2971"/>
                    </a:lnTo>
                    <a:lnTo>
                      <a:pt x="235" y="3030"/>
                    </a:lnTo>
                    <a:lnTo>
                      <a:pt x="294" y="3089"/>
                    </a:lnTo>
                    <a:lnTo>
                      <a:pt x="382" y="3118"/>
                    </a:lnTo>
                    <a:lnTo>
                      <a:pt x="5266" y="4089"/>
                    </a:lnTo>
                    <a:lnTo>
                      <a:pt x="5442" y="4089"/>
                    </a:lnTo>
                    <a:lnTo>
                      <a:pt x="5530" y="4060"/>
                    </a:lnTo>
                    <a:lnTo>
                      <a:pt x="5619" y="4030"/>
                    </a:lnTo>
                    <a:lnTo>
                      <a:pt x="5677" y="3971"/>
                    </a:lnTo>
                    <a:lnTo>
                      <a:pt x="5736" y="3883"/>
                    </a:lnTo>
                    <a:lnTo>
                      <a:pt x="5795" y="3824"/>
                    </a:lnTo>
                    <a:lnTo>
                      <a:pt x="5824" y="3707"/>
                    </a:lnTo>
                    <a:lnTo>
                      <a:pt x="6266" y="1530"/>
                    </a:lnTo>
                    <a:lnTo>
                      <a:pt x="6266" y="1442"/>
                    </a:lnTo>
                    <a:lnTo>
                      <a:pt x="6266" y="1353"/>
                    </a:lnTo>
                    <a:lnTo>
                      <a:pt x="6236" y="1265"/>
                    </a:lnTo>
                    <a:lnTo>
                      <a:pt x="6177" y="1177"/>
                    </a:lnTo>
                    <a:lnTo>
                      <a:pt x="6119" y="1118"/>
                    </a:lnTo>
                    <a:lnTo>
                      <a:pt x="6060" y="1059"/>
                    </a:lnTo>
                    <a:lnTo>
                      <a:pt x="5972" y="1000"/>
                    </a:lnTo>
                    <a:lnTo>
                      <a:pt x="5883" y="971"/>
                    </a:lnTo>
                    <a:lnTo>
                      <a:pt x="10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1206650" y="1428600"/>
                <a:ext cx="116950" cy="9487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3795" extrusionOk="0">
                    <a:moveTo>
                      <a:pt x="912" y="0"/>
                    </a:moveTo>
                    <a:lnTo>
                      <a:pt x="824" y="30"/>
                    </a:lnTo>
                    <a:lnTo>
                      <a:pt x="736" y="59"/>
                    </a:lnTo>
                    <a:lnTo>
                      <a:pt x="677" y="89"/>
                    </a:lnTo>
                    <a:lnTo>
                      <a:pt x="589" y="147"/>
                    </a:lnTo>
                    <a:lnTo>
                      <a:pt x="530" y="206"/>
                    </a:lnTo>
                    <a:lnTo>
                      <a:pt x="500" y="294"/>
                    </a:lnTo>
                    <a:lnTo>
                      <a:pt x="471" y="383"/>
                    </a:lnTo>
                    <a:lnTo>
                      <a:pt x="30" y="2559"/>
                    </a:lnTo>
                    <a:lnTo>
                      <a:pt x="0" y="2677"/>
                    </a:lnTo>
                    <a:lnTo>
                      <a:pt x="30" y="2765"/>
                    </a:lnTo>
                    <a:lnTo>
                      <a:pt x="59" y="2854"/>
                    </a:lnTo>
                    <a:lnTo>
                      <a:pt x="89" y="2942"/>
                    </a:lnTo>
                    <a:lnTo>
                      <a:pt x="147" y="3001"/>
                    </a:lnTo>
                    <a:lnTo>
                      <a:pt x="236" y="3060"/>
                    </a:lnTo>
                    <a:lnTo>
                      <a:pt x="294" y="3089"/>
                    </a:lnTo>
                    <a:lnTo>
                      <a:pt x="383" y="3118"/>
                    </a:lnTo>
                    <a:lnTo>
                      <a:pt x="3677" y="3795"/>
                    </a:lnTo>
                    <a:lnTo>
                      <a:pt x="3854" y="3795"/>
                    </a:lnTo>
                    <a:lnTo>
                      <a:pt x="3942" y="3766"/>
                    </a:lnTo>
                    <a:lnTo>
                      <a:pt x="4030" y="3707"/>
                    </a:lnTo>
                    <a:lnTo>
                      <a:pt x="4089" y="3677"/>
                    </a:lnTo>
                    <a:lnTo>
                      <a:pt x="4148" y="3589"/>
                    </a:lnTo>
                    <a:lnTo>
                      <a:pt x="4207" y="3501"/>
                    </a:lnTo>
                    <a:lnTo>
                      <a:pt x="4236" y="3413"/>
                    </a:lnTo>
                    <a:lnTo>
                      <a:pt x="4677" y="1236"/>
                    </a:lnTo>
                    <a:lnTo>
                      <a:pt x="4677" y="1148"/>
                    </a:lnTo>
                    <a:lnTo>
                      <a:pt x="4677" y="1059"/>
                    </a:lnTo>
                    <a:lnTo>
                      <a:pt x="4648" y="971"/>
                    </a:lnTo>
                    <a:lnTo>
                      <a:pt x="4589" y="883"/>
                    </a:lnTo>
                    <a:lnTo>
                      <a:pt x="4530" y="795"/>
                    </a:lnTo>
                    <a:lnTo>
                      <a:pt x="4472" y="765"/>
                    </a:lnTo>
                    <a:lnTo>
                      <a:pt x="4383" y="706"/>
                    </a:lnTo>
                    <a:lnTo>
                      <a:pt x="4295" y="677"/>
                    </a:lnTo>
                    <a:lnTo>
                      <a:pt x="1030" y="30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896300" y="2831750"/>
                <a:ext cx="148575" cy="1875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502" extrusionOk="0">
                    <a:moveTo>
                      <a:pt x="3531" y="0"/>
                    </a:moveTo>
                    <a:lnTo>
                      <a:pt x="3207" y="30"/>
                    </a:lnTo>
                    <a:lnTo>
                      <a:pt x="2913" y="89"/>
                    </a:lnTo>
                    <a:lnTo>
                      <a:pt x="2589" y="236"/>
                    </a:lnTo>
                    <a:lnTo>
                      <a:pt x="2295" y="412"/>
                    </a:lnTo>
                    <a:lnTo>
                      <a:pt x="2001" y="618"/>
                    </a:lnTo>
                    <a:lnTo>
                      <a:pt x="1736" y="883"/>
                    </a:lnTo>
                    <a:lnTo>
                      <a:pt x="1471" y="1148"/>
                    </a:lnTo>
                    <a:lnTo>
                      <a:pt x="1207" y="1471"/>
                    </a:lnTo>
                    <a:lnTo>
                      <a:pt x="971" y="1765"/>
                    </a:lnTo>
                    <a:lnTo>
                      <a:pt x="765" y="2118"/>
                    </a:lnTo>
                    <a:lnTo>
                      <a:pt x="589" y="2442"/>
                    </a:lnTo>
                    <a:lnTo>
                      <a:pt x="412" y="2795"/>
                    </a:lnTo>
                    <a:lnTo>
                      <a:pt x="265" y="3148"/>
                    </a:lnTo>
                    <a:lnTo>
                      <a:pt x="148" y="3472"/>
                    </a:lnTo>
                    <a:lnTo>
                      <a:pt x="89" y="3795"/>
                    </a:lnTo>
                    <a:lnTo>
                      <a:pt x="30" y="4119"/>
                    </a:lnTo>
                    <a:lnTo>
                      <a:pt x="1" y="4442"/>
                    </a:lnTo>
                    <a:lnTo>
                      <a:pt x="30" y="4736"/>
                    </a:lnTo>
                    <a:lnTo>
                      <a:pt x="59" y="5031"/>
                    </a:lnTo>
                    <a:lnTo>
                      <a:pt x="118" y="5325"/>
                    </a:lnTo>
                    <a:lnTo>
                      <a:pt x="207" y="5619"/>
                    </a:lnTo>
                    <a:lnTo>
                      <a:pt x="324" y="5884"/>
                    </a:lnTo>
                    <a:lnTo>
                      <a:pt x="471" y="6119"/>
                    </a:lnTo>
                    <a:lnTo>
                      <a:pt x="618" y="6354"/>
                    </a:lnTo>
                    <a:lnTo>
                      <a:pt x="795" y="6590"/>
                    </a:lnTo>
                    <a:lnTo>
                      <a:pt x="1001" y="6796"/>
                    </a:lnTo>
                    <a:lnTo>
                      <a:pt x="1236" y="6972"/>
                    </a:lnTo>
                    <a:lnTo>
                      <a:pt x="1501" y="7119"/>
                    </a:lnTo>
                    <a:lnTo>
                      <a:pt x="1766" y="7266"/>
                    </a:lnTo>
                    <a:lnTo>
                      <a:pt x="2060" y="7354"/>
                    </a:lnTo>
                    <a:lnTo>
                      <a:pt x="2354" y="7443"/>
                    </a:lnTo>
                    <a:lnTo>
                      <a:pt x="2677" y="7502"/>
                    </a:lnTo>
                    <a:lnTo>
                      <a:pt x="2972" y="7502"/>
                    </a:lnTo>
                    <a:lnTo>
                      <a:pt x="3266" y="7472"/>
                    </a:lnTo>
                    <a:lnTo>
                      <a:pt x="3560" y="7443"/>
                    </a:lnTo>
                    <a:lnTo>
                      <a:pt x="3854" y="7354"/>
                    </a:lnTo>
                    <a:lnTo>
                      <a:pt x="4119" y="7266"/>
                    </a:lnTo>
                    <a:lnTo>
                      <a:pt x="4384" y="7119"/>
                    </a:lnTo>
                    <a:lnTo>
                      <a:pt x="4619" y="6972"/>
                    </a:lnTo>
                    <a:lnTo>
                      <a:pt x="4854" y="6796"/>
                    </a:lnTo>
                    <a:lnTo>
                      <a:pt x="5060" y="6590"/>
                    </a:lnTo>
                    <a:lnTo>
                      <a:pt x="5237" y="6354"/>
                    </a:lnTo>
                    <a:lnTo>
                      <a:pt x="5413" y="6119"/>
                    </a:lnTo>
                    <a:lnTo>
                      <a:pt x="5560" y="5854"/>
                    </a:lnTo>
                    <a:lnTo>
                      <a:pt x="5678" y="5590"/>
                    </a:lnTo>
                    <a:lnTo>
                      <a:pt x="5796" y="5266"/>
                    </a:lnTo>
                    <a:lnTo>
                      <a:pt x="5854" y="4972"/>
                    </a:lnTo>
                    <a:lnTo>
                      <a:pt x="5913" y="4648"/>
                    </a:lnTo>
                    <a:lnTo>
                      <a:pt x="5943" y="4295"/>
                    </a:lnTo>
                    <a:lnTo>
                      <a:pt x="5943" y="3913"/>
                    </a:lnTo>
                    <a:lnTo>
                      <a:pt x="5913" y="3530"/>
                    </a:lnTo>
                    <a:lnTo>
                      <a:pt x="5884" y="3148"/>
                    </a:lnTo>
                    <a:lnTo>
                      <a:pt x="5825" y="2766"/>
                    </a:lnTo>
                    <a:lnTo>
                      <a:pt x="5737" y="2354"/>
                    </a:lnTo>
                    <a:lnTo>
                      <a:pt x="5619" y="2001"/>
                    </a:lnTo>
                    <a:lnTo>
                      <a:pt x="5472" y="1618"/>
                    </a:lnTo>
                    <a:lnTo>
                      <a:pt x="5325" y="1295"/>
                    </a:lnTo>
                    <a:lnTo>
                      <a:pt x="5119" y="971"/>
                    </a:lnTo>
                    <a:lnTo>
                      <a:pt x="4913" y="706"/>
                    </a:lnTo>
                    <a:lnTo>
                      <a:pt x="4678" y="471"/>
                    </a:lnTo>
                    <a:lnTo>
                      <a:pt x="4442" y="265"/>
                    </a:lnTo>
                    <a:lnTo>
                      <a:pt x="4148" y="118"/>
                    </a:lnTo>
                    <a:lnTo>
                      <a:pt x="3854" y="30"/>
                    </a:lnTo>
                    <a:lnTo>
                      <a:pt x="35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2"/>
              <p:cNvSpPr/>
              <p:nvPr/>
            </p:nvSpPr>
            <p:spPr>
              <a:xfrm>
                <a:off x="936750" y="2671425"/>
                <a:ext cx="155925" cy="102975"/>
              </a:xfrm>
              <a:custGeom>
                <a:avLst/>
                <a:gdLst/>
                <a:ahLst/>
                <a:cxnLst/>
                <a:rect l="l" t="t" r="r" b="b"/>
                <a:pathLst>
                  <a:path w="6237" h="4119" extrusionOk="0">
                    <a:moveTo>
                      <a:pt x="824" y="1"/>
                    </a:moveTo>
                    <a:lnTo>
                      <a:pt x="736" y="30"/>
                    </a:lnTo>
                    <a:lnTo>
                      <a:pt x="648" y="89"/>
                    </a:lnTo>
                    <a:lnTo>
                      <a:pt x="589" y="148"/>
                    </a:lnTo>
                    <a:lnTo>
                      <a:pt x="530" y="207"/>
                    </a:lnTo>
                    <a:lnTo>
                      <a:pt x="471" y="295"/>
                    </a:lnTo>
                    <a:lnTo>
                      <a:pt x="442" y="383"/>
                    </a:lnTo>
                    <a:lnTo>
                      <a:pt x="0" y="2560"/>
                    </a:lnTo>
                    <a:lnTo>
                      <a:pt x="0" y="2648"/>
                    </a:lnTo>
                    <a:lnTo>
                      <a:pt x="0" y="2766"/>
                    </a:lnTo>
                    <a:lnTo>
                      <a:pt x="30" y="2854"/>
                    </a:lnTo>
                    <a:lnTo>
                      <a:pt x="89" y="2913"/>
                    </a:lnTo>
                    <a:lnTo>
                      <a:pt x="118" y="3001"/>
                    </a:lnTo>
                    <a:lnTo>
                      <a:pt x="206" y="3060"/>
                    </a:lnTo>
                    <a:lnTo>
                      <a:pt x="295" y="3089"/>
                    </a:lnTo>
                    <a:lnTo>
                      <a:pt x="383" y="3119"/>
                    </a:lnTo>
                    <a:lnTo>
                      <a:pt x="5237" y="4090"/>
                    </a:lnTo>
                    <a:lnTo>
                      <a:pt x="5325" y="4119"/>
                    </a:lnTo>
                    <a:lnTo>
                      <a:pt x="5413" y="4090"/>
                    </a:lnTo>
                    <a:lnTo>
                      <a:pt x="5501" y="4060"/>
                    </a:lnTo>
                    <a:lnTo>
                      <a:pt x="5590" y="4031"/>
                    </a:lnTo>
                    <a:lnTo>
                      <a:pt x="5678" y="3972"/>
                    </a:lnTo>
                    <a:lnTo>
                      <a:pt x="5737" y="3913"/>
                    </a:lnTo>
                    <a:lnTo>
                      <a:pt x="5766" y="3825"/>
                    </a:lnTo>
                    <a:lnTo>
                      <a:pt x="5796" y="3737"/>
                    </a:lnTo>
                    <a:lnTo>
                      <a:pt x="6237" y="1560"/>
                    </a:lnTo>
                    <a:lnTo>
                      <a:pt x="6237" y="1442"/>
                    </a:lnTo>
                    <a:lnTo>
                      <a:pt x="6237" y="1354"/>
                    </a:lnTo>
                    <a:lnTo>
                      <a:pt x="6207" y="1266"/>
                    </a:lnTo>
                    <a:lnTo>
                      <a:pt x="6178" y="1177"/>
                    </a:lnTo>
                    <a:lnTo>
                      <a:pt x="6119" y="1119"/>
                    </a:lnTo>
                    <a:lnTo>
                      <a:pt x="6031" y="1060"/>
                    </a:lnTo>
                    <a:lnTo>
                      <a:pt x="5943" y="1030"/>
                    </a:lnTo>
                    <a:lnTo>
                      <a:pt x="5854" y="1001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2"/>
              <p:cNvSpPr/>
              <p:nvPr/>
            </p:nvSpPr>
            <p:spPr>
              <a:xfrm>
                <a:off x="947775" y="2719225"/>
                <a:ext cx="11622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3796" extrusionOk="0">
                    <a:moveTo>
                      <a:pt x="913" y="1"/>
                    </a:moveTo>
                    <a:lnTo>
                      <a:pt x="824" y="30"/>
                    </a:lnTo>
                    <a:lnTo>
                      <a:pt x="736" y="30"/>
                    </a:lnTo>
                    <a:lnTo>
                      <a:pt x="648" y="89"/>
                    </a:lnTo>
                    <a:lnTo>
                      <a:pt x="560" y="148"/>
                    </a:lnTo>
                    <a:lnTo>
                      <a:pt x="501" y="207"/>
                    </a:lnTo>
                    <a:lnTo>
                      <a:pt x="471" y="295"/>
                    </a:lnTo>
                    <a:lnTo>
                      <a:pt x="442" y="383"/>
                    </a:lnTo>
                    <a:lnTo>
                      <a:pt x="1" y="2560"/>
                    </a:lnTo>
                    <a:lnTo>
                      <a:pt x="1" y="2678"/>
                    </a:lnTo>
                    <a:lnTo>
                      <a:pt x="1" y="2766"/>
                    </a:lnTo>
                    <a:lnTo>
                      <a:pt x="30" y="2854"/>
                    </a:lnTo>
                    <a:lnTo>
                      <a:pt x="60" y="2913"/>
                    </a:lnTo>
                    <a:lnTo>
                      <a:pt x="118" y="3001"/>
                    </a:lnTo>
                    <a:lnTo>
                      <a:pt x="207" y="3060"/>
                    </a:lnTo>
                    <a:lnTo>
                      <a:pt x="295" y="3089"/>
                    </a:lnTo>
                    <a:lnTo>
                      <a:pt x="383" y="3119"/>
                    </a:lnTo>
                    <a:lnTo>
                      <a:pt x="3648" y="3795"/>
                    </a:lnTo>
                    <a:lnTo>
                      <a:pt x="3825" y="3795"/>
                    </a:lnTo>
                    <a:lnTo>
                      <a:pt x="3913" y="3766"/>
                    </a:lnTo>
                    <a:lnTo>
                      <a:pt x="4001" y="3707"/>
                    </a:lnTo>
                    <a:lnTo>
                      <a:pt x="4090" y="3648"/>
                    </a:lnTo>
                    <a:lnTo>
                      <a:pt x="4148" y="3590"/>
                    </a:lnTo>
                    <a:lnTo>
                      <a:pt x="4178" y="3501"/>
                    </a:lnTo>
                    <a:lnTo>
                      <a:pt x="4207" y="3413"/>
                    </a:lnTo>
                    <a:lnTo>
                      <a:pt x="4649" y="1236"/>
                    </a:lnTo>
                    <a:lnTo>
                      <a:pt x="4649" y="1148"/>
                    </a:lnTo>
                    <a:lnTo>
                      <a:pt x="4649" y="1060"/>
                    </a:lnTo>
                    <a:lnTo>
                      <a:pt x="4619" y="971"/>
                    </a:lnTo>
                    <a:lnTo>
                      <a:pt x="4590" y="883"/>
                    </a:lnTo>
                    <a:lnTo>
                      <a:pt x="4531" y="795"/>
                    </a:lnTo>
                    <a:lnTo>
                      <a:pt x="4443" y="736"/>
                    </a:lnTo>
                    <a:lnTo>
                      <a:pt x="4354" y="707"/>
                    </a:lnTo>
                    <a:lnTo>
                      <a:pt x="4266" y="677"/>
                    </a:lnTo>
                    <a:lnTo>
                      <a:pt x="1001" y="30"/>
                    </a:lnTo>
                    <a:lnTo>
                      <a:pt x="9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2"/>
              <p:cNvSpPr/>
              <p:nvPr/>
            </p:nvSpPr>
            <p:spPr>
              <a:xfrm>
                <a:off x="238125" y="1882350"/>
                <a:ext cx="187550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5943" extrusionOk="0">
                    <a:moveTo>
                      <a:pt x="3059" y="0"/>
                    </a:moveTo>
                    <a:lnTo>
                      <a:pt x="2736" y="30"/>
                    </a:lnTo>
                    <a:lnTo>
                      <a:pt x="2442" y="59"/>
                    </a:lnTo>
                    <a:lnTo>
                      <a:pt x="2147" y="118"/>
                    </a:lnTo>
                    <a:lnTo>
                      <a:pt x="1883" y="206"/>
                    </a:lnTo>
                    <a:lnTo>
                      <a:pt x="1618" y="324"/>
                    </a:lnTo>
                    <a:lnTo>
                      <a:pt x="1353" y="441"/>
                    </a:lnTo>
                    <a:lnTo>
                      <a:pt x="1118" y="618"/>
                    </a:lnTo>
                    <a:lnTo>
                      <a:pt x="912" y="794"/>
                    </a:lnTo>
                    <a:lnTo>
                      <a:pt x="706" y="1000"/>
                    </a:lnTo>
                    <a:lnTo>
                      <a:pt x="529" y="1236"/>
                    </a:lnTo>
                    <a:lnTo>
                      <a:pt x="353" y="1471"/>
                    </a:lnTo>
                    <a:lnTo>
                      <a:pt x="235" y="1765"/>
                    </a:lnTo>
                    <a:lnTo>
                      <a:pt x="118" y="2030"/>
                    </a:lnTo>
                    <a:lnTo>
                      <a:pt x="59" y="2353"/>
                    </a:lnTo>
                    <a:lnTo>
                      <a:pt x="0" y="2677"/>
                    </a:lnTo>
                    <a:lnTo>
                      <a:pt x="0" y="2971"/>
                    </a:lnTo>
                    <a:lnTo>
                      <a:pt x="0" y="3265"/>
                    </a:lnTo>
                    <a:lnTo>
                      <a:pt x="59" y="3559"/>
                    </a:lnTo>
                    <a:lnTo>
                      <a:pt x="118" y="3854"/>
                    </a:lnTo>
                    <a:lnTo>
                      <a:pt x="235" y="4118"/>
                    </a:lnTo>
                    <a:lnTo>
                      <a:pt x="353" y="4354"/>
                    </a:lnTo>
                    <a:lnTo>
                      <a:pt x="529" y="4618"/>
                    </a:lnTo>
                    <a:lnTo>
                      <a:pt x="706" y="4824"/>
                    </a:lnTo>
                    <a:lnTo>
                      <a:pt x="912" y="5030"/>
                    </a:lnTo>
                    <a:lnTo>
                      <a:pt x="1118" y="5236"/>
                    </a:lnTo>
                    <a:lnTo>
                      <a:pt x="1383" y="5413"/>
                    </a:lnTo>
                    <a:lnTo>
                      <a:pt x="1647" y="5560"/>
                    </a:lnTo>
                    <a:lnTo>
                      <a:pt x="1912" y="5677"/>
                    </a:lnTo>
                    <a:lnTo>
                      <a:pt x="2206" y="5766"/>
                    </a:lnTo>
                    <a:lnTo>
                      <a:pt x="2530" y="5854"/>
                    </a:lnTo>
                    <a:lnTo>
                      <a:pt x="2853" y="5913"/>
                    </a:lnTo>
                    <a:lnTo>
                      <a:pt x="3206" y="5942"/>
                    </a:lnTo>
                    <a:lnTo>
                      <a:pt x="3559" y="5942"/>
                    </a:lnTo>
                    <a:lnTo>
                      <a:pt x="3942" y="5913"/>
                    </a:lnTo>
                    <a:lnTo>
                      <a:pt x="4354" y="5883"/>
                    </a:lnTo>
                    <a:lnTo>
                      <a:pt x="4736" y="5824"/>
                    </a:lnTo>
                    <a:lnTo>
                      <a:pt x="5118" y="5736"/>
                    </a:lnTo>
                    <a:lnTo>
                      <a:pt x="5501" y="5619"/>
                    </a:lnTo>
                    <a:lnTo>
                      <a:pt x="5854" y="5472"/>
                    </a:lnTo>
                    <a:lnTo>
                      <a:pt x="6207" y="5324"/>
                    </a:lnTo>
                    <a:lnTo>
                      <a:pt x="6501" y="5119"/>
                    </a:lnTo>
                    <a:lnTo>
                      <a:pt x="6795" y="4913"/>
                    </a:lnTo>
                    <a:lnTo>
                      <a:pt x="7030" y="4677"/>
                    </a:lnTo>
                    <a:lnTo>
                      <a:pt x="7236" y="4442"/>
                    </a:lnTo>
                    <a:lnTo>
                      <a:pt x="7383" y="4148"/>
                    </a:lnTo>
                    <a:lnTo>
                      <a:pt x="7472" y="3854"/>
                    </a:lnTo>
                    <a:lnTo>
                      <a:pt x="7501" y="3530"/>
                    </a:lnTo>
                    <a:lnTo>
                      <a:pt x="7472" y="3206"/>
                    </a:lnTo>
                    <a:lnTo>
                      <a:pt x="7383" y="2912"/>
                    </a:lnTo>
                    <a:lnTo>
                      <a:pt x="7266" y="2589"/>
                    </a:lnTo>
                    <a:lnTo>
                      <a:pt x="7089" y="2295"/>
                    </a:lnTo>
                    <a:lnTo>
                      <a:pt x="6854" y="2000"/>
                    </a:lnTo>
                    <a:lnTo>
                      <a:pt x="6619" y="1736"/>
                    </a:lnTo>
                    <a:lnTo>
                      <a:pt x="6325" y="1441"/>
                    </a:lnTo>
                    <a:lnTo>
                      <a:pt x="6030" y="1206"/>
                    </a:lnTo>
                    <a:lnTo>
                      <a:pt x="5707" y="971"/>
                    </a:lnTo>
                    <a:lnTo>
                      <a:pt x="5383" y="765"/>
                    </a:lnTo>
                    <a:lnTo>
                      <a:pt x="5030" y="559"/>
                    </a:lnTo>
                    <a:lnTo>
                      <a:pt x="4677" y="412"/>
                    </a:lnTo>
                    <a:lnTo>
                      <a:pt x="4354" y="265"/>
                    </a:lnTo>
                    <a:lnTo>
                      <a:pt x="4001" y="147"/>
                    </a:lnTo>
                    <a:lnTo>
                      <a:pt x="3677" y="88"/>
                    </a:lnTo>
                    <a:lnTo>
                      <a:pt x="3353" y="30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>
                <a:off x="483000" y="1922775"/>
                <a:ext cx="102975" cy="15595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6238" extrusionOk="0">
                    <a:moveTo>
                      <a:pt x="1354" y="1"/>
                    </a:moveTo>
                    <a:lnTo>
                      <a:pt x="1266" y="30"/>
                    </a:lnTo>
                    <a:lnTo>
                      <a:pt x="1177" y="60"/>
                    </a:lnTo>
                    <a:lnTo>
                      <a:pt x="1118" y="119"/>
                    </a:lnTo>
                    <a:lnTo>
                      <a:pt x="1060" y="207"/>
                    </a:lnTo>
                    <a:lnTo>
                      <a:pt x="1001" y="266"/>
                    </a:lnTo>
                    <a:lnTo>
                      <a:pt x="971" y="383"/>
                    </a:lnTo>
                    <a:lnTo>
                      <a:pt x="1" y="5237"/>
                    </a:lnTo>
                    <a:lnTo>
                      <a:pt x="1" y="5325"/>
                    </a:lnTo>
                    <a:lnTo>
                      <a:pt x="1" y="5414"/>
                    </a:lnTo>
                    <a:lnTo>
                      <a:pt x="30" y="5502"/>
                    </a:lnTo>
                    <a:lnTo>
                      <a:pt x="89" y="5590"/>
                    </a:lnTo>
                    <a:lnTo>
                      <a:pt x="118" y="5649"/>
                    </a:lnTo>
                    <a:lnTo>
                      <a:pt x="207" y="5708"/>
                    </a:lnTo>
                    <a:lnTo>
                      <a:pt x="295" y="5767"/>
                    </a:lnTo>
                    <a:lnTo>
                      <a:pt x="383" y="5796"/>
                    </a:lnTo>
                    <a:lnTo>
                      <a:pt x="2560" y="6237"/>
                    </a:lnTo>
                    <a:lnTo>
                      <a:pt x="2736" y="6237"/>
                    </a:lnTo>
                    <a:lnTo>
                      <a:pt x="2825" y="6208"/>
                    </a:lnTo>
                    <a:lnTo>
                      <a:pt x="2913" y="6149"/>
                    </a:lnTo>
                    <a:lnTo>
                      <a:pt x="3001" y="6090"/>
                    </a:lnTo>
                    <a:lnTo>
                      <a:pt x="3060" y="6031"/>
                    </a:lnTo>
                    <a:lnTo>
                      <a:pt x="3089" y="5943"/>
                    </a:lnTo>
                    <a:lnTo>
                      <a:pt x="3119" y="5855"/>
                    </a:lnTo>
                    <a:lnTo>
                      <a:pt x="4089" y="1001"/>
                    </a:lnTo>
                    <a:lnTo>
                      <a:pt x="4119" y="913"/>
                    </a:lnTo>
                    <a:lnTo>
                      <a:pt x="4089" y="795"/>
                    </a:lnTo>
                    <a:lnTo>
                      <a:pt x="4060" y="707"/>
                    </a:lnTo>
                    <a:lnTo>
                      <a:pt x="4031" y="648"/>
                    </a:lnTo>
                    <a:lnTo>
                      <a:pt x="3972" y="560"/>
                    </a:lnTo>
                    <a:lnTo>
                      <a:pt x="3913" y="501"/>
                    </a:lnTo>
                    <a:lnTo>
                      <a:pt x="3825" y="472"/>
                    </a:lnTo>
                    <a:lnTo>
                      <a:pt x="3737" y="442"/>
                    </a:lnTo>
                    <a:lnTo>
                      <a:pt x="15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>
                <a:off x="442550" y="1933825"/>
                <a:ext cx="94900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4648" extrusionOk="0">
                    <a:moveTo>
                      <a:pt x="1060" y="0"/>
                    </a:moveTo>
                    <a:lnTo>
                      <a:pt x="971" y="30"/>
                    </a:lnTo>
                    <a:lnTo>
                      <a:pt x="883" y="59"/>
                    </a:lnTo>
                    <a:lnTo>
                      <a:pt x="824" y="118"/>
                    </a:lnTo>
                    <a:lnTo>
                      <a:pt x="766" y="206"/>
                    </a:lnTo>
                    <a:lnTo>
                      <a:pt x="707" y="265"/>
                    </a:lnTo>
                    <a:lnTo>
                      <a:pt x="677" y="353"/>
                    </a:lnTo>
                    <a:lnTo>
                      <a:pt x="30" y="3648"/>
                    </a:lnTo>
                    <a:lnTo>
                      <a:pt x="1" y="3736"/>
                    </a:lnTo>
                    <a:lnTo>
                      <a:pt x="30" y="3824"/>
                    </a:lnTo>
                    <a:lnTo>
                      <a:pt x="60" y="3913"/>
                    </a:lnTo>
                    <a:lnTo>
                      <a:pt x="89" y="4001"/>
                    </a:lnTo>
                    <a:lnTo>
                      <a:pt x="148" y="4060"/>
                    </a:lnTo>
                    <a:lnTo>
                      <a:pt x="236" y="4118"/>
                    </a:lnTo>
                    <a:lnTo>
                      <a:pt x="295" y="4177"/>
                    </a:lnTo>
                    <a:lnTo>
                      <a:pt x="383" y="4207"/>
                    </a:lnTo>
                    <a:lnTo>
                      <a:pt x="2589" y="4648"/>
                    </a:lnTo>
                    <a:lnTo>
                      <a:pt x="2766" y="4648"/>
                    </a:lnTo>
                    <a:lnTo>
                      <a:pt x="2854" y="4619"/>
                    </a:lnTo>
                    <a:lnTo>
                      <a:pt x="2942" y="4560"/>
                    </a:lnTo>
                    <a:lnTo>
                      <a:pt x="3001" y="4501"/>
                    </a:lnTo>
                    <a:lnTo>
                      <a:pt x="3060" y="4442"/>
                    </a:lnTo>
                    <a:lnTo>
                      <a:pt x="3119" y="4354"/>
                    </a:lnTo>
                    <a:lnTo>
                      <a:pt x="3148" y="4266"/>
                    </a:lnTo>
                    <a:lnTo>
                      <a:pt x="3795" y="1000"/>
                    </a:lnTo>
                    <a:lnTo>
                      <a:pt x="3795" y="912"/>
                    </a:lnTo>
                    <a:lnTo>
                      <a:pt x="3795" y="794"/>
                    </a:lnTo>
                    <a:lnTo>
                      <a:pt x="3766" y="706"/>
                    </a:lnTo>
                    <a:lnTo>
                      <a:pt x="3737" y="647"/>
                    </a:lnTo>
                    <a:lnTo>
                      <a:pt x="3678" y="559"/>
                    </a:lnTo>
                    <a:lnTo>
                      <a:pt x="3590" y="500"/>
                    </a:lnTo>
                    <a:lnTo>
                      <a:pt x="3531" y="471"/>
                    </a:lnTo>
                    <a:lnTo>
                      <a:pt x="3413" y="441"/>
                    </a:lnTo>
                    <a:lnTo>
                      <a:pt x="123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1845725" y="2211800"/>
                <a:ext cx="187550" cy="148575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5943" extrusionOk="0">
                    <a:moveTo>
                      <a:pt x="3912" y="1"/>
                    </a:moveTo>
                    <a:lnTo>
                      <a:pt x="3530" y="30"/>
                    </a:lnTo>
                    <a:lnTo>
                      <a:pt x="3148" y="89"/>
                    </a:lnTo>
                    <a:lnTo>
                      <a:pt x="2765" y="148"/>
                    </a:lnTo>
                    <a:lnTo>
                      <a:pt x="2383" y="236"/>
                    </a:lnTo>
                    <a:lnTo>
                      <a:pt x="2000" y="354"/>
                    </a:lnTo>
                    <a:lnTo>
                      <a:pt x="1647" y="471"/>
                    </a:lnTo>
                    <a:lnTo>
                      <a:pt x="1294" y="648"/>
                    </a:lnTo>
                    <a:lnTo>
                      <a:pt x="971" y="824"/>
                    </a:lnTo>
                    <a:lnTo>
                      <a:pt x="706" y="1030"/>
                    </a:lnTo>
                    <a:lnTo>
                      <a:pt x="471" y="1265"/>
                    </a:lnTo>
                    <a:lnTo>
                      <a:pt x="265" y="1530"/>
                    </a:lnTo>
                    <a:lnTo>
                      <a:pt x="118" y="1795"/>
                    </a:lnTo>
                    <a:lnTo>
                      <a:pt x="29" y="2119"/>
                    </a:lnTo>
                    <a:lnTo>
                      <a:pt x="0" y="2413"/>
                    </a:lnTo>
                    <a:lnTo>
                      <a:pt x="29" y="2736"/>
                    </a:lnTo>
                    <a:lnTo>
                      <a:pt x="118" y="3060"/>
                    </a:lnTo>
                    <a:lnTo>
                      <a:pt x="235" y="3354"/>
                    </a:lnTo>
                    <a:lnTo>
                      <a:pt x="412" y="3648"/>
                    </a:lnTo>
                    <a:lnTo>
                      <a:pt x="618" y="3942"/>
                    </a:lnTo>
                    <a:lnTo>
                      <a:pt x="883" y="4236"/>
                    </a:lnTo>
                    <a:lnTo>
                      <a:pt x="1147" y="4501"/>
                    </a:lnTo>
                    <a:lnTo>
                      <a:pt x="1471" y="4737"/>
                    </a:lnTo>
                    <a:lnTo>
                      <a:pt x="1794" y="4972"/>
                    </a:lnTo>
                    <a:lnTo>
                      <a:pt x="2118" y="5207"/>
                    </a:lnTo>
                    <a:lnTo>
                      <a:pt x="2471" y="5384"/>
                    </a:lnTo>
                    <a:lnTo>
                      <a:pt x="2795" y="5560"/>
                    </a:lnTo>
                    <a:lnTo>
                      <a:pt x="3148" y="5678"/>
                    </a:lnTo>
                    <a:lnTo>
                      <a:pt x="3501" y="5796"/>
                    </a:lnTo>
                    <a:lnTo>
                      <a:pt x="3824" y="5884"/>
                    </a:lnTo>
                    <a:lnTo>
                      <a:pt x="4118" y="5913"/>
                    </a:lnTo>
                    <a:lnTo>
                      <a:pt x="4442" y="5943"/>
                    </a:lnTo>
                    <a:lnTo>
                      <a:pt x="4736" y="5943"/>
                    </a:lnTo>
                    <a:lnTo>
                      <a:pt x="5060" y="5913"/>
                    </a:lnTo>
                    <a:lnTo>
                      <a:pt x="5324" y="5854"/>
                    </a:lnTo>
                    <a:lnTo>
                      <a:pt x="5619" y="5766"/>
                    </a:lnTo>
                    <a:lnTo>
                      <a:pt x="5883" y="5648"/>
                    </a:lnTo>
                    <a:lnTo>
                      <a:pt x="6148" y="5501"/>
                    </a:lnTo>
                    <a:lnTo>
                      <a:pt x="6383" y="5325"/>
                    </a:lnTo>
                    <a:lnTo>
                      <a:pt x="6589" y="5148"/>
                    </a:lnTo>
                    <a:lnTo>
                      <a:pt x="6795" y="4942"/>
                    </a:lnTo>
                    <a:lnTo>
                      <a:pt x="6972" y="4707"/>
                    </a:lnTo>
                    <a:lnTo>
                      <a:pt x="7119" y="4472"/>
                    </a:lnTo>
                    <a:lnTo>
                      <a:pt x="7266" y="4207"/>
                    </a:lnTo>
                    <a:lnTo>
                      <a:pt x="7384" y="3913"/>
                    </a:lnTo>
                    <a:lnTo>
                      <a:pt x="7442" y="3589"/>
                    </a:lnTo>
                    <a:lnTo>
                      <a:pt x="7501" y="3295"/>
                    </a:lnTo>
                    <a:lnTo>
                      <a:pt x="7501" y="2972"/>
                    </a:lnTo>
                    <a:lnTo>
                      <a:pt x="7501" y="2677"/>
                    </a:lnTo>
                    <a:lnTo>
                      <a:pt x="7442" y="2383"/>
                    </a:lnTo>
                    <a:lnTo>
                      <a:pt x="7354" y="2119"/>
                    </a:lnTo>
                    <a:lnTo>
                      <a:pt x="7266" y="1854"/>
                    </a:lnTo>
                    <a:lnTo>
                      <a:pt x="7119" y="1589"/>
                    </a:lnTo>
                    <a:lnTo>
                      <a:pt x="6972" y="1354"/>
                    </a:lnTo>
                    <a:lnTo>
                      <a:pt x="6795" y="1118"/>
                    </a:lnTo>
                    <a:lnTo>
                      <a:pt x="6589" y="912"/>
                    </a:lnTo>
                    <a:lnTo>
                      <a:pt x="6354" y="736"/>
                    </a:lnTo>
                    <a:lnTo>
                      <a:pt x="6119" y="559"/>
                    </a:lnTo>
                    <a:lnTo>
                      <a:pt x="5854" y="412"/>
                    </a:lnTo>
                    <a:lnTo>
                      <a:pt x="5589" y="265"/>
                    </a:lnTo>
                    <a:lnTo>
                      <a:pt x="5295" y="177"/>
                    </a:lnTo>
                    <a:lnTo>
                      <a:pt x="4971" y="89"/>
                    </a:lnTo>
                    <a:lnTo>
                      <a:pt x="4648" y="59"/>
                    </a:lnTo>
                    <a:lnTo>
                      <a:pt x="4295" y="30"/>
                    </a:lnTo>
                    <a:lnTo>
                      <a:pt x="39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1685400" y="2164000"/>
                <a:ext cx="102975" cy="156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6267" extrusionOk="0">
                    <a:moveTo>
                      <a:pt x="1442" y="1"/>
                    </a:moveTo>
                    <a:lnTo>
                      <a:pt x="1353" y="30"/>
                    </a:lnTo>
                    <a:lnTo>
                      <a:pt x="1265" y="59"/>
                    </a:lnTo>
                    <a:lnTo>
                      <a:pt x="1206" y="89"/>
                    </a:lnTo>
                    <a:lnTo>
                      <a:pt x="1118" y="148"/>
                    </a:lnTo>
                    <a:lnTo>
                      <a:pt x="1059" y="206"/>
                    </a:lnTo>
                    <a:lnTo>
                      <a:pt x="1030" y="295"/>
                    </a:lnTo>
                    <a:lnTo>
                      <a:pt x="1000" y="383"/>
                    </a:lnTo>
                    <a:lnTo>
                      <a:pt x="30" y="5266"/>
                    </a:lnTo>
                    <a:lnTo>
                      <a:pt x="0" y="5354"/>
                    </a:lnTo>
                    <a:lnTo>
                      <a:pt x="30" y="5443"/>
                    </a:lnTo>
                    <a:lnTo>
                      <a:pt x="30" y="5531"/>
                    </a:lnTo>
                    <a:lnTo>
                      <a:pt x="89" y="5619"/>
                    </a:lnTo>
                    <a:lnTo>
                      <a:pt x="147" y="5678"/>
                    </a:lnTo>
                    <a:lnTo>
                      <a:pt x="206" y="5737"/>
                    </a:lnTo>
                    <a:lnTo>
                      <a:pt x="294" y="5795"/>
                    </a:lnTo>
                    <a:lnTo>
                      <a:pt x="383" y="5795"/>
                    </a:lnTo>
                    <a:lnTo>
                      <a:pt x="2560" y="6237"/>
                    </a:lnTo>
                    <a:lnTo>
                      <a:pt x="2677" y="6266"/>
                    </a:lnTo>
                    <a:lnTo>
                      <a:pt x="2765" y="6237"/>
                    </a:lnTo>
                    <a:lnTo>
                      <a:pt x="2854" y="6207"/>
                    </a:lnTo>
                    <a:lnTo>
                      <a:pt x="2913" y="6178"/>
                    </a:lnTo>
                    <a:lnTo>
                      <a:pt x="3001" y="6119"/>
                    </a:lnTo>
                    <a:lnTo>
                      <a:pt x="3060" y="6060"/>
                    </a:lnTo>
                    <a:lnTo>
                      <a:pt x="3089" y="5972"/>
                    </a:lnTo>
                    <a:lnTo>
                      <a:pt x="3118" y="5884"/>
                    </a:lnTo>
                    <a:lnTo>
                      <a:pt x="4119" y="1001"/>
                    </a:lnTo>
                    <a:lnTo>
                      <a:pt x="4119" y="912"/>
                    </a:lnTo>
                    <a:lnTo>
                      <a:pt x="4119" y="824"/>
                    </a:lnTo>
                    <a:lnTo>
                      <a:pt x="4089" y="736"/>
                    </a:lnTo>
                    <a:lnTo>
                      <a:pt x="4030" y="648"/>
                    </a:lnTo>
                    <a:lnTo>
                      <a:pt x="3971" y="589"/>
                    </a:lnTo>
                    <a:lnTo>
                      <a:pt x="3913" y="530"/>
                    </a:lnTo>
                    <a:lnTo>
                      <a:pt x="3824" y="501"/>
                    </a:lnTo>
                    <a:lnTo>
                      <a:pt x="3736" y="471"/>
                    </a:lnTo>
                    <a:lnTo>
                      <a:pt x="1559" y="30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1733200" y="2192675"/>
                <a:ext cx="94900" cy="11695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4678" extrusionOk="0">
                    <a:moveTo>
                      <a:pt x="1148" y="1"/>
                    </a:moveTo>
                    <a:lnTo>
                      <a:pt x="1059" y="30"/>
                    </a:lnTo>
                    <a:lnTo>
                      <a:pt x="971" y="60"/>
                    </a:lnTo>
                    <a:lnTo>
                      <a:pt x="883" y="89"/>
                    </a:lnTo>
                    <a:lnTo>
                      <a:pt x="824" y="148"/>
                    </a:lnTo>
                    <a:lnTo>
                      <a:pt x="765" y="207"/>
                    </a:lnTo>
                    <a:lnTo>
                      <a:pt x="706" y="295"/>
                    </a:lnTo>
                    <a:lnTo>
                      <a:pt x="677" y="383"/>
                    </a:lnTo>
                    <a:lnTo>
                      <a:pt x="30" y="3678"/>
                    </a:lnTo>
                    <a:lnTo>
                      <a:pt x="0" y="3766"/>
                    </a:lnTo>
                    <a:lnTo>
                      <a:pt x="30" y="3854"/>
                    </a:lnTo>
                    <a:lnTo>
                      <a:pt x="59" y="3943"/>
                    </a:lnTo>
                    <a:lnTo>
                      <a:pt x="89" y="4031"/>
                    </a:lnTo>
                    <a:lnTo>
                      <a:pt x="147" y="4090"/>
                    </a:lnTo>
                    <a:lnTo>
                      <a:pt x="206" y="4148"/>
                    </a:lnTo>
                    <a:lnTo>
                      <a:pt x="295" y="4207"/>
                    </a:lnTo>
                    <a:lnTo>
                      <a:pt x="383" y="4237"/>
                    </a:lnTo>
                    <a:lnTo>
                      <a:pt x="2589" y="4648"/>
                    </a:lnTo>
                    <a:lnTo>
                      <a:pt x="2677" y="4678"/>
                    </a:lnTo>
                    <a:lnTo>
                      <a:pt x="2765" y="4648"/>
                    </a:lnTo>
                    <a:lnTo>
                      <a:pt x="2854" y="4648"/>
                    </a:lnTo>
                    <a:lnTo>
                      <a:pt x="2942" y="4590"/>
                    </a:lnTo>
                    <a:lnTo>
                      <a:pt x="3001" y="4531"/>
                    </a:lnTo>
                    <a:lnTo>
                      <a:pt x="3060" y="4472"/>
                    </a:lnTo>
                    <a:lnTo>
                      <a:pt x="3118" y="4384"/>
                    </a:lnTo>
                    <a:lnTo>
                      <a:pt x="3148" y="4296"/>
                    </a:lnTo>
                    <a:lnTo>
                      <a:pt x="3795" y="1001"/>
                    </a:lnTo>
                    <a:lnTo>
                      <a:pt x="3795" y="913"/>
                    </a:lnTo>
                    <a:lnTo>
                      <a:pt x="3795" y="824"/>
                    </a:lnTo>
                    <a:lnTo>
                      <a:pt x="3766" y="736"/>
                    </a:lnTo>
                    <a:lnTo>
                      <a:pt x="3736" y="648"/>
                    </a:lnTo>
                    <a:lnTo>
                      <a:pt x="3677" y="589"/>
                    </a:lnTo>
                    <a:lnTo>
                      <a:pt x="3589" y="530"/>
                    </a:lnTo>
                    <a:lnTo>
                      <a:pt x="3501" y="501"/>
                    </a:lnTo>
                    <a:lnTo>
                      <a:pt x="3413" y="471"/>
                    </a:lnTo>
                    <a:lnTo>
                      <a:pt x="1236" y="30"/>
                    </a:lnTo>
                    <a:lnTo>
                      <a:pt x="11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354300" y="2495675"/>
                <a:ext cx="177275" cy="160325"/>
              </a:xfrm>
              <a:custGeom>
                <a:avLst/>
                <a:gdLst/>
                <a:ahLst/>
                <a:cxnLst/>
                <a:rect l="l" t="t" r="r" b="b"/>
                <a:pathLst>
                  <a:path w="7091" h="6413" extrusionOk="0">
                    <a:moveTo>
                      <a:pt x="4707" y="0"/>
                    </a:moveTo>
                    <a:lnTo>
                      <a:pt x="4325" y="30"/>
                    </a:lnTo>
                    <a:lnTo>
                      <a:pt x="3913" y="59"/>
                    </a:lnTo>
                    <a:lnTo>
                      <a:pt x="3531" y="118"/>
                    </a:lnTo>
                    <a:lnTo>
                      <a:pt x="3148" y="206"/>
                    </a:lnTo>
                    <a:lnTo>
                      <a:pt x="2766" y="324"/>
                    </a:lnTo>
                    <a:lnTo>
                      <a:pt x="2413" y="441"/>
                    </a:lnTo>
                    <a:lnTo>
                      <a:pt x="2060" y="589"/>
                    </a:lnTo>
                    <a:lnTo>
                      <a:pt x="1736" y="765"/>
                    </a:lnTo>
                    <a:lnTo>
                      <a:pt x="1472" y="912"/>
                    </a:lnTo>
                    <a:lnTo>
                      <a:pt x="1207" y="1118"/>
                    </a:lnTo>
                    <a:lnTo>
                      <a:pt x="972" y="1324"/>
                    </a:lnTo>
                    <a:lnTo>
                      <a:pt x="766" y="1530"/>
                    </a:lnTo>
                    <a:lnTo>
                      <a:pt x="589" y="1765"/>
                    </a:lnTo>
                    <a:lnTo>
                      <a:pt x="413" y="2030"/>
                    </a:lnTo>
                    <a:lnTo>
                      <a:pt x="295" y="2295"/>
                    </a:lnTo>
                    <a:lnTo>
                      <a:pt x="177" y="2559"/>
                    </a:lnTo>
                    <a:lnTo>
                      <a:pt x="89" y="2824"/>
                    </a:lnTo>
                    <a:lnTo>
                      <a:pt x="30" y="3118"/>
                    </a:lnTo>
                    <a:lnTo>
                      <a:pt x="1" y="3413"/>
                    </a:lnTo>
                    <a:lnTo>
                      <a:pt x="30" y="3677"/>
                    </a:lnTo>
                    <a:lnTo>
                      <a:pt x="60" y="3971"/>
                    </a:lnTo>
                    <a:lnTo>
                      <a:pt x="118" y="4266"/>
                    </a:lnTo>
                    <a:lnTo>
                      <a:pt x="207" y="4560"/>
                    </a:lnTo>
                    <a:lnTo>
                      <a:pt x="354" y="4824"/>
                    </a:lnTo>
                    <a:lnTo>
                      <a:pt x="501" y="5119"/>
                    </a:lnTo>
                    <a:lnTo>
                      <a:pt x="707" y="5354"/>
                    </a:lnTo>
                    <a:lnTo>
                      <a:pt x="913" y="5589"/>
                    </a:lnTo>
                    <a:lnTo>
                      <a:pt x="1119" y="5795"/>
                    </a:lnTo>
                    <a:lnTo>
                      <a:pt x="1354" y="5942"/>
                    </a:lnTo>
                    <a:lnTo>
                      <a:pt x="1619" y="6089"/>
                    </a:lnTo>
                    <a:lnTo>
                      <a:pt x="1883" y="6207"/>
                    </a:lnTo>
                    <a:lnTo>
                      <a:pt x="2148" y="6295"/>
                    </a:lnTo>
                    <a:lnTo>
                      <a:pt x="2442" y="6354"/>
                    </a:lnTo>
                    <a:lnTo>
                      <a:pt x="2736" y="6384"/>
                    </a:lnTo>
                    <a:lnTo>
                      <a:pt x="3001" y="6413"/>
                    </a:lnTo>
                    <a:lnTo>
                      <a:pt x="3295" y="6384"/>
                    </a:lnTo>
                    <a:lnTo>
                      <a:pt x="3590" y="6325"/>
                    </a:lnTo>
                    <a:lnTo>
                      <a:pt x="3884" y="6236"/>
                    </a:lnTo>
                    <a:lnTo>
                      <a:pt x="4178" y="6148"/>
                    </a:lnTo>
                    <a:lnTo>
                      <a:pt x="4443" y="6001"/>
                    </a:lnTo>
                    <a:lnTo>
                      <a:pt x="4737" y="5825"/>
                    </a:lnTo>
                    <a:lnTo>
                      <a:pt x="5002" y="5648"/>
                    </a:lnTo>
                    <a:lnTo>
                      <a:pt x="5266" y="5413"/>
                    </a:lnTo>
                    <a:lnTo>
                      <a:pt x="5531" y="5148"/>
                    </a:lnTo>
                    <a:lnTo>
                      <a:pt x="5796" y="4854"/>
                    </a:lnTo>
                    <a:lnTo>
                      <a:pt x="6031" y="4560"/>
                    </a:lnTo>
                    <a:lnTo>
                      <a:pt x="6266" y="4236"/>
                    </a:lnTo>
                    <a:lnTo>
                      <a:pt x="6472" y="3913"/>
                    </a:lnTo>
                    <a:lnTo>
                      <a:pt x="6649" y="3560"/>
                    </a:lnTo>
                    <a:lnTo>
                      <a:pt x="6825" y="3207"/>
                    </a:lnTo>
                    <a:lnTo>
                      <a:pt x="6943" y="2854"/>
                    </a:lnTo>
                    <a:lnTo>
                      <a:pt x="7031" y="2501"/>
                    </a:lnTo>
                    <a:lnTo>
                      <a:pt x="7090" y="2148"/>
                    </a:lnTo>
                    <a:lnTo>
                      <a:pt x="7090" y="1824"/>
                    </a:lnTo>
                    <a:lnTo>
                      <a:pt x="7061" y="1500"/>
                    </a:lnTo>
                    <a:lnTo>
                      <a:pt x="6972" y="1206"/>
                    </a:lnTo>
                    <a:lnTo>
                      <a:pt x="6796" y="912"/>
                    </a:lnTo>
                    <a:lnTo>
                      <a:pt x="6619" y="677"/>
                    </a:lnTo>
                    <a:lnTo>
                      <a:pt x="6355" y="471"/>
                    </a:lnTo>
                    <a:lnTo>
                      <a:pt x="6090" y="294"/>
                    </a:lnTo>
                    <a:lnTo>
                      <a:pt x="5766" y="177"/>
                    </a:lnTo>
                    <a:lnTo>
                      <a:pt x="5443" y="88"/>
                    </a:lnTo>
                    <a:lnTo>
                      <a:pt x="5090" y="30"/>
                    </a:lnTo>
                    <a:lnTo>
                      <a:pt x="470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555800" y="2382425"/>
                <a:ext cx="138300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5532" h="6296" extrusionOk="0">
                    <a:moveTo>
                      <a:pt x="2236" y="0"/>
                    </a:moveTo>
                    <a:lnTo>
                      <a:pt x="2148" y="30"/>
                    </a:lnTo>
                    <a:lnTo>
                      <a:pt x="2060" y="88"/>
                    </a:lnTo>
                    <a:lnTo>
                      <a:pt x="207" y="1324"/>
                    </a:lnTo>
                    <a:lnTo>
                      <a:pt x="119" y="1383"/>
                    </a:lnTo>
                    <a:lnTo>
                      <a:pt x="60" y="1442"/>
                    </a:lnTo>
                    <a:lnTo>
                      <a:pt x="30" y="1530"/>
                    </a:lnTo>
                    <a:lnTo>
                      <a:pt x="1" y="1618"/>
                    </a:lnTo>
                    <a:lnTo>
                      <a:pt x="1" y="1706"/>
                    </a:lnTo>
                    <a:lnTo>
                      <a:pt x="1" y="1795"/>
                    </a:lnTo>
                    <a:lnTo>
                      <a:pt x="30" y="1883"/>
                    </a:lnTo>
                    <a:lnTo>
                      <a:pt x="60" y="1971"/>
                    </a:lnTo>
                    <a:lnTo>
                      <a:pt x="2825" y="6089"/>
                    </a:lnTo>
                    <a:lnTo>
                      <a:pt x="2884" y="6178"/>
                    </a:lnTo>
                    <a:lnTo>
                      <a:pt x="2942" y="6236"/>
                    </a:lnTo>
                    <a:lnTo>
                      <a:pt x="3031" y="6266"/>
                    </a:lnTo>
                    <a:lnTo>
                      <a:pt x="3119" y="6295"/>
                    </a:lnTo>
                    <a:lnTo>
                      <a:pt x="3295" y="6295"/>
                    </a:lnTo>
                    <a:lnTo>
                      <a:pt x="3384" y="6266"/>
                    </a:lnTo>
                    <a:lnTo>
                      <a:pt x="3472" y="6236"/>
                    </a:lnTo>
                    <a:lnTo>
                      <a:pt x="5325" y="5001"/>
                    </a:lnTo>
                    <a:lnTo>
                      <a:pt x="5413" y="4942"/>
                    </a:lnTo>
                    <a:lnTo>
                      <a:pt x="5472" y="4854"/>
                    </a:lnTo>
                    <a:lnTo>
                      <a:pt x="5502" y="4795"/>
                    </a:lnTo>
                    <a:lnTo>
                      <a:pt x="5531" y="4707"/>
                    </a:lnTo>
                    <a:lnTo>
                      <a:pt x="5531" y="4618"/>
                    </a:lnTo>
                    <a:lnTo>
                      <a:pt x="5531" y="4501"/>
                    </a:lnTo>
                    <a:lnTo>
                      <a:pt x="5502" y="4413"/>
                    </a:lnTo>
                    <a:lnTo>
                      <a:pt x="5472" y="4354"/>
                    </a:lnTo>
                    <a:lnTo>
                      <a:pt x="2707" y="206"/>
                    </a:lnTo>
                    <a:lnTo>
                      <a:pt x="2648" y="147"/>
                    </a:lnTo>
                    <a:lnTo>
                      <a:pt x="2589" y="88"/>
                    </a:lnTo>
                    <a:lnTo>
                      <a:pt x="2501" y="30"/>
                    </a:lnTo>
                    <a:lnTo>
                      <a:pt x="24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529325" y="2424325"/>
                <a:ext cx="116225" cy="123575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4943" extrusionOk="0">
                    <a:moveTo>
                      <a:pt x="2236" y="1"/>
                    </a:moveTo>
                    <a:lnTo>
                      <a:pt x="2148" y="30"/>
                    </a:lnTo>
                    <a:lnTo>
                      <a:pt x="2060" y="60"/>
                    </a:lnTo>
                    <a:lnTo>
                      <a:pt x="207" y="1295"/>
                    </a:lnTo>
                    <a:lnTo>
                      <a:pt x="148" y="1354"/>
                    </a:lnTo>
                    <a:lnTo>
                      <a:pt x="89" y="1442"/>
                    </a:lnTo>
                    <a:lnTo>
                      <a:pt x="30" y="1501"/>
                    </a:lnTo>
                    <a:lnTo>
                      <a:pt x="1" y="1589"/>
                    </a:lnTo>
                    <a:lnTo>
                      <a:pt x="1" y="1678"/>
                    </a:lnTo>
                    <a:lnTo>
                      <a:pt x="1" y="1795"/>
                    </a:lnTo>
                    <a:lnTo>
                      <a:pt x="30" y="1883"/>
                    </a:lnTo>
                    <a:lnTo>
                      <a:pt x="89" y="1942"/>
                    </a:lnTo>
                    <a:lnTo>
                      <a:pt x="1942" y="4737"/>
                    </a:lnTo>
                    <a:lnTo>
                      <a:pt x="2001" y="4825"/>
                    </a:lnTo>
                    <a:lnTo>
                      <a:pt x="2060" y="4884"/>
                    </a:lnTo>
                    <a:lnTo>
                      <a:pt x="2148" y="4913"/>
                    </a:lnTo>
                    <a:lnTo>
                      <a:pt x="2236" y="4943"/>
                    </a:lnTo>
                    <a:lnTo>
                      <a:pt x="2413" y="4943"/>
                    </a:lnTo>
                    <a:lnTo>
                      <a:pt x="2501" y="4913"/>
                    </a:lnTo>
                    <a:lnTo>
                      <a:pt x="2589" y="4884"/>
                    </a:lnTo>
                    <a:lnTo>
                      <a:pt x="4443" y="3648"/>
                    </a:lnTo>
                    <a:lnTo>
                      <a:pt x="4531" y="3590"/>
                    </a:lnTo>
                    <a:lnTo>
                      <a:pt x="4590" y="3501"/>
                    </a:lnTo>
                    <a:lnTo>
                      <a:pt x="4619" y="3413"/>
                    </a:lnTo>
                    <a:lnTo>
                      <a:pt x="4649" y="3325"/>
                    </a:lnTo>
                    <a:lnTo>
                      <a:pt x="4649" y="3237"/>
                    </a:lnTo>
                    <a:lnTo>
                      <a:pt x="4649" y="3148"/>
                    </a:lnTo>
                    <a:lnTo>
                      <a:pt x="4619" y="3060"/>
                    </a:lnTo>
                    <a:lnTo>
                      <a:pt x="4590" y="2972"/>
                    </a:lnTo>
                    <a:lnTo>
                      <a:pt x="2737" y="207"/>
                    </a:lnTo>
                    <a:lnTo>
                      <a:pt x="2678" y="119"/>
                    </a:lnTo>
                    <a:lnTo>
                      <a:pt x="2589" y="60"/>
                    </a:lnTo>
                    <a:lnTo>
                      <a:pt x="2501" y="30"/>
                    </a:lnTo>
                    <a:lnTo>
                      <a:pt x="24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1742025" y="1571275"/>
                <a:ext cx="177250" cy="15960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6384" extrusionOk="0">
                    <a:moveTo>
                      <a:pt x="4089" y="0"/>
                    </a:moveTo>
                    <a:lnTo>
                      <a:pt x="3795" y="29"/>
                    </a:lnTo>
                    <a:lnTo>
                      <a:pt x="3501" y="88"/>
                    </a:lnTo>
                    <a:lnTo>
                      <a:pt x="3207" y="177"/>
                    </a:lnTo>
                    <a:lnTo>
                      <a:pt x="2913" y="265"/>
                    </a:lnTo>
                    <a:lnTo>
                      <a:pt x="2648" y="412"/>
                    </a:lnTo>
                    <a:lnTo>
                      <a:pt x="2354" y="559"/>
                    </a:lnTo>
                    <a:lnTo>
                      <a:pt x="2089" y="765"/>
                    </a:lnTo>
                    <a:lnTo>
                      <a:pt x="1824" y="1000"/>
                    </a:lnTo>
                    <a:lnTo>
                      <a:pt x="1559" y="1265"/>
                    </a:lnTo>
                    <a:lnTo>
                      <a:pt x="1295" y="1530"/>
                    </a:lnTo>
                    <a:lnTo>
                      <a:pt x="1059" y="1853"/>
                    </a:lnTo>
                    <a:lnTo>
                      <a:pt x="824" y="2177"/>
                    </a:lnTo>
                    <a:lnTo>
                      <a:pt x="618" y="2500"/>
                    </a:lnTo>
                    <a:lnTo>
                      <a:pt x="442" y="2853"/>
                    </a:lnTo>
                    <a:lnTo>
                      <a:pt x="265" y="3206"/>
                    </a:lnTo>
                    <a:lnTo>
                      <a:pt x="147" y="3559"/>
                    </a:lnTo>
                    <a:lnTo>
                      <a:pt x="59" y="3912"/>
                    </a:lnTo>
                    <a:lnTo>
                      <a:pt x="0" y="4265"/>
                    </a:lnTo>
                    <a:lnTo>
                      <a:pt x="0" y="4589"/>
                    </a:lnTo>
                    <a:lnTo>
                      <a:pt x="30" y="4913"/>
                    </a:lnTo>
                    <a:lnTo>
                      <a:pt x="147" y="5207"/>
                    </a:lnTo>
                    <a:lnTo>
                      <a:pt x="295" y="5501"/>
                    </a:lnTo>
                    <a:lnTo>
                      <a:pt x="471" y="5736"/>
                    </a:lnTo>
                    <a:lnTo>
                      <a:pt x="736" y="5942"/>
                    </a:lnTo>
                    <a:lnTo>
                      <a:pt x="1001" y="6119"/>
                    </a:lnTo>
                    <a:lnTo>
                      <a:pt x="1324" y="6236"/>
                    </a:lnTo>
                    <a:lnTo>
                      <a:pt x="1648" y="6325"/>
                    </a:lnTo>
                    <a:lnTo>
                      <a:pt x="2001" y="6383"/>
                    </a:lnTo>
                    <a:lnTo>
                      <a:pt x="2765" y="6383"/>
                    </a:lnTo>
                    <a:lnTo>
                      <a:pt x="3177" y="6354"/>
                    </a:lnTo>
                    <a:lnTo>
                      <a:pt x="3560" y="6295"/>
                    </a:lnTo>
                    <a:lnTo>
                      <a:pt x="3942" y="6207"/>
                    </a:lnTo>
                    <a:lnTo>
                      <a:pt x="4325" y="6089"/>
                    </a:lnTo>
                    <a:lnTo>
                      <a:pt x="4678" y="5972"/>
                    </a:lnTo>
                    <a:lnTo>
                      <a:pt x="5031" y="5824"/>
                    </a:lnTo>
                    <a:lnTo>
                      <a:pt x="5354" y="5648"/>
                    </a:lnTo>
                    <a:lnTo>
                      <a:pt x="5619" y="5471"/>
                    </a:lnTo>
                    <a:lnTo>
                      <a:pt x="5884" y="5295"/>
                    </a:lnTo>
                    <a:lnTo>
                      <a:pt x="6119" y="5089"/>
                    </a:lnTo>
                    <a:lnTo>
                      <a:pt x="6325" y="4854"/>
                    </a:lnTo>
                    <a:lnTo>
                      <a:pt x="6501" y="4618"/>
                    </a:lnTo>
                    <a:lnTo>
                      <a:pt x="6678" y="4383"/>
                    </a:lnTo>
                    <a:lnTo>
                      <a:pt x="6825" y="4118"/>
                    </a:lnTo>
                    <a:lnTo>
                      <a:pt x="6913" y="3854"/>
                    </a:lnTo>
                    <a:lnTo>
                      <a:pt x="7001" y="3559"/>
                    </a:lnTo>
                    <a:lnTo>
                      <a:pt x="7060" y="3295"/>
                    </a:lnTo>
                    <a:lnTo>
                      <a:pt x="7090" y="3000"/>
                    </a:lnTo>
                    <a:lnTo>
                      <a:pt x="7090" y="2706"/>
                    </a:lnTo>
                    <a:lnTo>
                      <a:pt x="7031" y="2412"/>
                    </a:lnTo>
                    <a:lnTo>
                      <a:pt x="6972" y="2147"/>
                    </a:lnTo>
                    <a:lnTo>
                      <a:pt x="6884" y="1853"/>
                    </a:lnTo>
                    <a:lnTo>
                      <a:pt x="6737" y="1559"/>
                    </a:lnTo>
                    <a:lnTo>
                      <a:pt x="6590" y="1294"/>
                    </a:lnTo>
                    <a:lnTo>
                      <a:pt x="6413" y="1059"/>
                    </a:lnTo>
                    <a:lnTo>
                      <a:pt x="6207" y="824"/>
                    </a:lnTo>
                    <a:lnTo>
                      <a:pt x="5972" y="618"/>
                    </a:lnTo>
                    <a:lnTo>
                      <a:pt x="5737" y="441"/>
                    </a:lnTo>
                    <a:lnTo>
                      <a:pt x="5472" y="294"/>
                    </a:lnTo>
                    <a:lnTo>
                      <a:pt x="5207" y="177"/>
                    </a:lnTo>
                    <a:lnTo>
                      <a:pt x="4942" y="88"/>
                    </a:lnTo>
                    <a:lnTo>
                      <a:pt x="4648" y="29"/>
                    </a:lnTo>
                    <a:lnTo>
                      <a:pt x="438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2"/>
              <p:cNvSpPr/>
              <p:nvPr/>
            </p:nvSpPr>
            <p:spPr>
              <a:xfrm>
                <a:off x="1576550" y="1702900"/>
                <a:ext cx="13902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6296" extrusionOk="0">
                    <a:moveTo>
                      <a:pt x="2266" y="1"/>
                    </a:moveTo>
                    <a:lnTo>
                      <a:pt x="2177" y="30"/>
                    </a:lnTo>
                    <a:lnTo>
                      <a:pt x="2089" y="89"/>
                    </a:lnTo>
                    <a:lnTo>
                      <a:pt x="236" y="1324"/>
                    </a:lnTo>
                    <a:lnTo>
                      <a:pt x="148" y="1383"/>
                    </a:lnTo>
                    <a:lnTo>
                      <a:pt x="89" y="1442"/>
                    </a:lnTo>
                    <a:lnTo>
                      <a:pt x="60" y="1530"/>
                    </a:lnTo>
                    <a:lnTo>
                      <a:pt x="30" y="1618"/>
                    </a:lnTo>
                    <a:lnTo>
                      <a:pt x="1" y="1707"/>
                    </a:lnTo>
                    <a:lnTo>
                      <a:pt x="30" y="1795"/>
                    </a:lnTo>
                    <a:lnTo>
                      <a:pt x="60" y="1883"/>
                    </a:lnTo>
                    <a:lnTo>
                      <a:pt x="89" y="1971"/>
                    </a:lnTo>
                    <a:lnTo>
                      <a:pt x="2854" y="6090"/>
                    </a:lnTo>
                    <a:lnTo>
                      <a:pt x="2913" y="6178"/>
                    </a:lnTo>
                    <a:lnTo>
                      <a:pt x="2972" y="6237"/>
                    </a:lnTo>
                    <a:lnTo>
                      <a:pt x="3060" y="6266"/>
                    </a:lnTo>
                    <a:lnTo>
                      <a:pt x="3148" y="6296"/>
                    </a:lnTo>
                    <a:lnTo>
                      <a:pt x="3325" y="6296"/>
                    </a:lnTo>
                    <a:lnTo>
                      <a:pt x="3413" y="6266"/>
                    </a:lnTo>
                    <a:lnTo>
                      <a:pt x="3501" y="6237"/>
                    </a:lnTo>
                    <a:lnTo>
                      <a:pt x="5354" y="5001"/>
                    </a:lnTo>
                    <a:lnTo>
                      <a:pt x="5413" y="4942"/>
                    </a:lnTo>
                    <a:lnTo>
                      <a:pt x="5472" y="4854"/>
                    </a:lnTo>
                    <a:lnTo>
                      <a:pt x="5531" y="4795"/>
                    </a:lnTo>
                    <a:lnTo>
                      <a:pt x="5560" y="4707"/>
                    </a:lnTo>
                    <a:lnTo>
                      <a:pt x="5560" y="4619"/>
                    </a:lnTo>
                    <a:lnTo>
                      <a:pt x="5560" y="4501"/>
                    </a:lnTo>
                    <a:lnTo>
                      <a:pt x="5531" y="4413"/>
                    </a:lnTo>
                    <a:lnTo>
                      <a:pt x="5472" y="4354"/>
                    </a:lnTo>
                    <a:lnTo>
                      <a:pt x="2736" y="206"/>
                    </a:lnTo>
                    <a:lnTo>
                      <a:pt x="2678" y="148"/>
                    </a:lnTo>
                    <a:lnTo>
                      <a:pt x="2589" y="89"/>
                    </a:lnTo>
                    <a:lnTo>
                      <a:pt x="2530" y="30"/>
                    </a:lnTo>
                    <a:lnTo>
                      <a:pt x="24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2"/>
              <p:cNvSpPr/>
              <p:nvPr/>
            </p:nvSpPr>
            <p:spPr>
              <a:xfrm>
                <a:off x="1625100" y="1694800"/>
                <a:ext cx="116950" cy="1243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4973" extrusionOk="0">
                    <a:moveTo>
                      <a:pt x="2265" y="1"/>
                    </a:moveTo>
                    <a:lnTo>
                      <a:pt x="2177" y="30"/>
                    </a:lnTo>
                    <a:lnTo>
                      <a:pt x="2089" y="89"/>
                    </a:lnTo>
                    <a:lnTo>
                      <a:pt x="235" y="1325"/>
                    </a:lnTo>
                    <a:lnTo>
                      <a:pt x="147" y="1384"/>
                    </a:lnTo>
                    <a:lnTo>
                      <a:pt x="88" y="1442"/>
                    </a:lnTo>
                    <a:lnTo>
                      <a:pt x="59" y="1531"/>
                    </a:lnTo>
                    <a:lnTo>
                      <a:pt x="30" y="1619"/>
                    </a:lnTo>
                    <a:lnTo>
                      <a:pt x="0" y="1707"/>
                    </a:lnTo>
                    <a:lnTo>
                      <a:pt x="30" y="1795"/>
                    </a:lnTo>
                    <a:lnTo>
                      <a:pt x="59" y="1884"/>
                    </a:lnTo>
                    <a:lnTo>
                      <a:pt x="88" y="1972"/>
                    </a:lnTo>
                    <a:lnTo>
                      <a:pt x="1942" y="4766"/>
                    </a:lnTo>
                    <a:lnTo>
                      <a:pt x="2000" y="4825"/>
                    </a:lnTo>
                    <a:lnTo>
                      <a:pt x="2089" y="4884"/>
                    </a:lnTo>
                    <a:lnTo>
                      <a:pt x="2148" y="4943"/>
                    </a:lnTo>
                    <a:lnTo>
                      <a:pt x="2236" y="4943"/>
                    </a:lnTo>
                    <a:lnTo>
                      <a:pt x="2324" y="4972"/>
                    </a:lnTo>
                    <a:lnTo>
                      <a:pt x="2412" y="4972"/>
                    </a:lnTo>
                    <a:lnTo>
                      <a:pt x="2501" y="4943"/>
                    </a:lnTo>
                    <a:lnTo>
                      <a:pt x="2589" y="4884"/>
                    </a:lnTo>
                    <a:lnTo>
                      <a:pt x="4442" y="3649"/>
                    </a:lnTo>
                    <a:lnTo>
                      <a:pt x="4530" y="3590"/>
                    </a:lnTo>
                    <a:lnTo>
                      <a:pt x="4589" y="3531"/>
                    </a:lnTo>
                    <a:lnTo>
                      <a:pt x="4619" y="3443"/>
                    </a:lnTo>
                    <a:lnTo>
                      <a:pt x="4648" y="3354"/>
                    </a:lnTo>
                    <a:lnTo>
                      <a:pt x="4677" y="3266"/>
                    </a:lnTo>
                    <a:lnTo>
                      <a:pt x="4648" y="3178"/>
                    </a:lnTo>
                    <a:lnTo>
                      <a:pt x="4619" y="3090"/>
                    </a:lnTo>
                    <a:lnTo>
                      <a:pt x="4589" y="3001"/>
                    </a:lnTo>
                    <a:lnTo>
                      <a:pt x="2736" y="207"/>
                    </a:lnTo>
                    <a:lnTo>
                      <a:pt x="2677" y="148"/>
                    </a:lnTo>
                    <a:lnTo>
                      <a:pt x="2589" y="89"/>
                    </a:lnTo>
                    <a:lnTo>
                      <a:pt x="2530" y="30"/>
                    </a:lnTo>
                    <a:lnTo>
                      <a:pt x="24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2"/>
              <p:cNvSpPr/>
              <p:nvPr/>
            </p:nvSpPr>
            <p:spPr>
              <a:xfrm>
                <a:off x="597725" y="1342550"/>
                <a:ext cx="15960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7090" extrusionOk="0">
                    <a:moveTo>
                      <a:pt x="2707" y="1"/>
                    </a:moveTo>
                    <a:lnTo>
                      <a:pt x="2442" y="59"/>
                    </a:lnTo>
                    <a:lnTo>
                      <a:pt x="2148" y="118"/>
                    </a:lnTo>
                    <a:lnTo>
                      <a:pt x="1854" y="206"/>
                    </a:lnTo>
                    <a:lnTo>
                      <a:pt x="1589" y="324"/>
                    </a:lnTo>
                    <a:lnTo>
                      <a:pt x="1295" y="501"/>
                    </a:lnTo>
                    <a:lnTo>
                      <a:pt x="1060" y="677"/>
                    </a:lnTo>
                    <a:lnTo>
                      <a:pt x="824" y="883"/>
                    </a:lnTo>
                    <a:lnTo>
                      <a:pt x="618" y="1118"/>
                    </a:lnTo>
                    <a:lnTo>
                      <a:pt x="442" y="1354"/>
                    </a:lnTo>
                    <a:lnTo>
                      <a:pt x="324" y="1618"/>
                    </a:lnTo>
                    <a:lnTo>
                      <a:pt x="206" y="1883"/>
                    </a:lnTo>
                    <a:lnTo>
                      <a:pt x="118" y="2148"/>
                    </a:lnTo>
                    <a:lnTo>
                      <a:pt x="59" y="2442"/>
                    </a:lnTo>
                    <a:lnTo>
                      <a:pt x="30" y="2707"/>
                    </a:lnTo>
                    <a:lnTo>
                      <a:pt x="1" y="3001"/>
                    </a:lnTo>
                    <a:lnTo>
                      <a:pt x="30" y="3295"/>
                    </a:lnTo>
                    <a:lnTo>
                      <a:pt x="89" y="3589"/>
                    </a:lnTo>
                    <a:lnTo>
                      <a:pt x="177" y="3884"/>
                    </a:lnTo>
                    <a:lnTo>
                      <a:pt x="265" y="4178"/>
                    </a:lnTo>
                    <a:lnTo>
                      <a:pt x="412" y="4442"/>
                    </a:lnTo>
                    <a:lnTo>
                      <a:pt x="589" y="4737"/>
                    </a:lnTo>
                    <a:lnTo>
                      <a:pt x="765" y="5001"/>
                    </a:lnTo>
                    <a:lnTo>
                      <a:pt x="1001" y="5266"/>
                    </a:lnTo>
                    <a:lnTo>
                      <a:pt x="1265" y="5531"/>
                    </a:lnTo>
                    <a:lnTo>
                      <a:pt x="1560" y="5796"/>
                    </a:lnTo>
                    <a:lnTo>
                      <a:pt x="1854" y="6031"/>
                    </a:lnTo>
                    <a:lnTo>
                      <a:pt x="2177" y="6266"/>
                    </a:lnTo>
                    <a:lnTo>
                      <a:pt x="2501" y="6472"/>
                    </a:lnTo>
                    <a:lnTo>
                      <a:pt x="2854" y="6649"/>
                    </a:lnTo>
                    <a:lnTo>
                      <a:pt x="3207" y="6825"/>
                    </a:lnTo>
                    <a:lnTo>
                      <a:pt x="3560" y="6943"/>
                    </a:lnTo>
                    <a:lnTo>
                      <a:pt x="3913" y="7031"/>
                    </a:lnTo>
                    <a:lnTo>
                      <a:pt x="4266" y="7090"/>
                    </a:lnTo>
                    <a:lnTo>
                      <a:pt x="4590" y="7090"/>
                    </a:lnTo>
                    <a:lnTo>
                      <a:pt x="4913" y="7060"/>
                    </a:lnTo>
                    <a:lnTo>
                      <a:pt x="5207" y="6943"/>
                    </a:lnTo>
                    <a:lnTo>
                      <a:pt x="5501" y="6796"/>
                    </a:lnTo>
                    <a:lnTo>
                      <a:pt x="5737" y="6590"/>
                    </a:lnTo>
                    <a:lnTo>
                      <a:pt x="5943" y="6354"/>
                    </a:lnTo>
                    <a:lnTo>
                      <a:pt x="6119" y="6090"/>
                    </a:lnTo>
                    <a:lnTo>
                      <a:pt x="6237" y="5766"/>
                    </a:lnTo>
                    <a:lnTo>
                      <a:pt x="6325" y="5443"/>
                    </a:lnTo>
                    <a:lnTo>
                      <a:pt x="6384" y="5060"/>
                    </a:lnTo>
                    <a:lnTo>
                      <a:pt x="6384" y="4707"/>
                    </a:lnTo>
                    <a:lnTo>
                      <a:pt x="6384" y="4325"/>
                    </a:lnTo>
                    <a:lnTo>
                      <a:pt x="6354" y="3913"/>
                    </a:lnTo>
                    <a:lnTo>
                      <a:pt x="6296" y="3531"/>
                    </a:lnTo>
                    <a:lnTo>
                      <a:pt x="6207" y="3148"/>
                    </a:lnTo>
                    <a:lnTo>
                      <a:pt x="6090" y="2766"/>
                    </a:lnTo>
                    <a:lnTo>
                      <a:pt x="5972" y="2413"/>
                    </a:lnTo>
                    <a:lnTo>
                      <a:pt x="5825" y="2060"/>
                    </a:lnTo>
                    <a:lnTo>
                      <a:pt x="5649" y="1736"/>
                    </a:lnTo>
                    <a:lnTo>
                      <a:pt x="5501" y="1471"/>
                    </a:lnTo>
                    <a:lnTo>
                      <a:pt x="5296" y="1207"/>
                    </a:lnTo>
                    <a:lnTo>
                      <a:pt x="5090" y="971"/>
                    </a:lnTo>
                    <a:lnTo>
                      <a:pt x="4884" y="765"/>
                    </a:lnTo>
                    <a:lnTo>
                      <a:pt x="4619" y="559"/>
                    </a:lnTo>
                    <a:lnTo>
                      <a:pt x="4384" y="412"/>
                    </a:lnTo>
                    <a:lnTo>
                      <a:pt x="4119" y="265"/>
                    </a:lnTo>
                    <a:lnTo>
                      <a:pt x="3854" y="177"/>
                    </a:lnTo>
                    <a:lnTo>
                      <a:pt x="3589" y="89"/>
                    </a:lnTo>
                    <a:lnTo>
                      <a:pt x="3295" y="30"/>
                    </a:ln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2"/>
              <p:cNvSpPr/>
              <p:nvPr/>
            </p:nvSpPr>
            <p:spPr>
              <a:xfrm>
                <a:off x="716875" y="1541100"/>
                <a:ext cx="158125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6325" h="5561" extrusionOk="0">
                    <a:moveTo>
                      <a:pt x="4618" y="1"/>
                    </a:moveTo>
                    <a:lnTo>
                      <a:pt x="4530" y="30"/>
                    </a:lnTo>
                    <a:lnTo>
                      <a:pt x="4442" y="60"/>
                    </a:lnTo>
                    <a:lnTo>
                      <a:pt x="4354" y="89"/>
                    </a:lnTo>
                    <a:lnTo>
                      <a:pt x="206" y="2854"/>
                    </a:lnTo>
                    <a:lnTo>
                      <a:pt x="147" y="2913"/>
                    </a:lnTo>
                    <a:lnTo>
                      <a:pt x="88" y="2972"/>
                    </a:lnTo>
                    <a:lnTo>
                      <a:pt x="29" y="3060"/>
                    </a:lnTo>
                    <a:lnTo>
                      <a:pt x="0" y="3148"/>
                    </a:lnTo>
                    <a:lnTo>
                      <a:pt x="0" y="3237"/>
                    </a:lnTo>
                    <a:lnTo>
                      <a:pt x="0" y="3325"/>
                    </a:lnTo>
                    <a:lnTo>
                      <a:pt x="29" y="3413"/>
                    </a:lnTo>
                    <a:lnTo>
                      <a:pt x="88" y="3501"/>
                    </a:lnTo>
                    <a:lnTo>
                      <a:pt x="1324" y="5355"/>
                    </a:lnTo>
                    <a:lnTo>
                      <a:pt x="1383" y="5414"/>
                    </a:lnTo>
                    <a:lnTo>
                      <a:pt x="1441" y="5472"/>
                    </a:lnTo>
                    <a:lnTo>
                      <a:pt x="1530" y="5531"/>
                    </a:lnTo>
                    <a:lnTo>
                      <a:pt x="1618" y="5561"/>
                    </a:lnTo>
                    <a:lnTo>
                      <a:pt x="1794" y="5561"/>
                    </a:lnTo>
                    <a:lnTo>
                      <a:pt x="1883" y="5531"/>
                    </a:lnTo>
                    <a:lnTo>
                      <a:pt x="1971" y="5472"/>
                    </a:lnTo>
                    <a:lnTo>
                      <a:pt x="6119" y="2737"/>
                    </a:lnTo>
                    <a:lnTo>
                      <a:pt x="6177" y="2678"/>
                    </a:lnTo>
                    <a:lnTo>
                      <a:pt x="6236" y="2619"/>
                    </a:lnTo>
                    <a:lnTo>
                      <a:pt x="6266" y="2531"/>
                    </a:lnTo>
                    <a:lnTo>
                      <a:pt x="6295" y="2443"/>
                    </a:lnTo>
                    <a:lnTo>
                      <a:pt x="6325" y="2354"/>
                    </a:lnTo>
                    <a:lnTo>
                      <a:pt x="6295" y="2266"/>
                    </a:lnTo>
                    <a:lnTo>
                      <a:pt x="6295" y="2178"/>
                    </a:lnTo>
                    <a:lnTo>
                      <a:pt x="6236" y="2090"/>
                    </a:lnTo>
                    <a:lnTo>
                      <a:pt x="5001" y="236"/>
                    </a:lnTo>
                    <a:lnTo>
                      <a:pt x="4942" y="148"/>
                    </a:lnTo>
                    <a:lnTo>
                      <a:pt x="4883" y="89"/>
                    </a:lnTo>
                    <a:lnTo>
                      <a:pt x="4795" y="60"/>
                    </a:lnTo>
                    <a:lnTo>
                      <a:pt x="4707" y="30"/>
                    </a:lnTo>
                    <a:lnTo>
                      <a:pt x="46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708775" y="1515375"/>
                <a:ext cx="124300" cy="116225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649" extrusionOk="0">
                    <a:moveTo>
                      <a:pt x="3177" y="0"/>
                    </a:moveTo>
                    <a:lnTo>
                      <a:pt x="3089" y="30"/>
                    </a:lnTo>
                    <a:lnTo>
                      <a:pt x="3001" y="89"/>
                    </a:lnTo>
                    <a:lnTo>
                      <a:pt x="206" y="1942"/>
                    </a:lnTo>
                    <a:lnTo>
                      <a:pt x="148" y="2001"/>
                    </a:lnTo>
                    <a:lnTo>
                      <a:pt x="89" y="2060"/>
                    </a:lnTo>
                    <a:lnTo>
                      <a:pt x="30" y="2148"/>
                    </a:lnTo>
                    <a:lnTo>
                      <a:pt x="30" y="2236"/>
                    </a:lnTo>
                    <a:lnTo>
                      <a:pt x="0" y="2324"/>
                    </a:lnTo>
                    <a:lnTo>
                      <a:pt x="30" y="2413"/>
                    </a:lnTo>
                    <a:lnTo>
                      <a:pt x="30" y="2501"/>
                    </a:lnTo>
                    <a:lnTo>
                      <a:pt x="89" y="2589"/>
                    </a:lnTo>
                    <a:lnTo>
                      <a:pt x="1324" y="4442"/>
                    </a:lnTo>
                    <a:lnTo>
                      <a:pt x="1383" y="4501"/>
                    </a:lnTo>
                    <a:lnTo>
                      <a:pt x="1442" y="4560"/>
                    </a:lnTo>
                    <a:lnTo>
                      <a:pt x="1530" y="4619"/>
                    </a:lnTo>
                    <a:lnTo>
                      <a:pt x="1618" y="4648"/>
                    </a:lnTo>
                    <a:lnTo>
                      <a:pt x="1795" y="4648"/>
                    </a:lnTo>
                    <a:lnTo>
                      <a:pt x="1883" y="4619"/>
                    </a:lnTo>
                    <a:lnTo>
                      <a:pt x="1971" y="4560"/>
                    </a:lnTo>
                    <a:lnTo>
                      <a:pt x="4766" y="2707"/>
                    </a:lnTo>
                    <a:lnTo>
                      <a:pt x="4825" y="2648"/>
                    </a:lnTo>
                    <a:lnTo>
                      <a:pt x="4884" y="2589"/>
                    </a:lnTo>
                    <a:lnTo>
                      <a:pt x="4942" y="2501"/>
                    </a:lnTo>
                    <a:lnTo>
                      <a:pt x="4972" y="2413"/>
                    </a:lnTo>
                    <a:lnTo>
                      <a:pt x="4972" y="2324"/>
                    </a:lnTo>
                    <a:lnTo>
                      <a:pt x="4972" y="2236"/>
                    </a:lnTo>
                    <a:lnTo>
                      <a:pt x="4942" y="2148"/>
                    </a:lnTo>
                    <a:lnTo>
                      <a:pt x="4884" y="2060"/>
                    </a:lnTo>
                    <a:lnTo>
                      <a:pt x="3648" y="206"/>
                    </a:lnTo>
                    <a:lnTo>
                      <a:pt x="3589" y="147"/>
                    </a:lnTo>
                    <a:lnTo>
                      <a:pt x="3530" y="89"/>
                    </a:lnTo>
                    <a:lnTo>
                      <a:pt x="3442" y="30"/>
                    </a:lnTo>
                    <a:lnTo>
                      <a:pt x="3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2"/>
              <p:cNvSpPr/>
              <p:nvPr/>
            </p:nvSpPr>
            <p:spPr>
              <a:xfrm>
                <a:off x="1530225" y="2728800"/>
                <a:ext cx="159600" cy="1765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7061" extrusionOk="0">
                    <a:moveTo>
                      <a:pt x="1795" y="0"/>
                    </a:moveTo>
                    <a:lnTo>
                      <a:pt x="1471" y="30"/>
                    </a:lnTo>
                    <a:lnTo>
                      <a:pt x="1177" y="118"/>
                    </a:lnTo>
                    <a:lnTo>
                      <a:pt x="912" y="265"/>
                    </a:lnTo>
                    <a:lnTo>
                      <a:pt x="648" y="471"/>
                    </a:lnTo>
                    <a:lnTo>
                      <a:pt x="442" y="706"/>
                    </a:lnTo>
                    <a:lnTo>
                      <a:pt x="295" y="1000"/>
                    </a:lnTo>
                    <a:lnTo>
                      <a:pt x="177" y="1294"/>
                    </a:lnTo>
                    <a:lnTo>
                      <a:pt x="89" y="1647"/>
                    </a:lnTo>
                    <a:lnTo>
                      <a:pt x="30" y="2000"/>
                    </a:lnTo>
                    <a:lnTo>
                      <a:pt x="0" y="2383"/>
                    </a:lnTo>
                    <a:lnTo>
                      <a:pt x="0" y="2765"/>
                    </a:lnTo>
                    <a:lnTo>
                      <a:pt x="59" y="3148"/>
                    </a:lnTo>
                    <a:lnTo>
                      <a:pt x="118" y="3560"/>
                    </a:lnTo>
                    <a:lnTo>
                      <a:pt x="206" y="3942"/>
                    </a:lnTo>
                    <a:lnTo>
                      <a:pt x="295" y="4324"/>
                    </a:lnTo>
                    <a:lnTo>
                      <a:pt x="442" y="4677"/>
                    </a:lnTo>
                    <a:lnTo>
                      <a:pt x="589" y="5001"/>
                    </a:lnTo>
                    <a:lnTo>
                      <a:pt x="736" y="5325"/>
                    </a:lnTo>
                    <a:lnTo>
                      <a:pt x="912" y="5619"/>
                    </a:lnTo>
                    <a:lnTo>
                      <a:pt x="1089" y="5883"/>
                    </a:lnTo>
                    <a:lnTo>
                      <a:pt x="1295" y="6119"/>
                    </a:lnTo>
                    <a:lnTo>
                      <a:pt x="1530" y="6325"/>
                    </a:lnTo>
                    <a:lnTo>
                      <a:pt x="1765" y="6501"/>
                    </a:lnTo>
                    <a:lnTo>
                      <a:pt x="2030" y="6678"/>
                    </a:lnTo>
                    <a:lnTo>
                      <a:pt x="2266" y="6795"/>
                    </a:lnTo>
                    <a:lnTo>
                      <a:pt x="2560" y="6913"/>
                    </a:lnTo>
                    <a:lnTo>
                      <a:pt x="2824" y="7001"/>
                    </a:lnTo>
                    <a:lnTo>
                      <a:pt x="3119" y="7060"/>
                    </a:lnTo>
                    <a:lnTo>
                      <a:pt x="3677" y="7060"/>
                    </a:lnTo>
                    <a:lnTo>
                      <a:pt x="3972" y="7031"/>
                    </a:lnTo>
                    <a:lnTo>
                      <a:pt x="4266" y="6972"/>
                    </a:lnTo>
                    <a:lnTo>
                      <a:pt x="4531" y="6884"/>
                    </a:lnTo>
                    <a:lnTo>
                      <a:pt x="4825" y="6736"/>
                    </a:lnTo>
                    <a:lnTo>
                      <a:pt x="5089" y="6589"/>
                    </a:lnTo>
                    <a:lnTo>
                      <a:pt x="5354" y="6383"/>
                    </a:lnTo>
                    <a:lnTo>
                      <a:pt x="5560" y="6178"/>
                    </a:lnTo>
                    <a:lnTo>
                      <a:pt x="5766" y="5972"/>
                    </a:lnTo>
                    <a:lnTo>
                      <a:pt x="5943" y="5707"/>
                    </a:lnTo>
                    <a:lnTo>
                      <a:pt x="6090" y="5472"/>
                    </a:lnTo>
                    <a:lnTo>
                      <a:pt x="6207" y="5207"/>
                    </a:lnTo>
                    <a:lnTo>
                      <a:pt x="6296" y="4913"/>
                    </a:lnTo>
                    <a:lnTo>
                      <a:pt x="6354" y="4648"/>
                    </a:lnTo>
                    <a:lnTo>
                      <a:pt x="6384" y="4354"/>
                    </a:lnTo>
                    <a:lnTo>
                      <a:pt x="6384" y="4060"/>
                    </a:lnTo>
                    <a:lnTo>
                      <a:pt x="6354" y="3765"/>
                    </a:lnTo>
                    <a:lnTo>
                      <a:pt x="6325" y="3471"/>
                    </a:lnTo>
                    <a:lnTo>
                      <a:pt x="6237" y="3207"/>
                    </a:lnTo>
                    <a:lnTo>
                      <a:pt x="6119" y="2912"/>
                    </a:lnTo>
                    <a:lnTo>
                      <a:pt x="5972" y="2618"/>
                    </a:lnTo>
                    <a:lnTo>
                      <a:pt x="5825" y="2353"/>
                    </a:lnTo>
                    <a:lnTo>
                      <a:pt x="5619" y="2089"/>
                    </a:lnTo>
                    <a:lnTo>
                      <a:pt x="5384" y="1824"/>
                    </a:lnTo>
                    <a:lnTo>
                      <a:pt x="5148" y="1559"/>
                    </a:lnTo>
                    <a:lnTo>
                      <a:pt x="4854" y="1294"/>
                    </a:lnTo>
                    <a:lnTo>
                      <a:pt x="4560" y="1030"/>
                    </a:lnTo>
                    <a:lnTo>
                      <a:pt x="4236" y="824"/>
                    </a:lnTo>
                    <a:lnTo>
                      <a:pt x="3883" y="618"/>
                    </a:lnTo>
                    <a:lnTo>
                      <a:pt x="3530" y="412"/>
                    </a:lnTo>
                    <a:lnTo>
                      <a:pt x="3177" y="265"/>
                    </a:lnTo>
                    <a:lnTo>
                      <a:pt x="2824" y="147"/>
                    </a:lnTo>
                    <a:lnTo>
                      <a:pt x="2471" y="59"/>
                    </a:lnTo>
                    <a:lnTo>
                      <a:pt x="21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2"/>
              <p:cNvSpPr/>
              <p:nvPr/>
            </p:nvSpPr>
            <p:spPr>
              <a:xfrm>
                <a:off x="1396375" y="2562600"/>
                <a:ext cx="1581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6326" h="5560" extrusionOk="0">
                    <a:moveTo>
                      <a:pt x="4619" y="0"/>
                    </a:moveTo>
                    <a:lnTo>
                      <a:pt x="4531" y="30"/>
                    </a:lnTo>
                    <a:lnTo>
                      <a:pt x="4443" y="30"/>
                    </a:lnTo>
                    <a:lnTo>
                      <a:pt x="4354" y="88"/>
                    </a:lnTo>
                    <a:lnTo>
                      <a:pt x="207" y="2824"/>
                    </a:lnTo>
                    <a:lnTo>
                      <a:pt x="148" y="2883"/>
                    </a:lnTo>
                    <a:lnTo>
                      <a:pt x="89" y="2971"/>
                    </a:lnTo>
                    <a:lnTo>
                      <a:pt x="30" y="3059"/>
                    </a:lnTo>
                    <a:lnTo>
                      <a:pt x="1" y="3148"/>
                    </a:lnTo>
                    <a:lnTo>
                      <a:pt x="1" y="3236"/>
                    </a:lnTo>
                    <a:lnTo>
                      <a:pt x="1" y="3324"/>
                    </a:lnTo>
                    <a:lnTo>
                      <a:pt x="30" y="3412"/>
                    </a:lnTo>
                    <a:lnTo>
                      <a:pt x="89" y="3501"/>
                    </a:lnTo>
                    <a:lnTo>
                      <a:pt x="1324" y="5354"/>
                    </a:lnTo>
                    <a:lnTo>
                      <a:pt x="1383" y="5413"/>
                    </a:lnTo>
                    <a:lnTo>
                      <a:pt x="1442" y="5472"/>
                    </a:lnTo>
                    <a:lnTo>
                      <a:pt x="1530" y="5530"/>
                    </a:lnTo>
                    <a:lnTo>
                      <a:pt x="1619" y="5560"/>
                    </a:lnTo>
                    <a:lnTo>
                      <a:pt x="1795" y="5560"/>
                    </a:lnTo>
                    <a:lnTo>
                      <a:pt x="1883" y="5530"/>
                    </a:lnTo>
                    <a:lnTo>
                      <a:pt x="1972" y="5472"/>
                    </a:lnTo>
                    <a:lnTo>
                      <a:pt x="6090" y="2736"/>
                    </a:lnTo>
                    <a:lnTo>
                      <a:pt x="6178" y="2677"/>
                    </a:lnTo>
                    <a:lnTo>
                      <a:pt x="6237" y="2589"/>
                    </a:lnTo>
                    <a:lnTo>
                      <a:pt x="6266" y="2530"/>
                    </a:lnTo>
                    <a:lnTo>
                      <a:pt x="6296" y="2442"/>
                    </a:lnTo>
                    <a:lnTo>
                      <a:pt x="6325" y="2353"/>
                    </a:lnTo>
                    <a:lnTo>
                      <a:pt x="6296" y="2236"/>
                    </a:lnTo>
                    <a:lnTo>
                      <a:pt x="6266" y="2147"/>
                    </a:lnTo>
                    <a:lnTo>
                      <a:pt x="6237" y="2089"/>
                    </a:lnTo>
                    <a:lnTo>
                      <a:pt x="5001" y="206"/>
                    </a:lnTo>
                    <a:lnTo>
                      <a:pt x="4943" y="147"/>
                    </a:lnTo>
                    <a:lnTo>
                      <a:pt x="4854" y="88"/>
                    </a:lnTo>
                    <a:lnTo>
                      <a:pt x="4796" y="30"/>
                    </a:lnTo>
                    <a:lnTo>
                      <a:pt x="4707" y="30"/>
                    </a:lnTo>
                    <a:lnTo>
                      <a:pt x="46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1438300" y="2611125"/>
                <a:ext cx="124300" cy="116225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4649" extrusionOk="0">
                    <a:moveTo>
                      <a:pt x="3266" y="1"/>
                    </a:moveTo>
                    <a:lnTo>
                      <a:pt x="3148" y="30"/>
                    </a:lnTo>
                    <a:lnTo>
                      <a:pt x="3060" y="30"/>
                    </a:lnTo>
                    <a:lnTo>
                      <a:pt x="3001" y="89"/>
                    </a:lnTo>
                    <a:lnTo>
                      <a:pt x="206" y="1942"/>
                    </a:lnTo>
                    <a:lnTo>
                      <a:pt x="118" y="2001"/>
                    </a:lnTo>
                    <a:lnTo>
                      <a:pt x="59" y="2060"/>
                    </a:lnTo>
                    <a:lnTo>
                      <a:pt x="30" y="2148"/>
                    </a:lnTo>
                    <a:lnTo>
                      <a:pt x="0" y="2236"/>
                    </a:lnTo>
                    <a:lnTo>
                      <a:pt x="0" y="2324"/>
                    </a:lnTo>
                    <a:lnTo>
                      <a:pt x="0" y="2413"/>
                    </a:lnTo>
                    <a:lnTo>
                      <a:pt x="30" y="2501"/>
                    </a:lnTo>
                    <a:lnTo>
                      <a:pt x="59" y="2589"/>
                    </a:lnTo>
                    <a:lnTo>
                      <a:pt x="1295" y="4442"/>
                    </a:lnTo>
                    <a:lnTo>
                      <a:pt x="1354" y="4531"/>
                    </a:lnTo>
                    <a:lnTo>
                      <a:pt x="1442" y="4589"/>
                    </a:lnTo>
                    <a:lnTo>
                      <a:pt x="1530" y="4619"/>
                    </a:lnTo>
                    <a:lnTo>
                      <a:pt x="1618" y="4648"/>
                    </a:lnTo>
                    <a:lnTo>
                      <a:pt x="1795" y="4648"/>
                    </a:lnTo>
                    <a:lnTo>
                      <a:pt x="1883" y="4619"/>
                    </a:lnTo>
                    <a:lnTo>
                      <a:pt x="1971" y="4589"/>
                    </a:lnTo>
                    <a:lnTo>
                      <a:pt x="4736" y="2736"/>
                    </a:lnTo>
                    <a:lnTo>
                      <a:pt x="4825" y="2677"/>
                    </a:lnTo>
                    <a:lnTo>
                      <a:pt x="4884" y="2589"/>
                    </a:lnTo>
                    <a:lnTo>
                      <a:pt x="4913" y="2530"/>
                    </a:lnTo>
                    <a:lnTo>
                      <a:pt x="4942" y="2442"/>
                    </a:lnTo>
                    <a:lnTo>
                      <a:pt x="4972" y="2354"/>
                    </a:lnTo>
                    <a:lnTo>
                      <a:pt x="4942" y="2236"/>
                    </a:lnTo>
                    <a:lnTo>
                      <a:pt x="4913" y="2148"/>
                    </a:lnTo>
                    <a:lnTo>
                      <a:pt x="4884" y="2089"/>
                    </a:lnTo>
                    <a:lnTo>
                      <a:pt x="3648" y="206"/>
                    </a:lnTo>
                    <a:lnTo>
                      <a:pt x="3589" y="148"/>
                    </a:lnTo>
                    <a:lnTo>
                      <a:pt x="3501" y="89"/>
                    </a:lnTo>
                    <a:lnTo>
                      <a:pt x="3442" y="30"/>
                    </a:lnTo>
                    <a:lnTo>
                      <a:pt x="3354" y="30"/>
                    </a:lnTo>
                    <a:lnTo>
                      <a:pt x="32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2"/>
              <p:cNvSpPr/>
              <p:nvPr/>
            </p:nvSpPr>
            <p:spPr>
              <a:xfrm>
                <a:off x="1114725" y="1619800"/>
                <a:ext cx="157400" cy="349350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13974" extrusionOk="0">
                    <a:moveTo>
                      <a:pt x="4295" y="0"/>
                    </a:moveTo>
                    <a:lnTo>
                      <a:pt x="4119" y="30"/>
                    </a:lnTo>
                    <a:lnTo>
                      <a:pt x="3942" y="89"/>
                    </a:lnTo>
                    <a:lnTo>
                      <a:pt x="3766" y="148"/>
                    </a:lnTo>
                    <a:lnTo>
                      <a:pt x="3618" y="236"/>
                    </a:lnTo>
                    <a:lnTo>
                      <a:pt x="3442" y="353"/>
                    </a:lnTo>
                    <a:lnTo>
                      <a:pt x="3324" y="442"/>
                    </a:lnTo>
                    <a:lnTo>
                      <a:pt x="3177" y="589"/>
                    </a:lnTo>
                    <a:lnTo>
                      <a:pt x="3060" y="736"/>
                    </a:lnTo>
                    <a:lnTo>
                      <a:pt x="2971" y="883"/>
                    </a:lnTo>
                    <a:lnTo>
                      <a:pt x="2883" y="1059"/>
                    </a:lnTo>
                    <a:lnTo>
                      <a:pt x="2824" y="1236"/>
                    </a:lnTo>
                    <a:lnTo>
                      <a:pt x="2765" y="1412"/>
                    </a:lnTo>
                    <a:lnTo>
                      <a:pt x="2736" y="1618"/>
                    </a:lnTo>
                    <a:lnTo>
                      <a:pt x="2118" y="8708"/>
                    </a:lnTo>
                    <a:lnTo>
                      <a:pt x="0" y="13120"/>
                    </a:lnTo>
                    <a:lnTo>
                      <a:pt x="4295" y="13973"/>
                    </a:lnTo>
                    <a:lnTo>
                      <a:pt x="4030" y="9090"/>
                    </a:lnTo>
                    <a:lnTo>
                      <a:pt x="6207" y="2295"/>
                    </a:lnTo>
                    <a:lnTo>
                      <a:pt x="6266" y="2118"/>
                    </a:lnTo>
                    <a:lnTo>
                      <a:pt x="6295" y="1913"/>
                    </a:lnTo>
                    <a:lnTo>
                      <a:pt x="6295" y="1736"/>
                    </a:lnTo>
                    <a:lnTo>
                      <a:pt x="6295" y="1560"/>
                    </a:lnTo>
                    <a:lnTo>
                      <a:pt x="6266" y="1383"/>
                    </a:lnTo>
                    <a:lnTo>
                      <a:pt x="6207" y="1207"/>
                    </a:lnTo>
                    <a:lnTo>
                      <a:pt x="6148" y="1030"/>
                    </a:lnTo>
                    <a:lnTo>
                      <a:pt x="6060" y="854"/>
                    </a:lnTo>
                    <a:lnTo>
                      <a:pt x="5942" y="706"/>
                    </a:lnTo>
                    <a:lnTo>
                      <a:pt x="5825" y="559"/>
                    </a:lnTo>
                    <a:lnTo>
                      <a:pt x="5707" y="442"/>
                    </a:lnTo>
                    <a:lnTo>
                      <a:pt x="5560" y="324"/>
                    </a:lnTo>
                    <a:lnTo>
                      <a:pt x="5413" y="236"/>
                    </a:lnTo>
                    <a:lnTo>
                      <a:pt x="5236" y="148"/>
                    </a:lnTo>
                    <a:lnTo>
                      <a:pt x="5060" y="59"/>
                    </a:lnTo>
                    <a:lnTo>
                      <a:pt x="4883" y="30"/>
                    </a:lnTo>
                    <a:lnTo>
                      <a:pt x="46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2"/>
              <p:cNvSpPr/>
              <p:nvPr/>
            </p:nvSpPr>
            <p:spPr>
              <a:xfrm>
                <a:off x="1108100" y="1881600"/>
                <a:ext cx="1331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2325" extrusionOk="0">
                    <a:moveTo>
                      <a:pt x="1501" y="1"/>
                    </a:moveTo>
                    <a:lnTo>
                      <a:pt x="1148" y="60"/>
                    </a:lnTo>
                    <a:lnTo>
                      <a:pt x="795" y="177"/>
                    </a:lnTo>
                    <a:lnTo>
                      <a:pt x="471" y="354"/>
                    </a:lnTo>
                    <a:lnTo>
                      <a:pt x="324" y="471"/>
                    </a:lnTo>
                    <a:lnTo>
                      <a:pt x="177" y="618"/>
                    </a:lnTo>
                    <a:lnTo>
                      <a:pt x="89" y="707"/>
                    </a:lnTo>
                    <a:lnTo>
                      <a:pt x="30" y="824"/>
                    </a:lnTo>
                    <a:lnTo>
                      <a:pt x="0" y="942"/>
                    </a:lnTo>
                    <a:lnTo>
                      <a:pt x="0" y="1030"/>
                    </a:lnTo>
                    <a:lnTo>
                      <a:pt x="30" y="1148"/>
                    </a:lnTo>
                    <a:lnTo>
                      <a:pt x="59" y="1236"/>
                    </a:lnTo>
                    <a:lnTo>
                      <a:pt x="118" y="1324"/>
                    </a:lnTo>
                    <a:lnTo>
                      <a:pt x="206" y="1413"/>
                    </a:lnTo>
                    <a:lnTo>
                      <a:pt x="295" y="1471"/>
                    </a:lnTo>
                    <a:lnTo>
                      <a:pt x="383" y="1530"/>
                    </a:lnTo>
                    <a:lnTo>
                      <a:pt x="501" y="1560"/>
                    </a:lnTo>
                    <a:lnTo>
                      <a:pt x="618" y="1589"/>
                    </a:lnTo>
                    <a:lnTo>
                      <a:pt x="736" y="1589"/>
                    </a:lnTo>
                    <a:lnTo>
                      <a:pt x="854" y="1560"/>
                    </a:lnTo>
                    <a:lnTo>
                      <a:pt x="971" y="1501"/>
                    </a:lnTo>
                    <a:lnTo>
                      <a:pt x="1059" y="1413"/>
                    </a:lnTo>
                    <a:lnTo>
                      <a:pt x="1177" y="1324"/>
                    </a:lnTo>
                    <a:lnTo>
                      <a:pt x="1324" y="1266"/>
                    </a:lnTo>
                    <a:lnTo>
                      <a:pt x="1501" y="1236"/>
                    </a:lnTo>
                    <a:lnTo>
                      <a:pt x="1707" y="1207"/>
                    </a:lnTo>
                    <a:lnTo>
                      <a:pt x="2177" y="1207"/>
                    </a:lnTo>
                    <a:lnTo>
                      <a:pt x="2677" y="1236"/>
                    </a:lnTo>
                    <a:lnTo>
                      <a:pt x="3177" y="1324"/>
                    </a:lnTo>
                    <a:lnTo>
                      <a:pt x="3413" y="1413"/>
                    </a:lnTo>
                    <a:lnTo>
                      <a:pt x="3619" y="1471"/>
                    </a:lnTo>
                    <a:lnTo>
                      <a:pt x="3795" y="1560"/>
                    </a:lnTo>
                    <a:lnTo>
                      <a:pt x="3942" y="1677"/>
                    </a:lnTo>
                    <a:lnTo>
                      <a:pt x="4060" y="1795"/>
                    </a:lnTo>
                    <a:lnTo>
                      <a:pt x="4148" y="1913"/>
                    </a:lnTo>
                    <a:lnTo>
                      <a:pt x="4178" y="2030"/>
                    </a:lnTo>
                    <a:lnTo>
                      <a:pt x="4266" y="2148"/>
                    </a:lnTo>
                    <a:lnTo>
                      <a:pt x="4354" y="2207"/>
                    </a:lnTo>
                    <a:lnTo>
                      <a:pt x="4472" y="2266"/>
                    </a:lnTo>
                    <a:lnTo>
                      <a:pt x="4560" y="2295"/>
                    </a:lnTo>
                    <a:lnTo>
                      <a:pt x="4678" y="2325"/>
                    </a:lnTo>
                    <a:lnTo>
                      <a:pt x="4795" y="2295"/>
                    </a:lnTo>
                    <a:lnTo>
                      <a:pt x="4913" y="2266"/>
                    </a:lnTo>
                    <a:lnTo>
                      <a:pt x="5001" y="2236"/>
                    </a:lnTo>
                    <a:lnTo>
                      <a:pt x="5090" y="2177"/>
                    </a:lnTo>
                    <a:lnTo>
                      <a:pt x="5178" y="2089"/>
                    </a:lnTo>
                    <a:lnTo>
                      <a:pt x="5237" y="2001"/>
                    </a:lnTo>
                    <a:lnTo>
                      <a:pt x="5295" y="1913"/>
                    </a:lnTo>
                    <a:lnTo>
                      <a:pt x="5325" y="1795"/>
                    </a:lnTo>
                    <a:lnTo>
                      <a:pt x="5295" y="1648"/>
                    </a:lnTo>
                    <a:lnTo>
                      <a:pt x="5266" y="1530"/>
                    </a:lnTo>
                    <a:lnTo>
                      <a:pt x="5207" y="1354"/>
                    </a:lnTo>
                    <a:lnTo>
                      <a:pt x="5119" y="1207"/>
                    </a:lnTo>
                    <a:lnTo>
                      <a:pt x="5001" y="1060"/>
                    </a:lnTo>
                    <a:lnTo>
                      <a:pt x="4913" y="913"/>
                    </a:lnTo>
                    <a:lnTo>
                      <a:pt x="4648" y="707"/>
                    </a:lnTo>
                    <a:lnTo>
                      <a:pt x="4354" y="530"/>
                    </a:lnTo>
                    <a:lnTo>
                      <a:pt x="4001" y="383"/>
                    </a:lnTo>
                    <a:lnTo>
                      <a:pt x="3678" y="295"/>
                    </a:lnTo>
                    <a:lnTo>
                      <a:pt x="2972" y="118"/>
                    </a:lnTo>
                    <a:lnTo>
                      <a:pt x="2589" y="60"/>
                    </a:lnTo>
                    <a:lnTo>
                      <a:pt x="22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2"/>
              <p:cNvSpPr/>
              <p:nvPr/>
            </p:nvSpPr>
            <p:spPr>
              <a:xfrm>
                <a:off x="1164725" y="1603625"/>
                <a:ext cx="1397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972" extrusionOk="0">
                    <a:moveTo>
                      <a:pt x="383" y="0"/>
                    </a:moveTo>
                    <a:lnTo>
                      <a:pt x="265" y="30"/>
                    </a:lnTo>
                    <a:lnTo>
                      <a:pt x="177" y="89"/>
                    </a:lnTo>
                    <a:lnTo>
                      <a:pt x="118" y="177"/>
                    </a:lnTo>
                    <a:lnTo>
                      <a:pt x="59" y="265"/>
                    </a:lnTo>
                    <a:lnTo>
                      <a:pt x="1" y="383"/>
                    </a:lnTo>
                    <a:lnTo>
                      <a:pt x="1" y="471"/>
                    </a:lnTo>
                    <a:lnTo>
                      <a:pt x="1" y="589"/>
                    </a:lnTo>
                    <a:lnTo>
                      <a:pt x="1" y="706"/>
                    </a:lnTo>
                    <a:lnTo>
                      <a:pt x="30" y="824"/>
                    </a:lnTo>
                    <a:lnTo>
                      <a:pt x="89" y="912"/>
                    </a:lnTo>
                    <a:lnTo>
                      <a:pt x="177" y="1000"/>
                    </a:lnTo>
                    <a:lnTo>
                      <a:pt x="265" y="1089"/>
                    </a:lnTo>
                    <a:lnTo>
                      <a:pt x="354" y="1148"/>
                    </a:lnTo>
                    <a:lnTo>
                      <a:pt x="471" y="1177"/>
                    </a:lnTo>
                    <a:lnTo>
                      <a:pt x="618" y="1206"/>
                    </a:lnTo>
                    <a:lnTo>
                      <a:pt x="1148" y="1206"/>
                    </a:lnTo>
                    <a:lnTo>
                      <a:pt x="1648" y="1236"/>
                    </a:lnTo>
                    <a:lnTo>
                      <a:pt x="2177" y="1295"/>
                    </a:lnTo>
                    <a:lnTo>
                      <a:pt x="2677" y="1383"/>
                    </a:lnTo>
                    <a:lnTo>
                      <a:pt x="3178" y="1501"/>
                    </a:lnTo>
                    <a:lnTo>
                      <a:pt x="3707" y="1618"/>
                    </a:lnTo>
                    <a:lnTo>
                      <a:pt x="4207" y="1765"/>
                    </a:lnTo>
                    <a:lnTo>
                      <a:pt x="4678" y="1912"/>
                    </a:lnTo>
                    <a:lnTo>
                      <a:pt x="4825" y="1971"/>
                    </a:lnTo>
                    <a:lnTo>
                      <a:pt x="4942" y="1971"/>
                    </a:lnTo>
                    <a:lnTo>
                      <a:pt x="5060" y="1942"/>
                    </a:lnTo>
                    <a:lnTo>
                      <a:pt x="5178" y="1912"/>
                    </a:lnTo>
                    <a:lnTo>
                      <a:pt x="5295" y="1854"/>
                    </a:lnTo>
                    <a:lnTo>
                      <a:pt x="5384" y="1765"/>
                    </a:lnTo>
                    <a:lnTo>
                      <a:pt x="5443" y="1677"/>
                    </a:lnTo>
                    <a:lnTo>
                      <a:pt x="5501" y="1589"/>
                    </a:lnTo>
                    <a:lnTo>
                      <a:pt x="5560" y="1471"/>
                    </a:lnTo>
                    <a:lnTo>
                      <a:pt x="5560" y="1383"/>
                    </a:lnTo>
                    <a:lnTo>
                      <a:pt x="5590" y="1265"/>
                    </a:lnTo>
                    <a:lnTo>
                      <a:pt x="5560" y="1177"/>
                    </a:lnTo>
                    <a:lnTo>
                      <a:pt x="5501" y="1059"/>
                    </a:lnTo>
                    <a:lnTo>
                      <a:pt x="5443" y="971"/>
                    </a:lnTo>
                    <a:lnTo>
                      <a:pt x="5354" y="912"/>
                    </a:lnTo>
                    <a:lnTo>
                      <a:pt x="5237" y="853"/>
                    </a:lnTo>
                    <a:lnTo>
                      <a:pt x="4648" y="647"/>
                    </a:lnTo>
                    <a:lnTo>
                      <a:pt x="4089" y="471"/>
                    </a:lnTo>
                    <a:lnTo>
                      <a:pt x="3501" y="324"/>
                    </a:lnTo>
                    <a:lnTo>
                      <a:pt x="2913" y="206"/>
                    </a:lnTo>
                    <a:lnTo>
                      <a:pt x="2324" y="118"/>
                    </a:lnTo>
                    <a:lnTo>
                      <a:pt x="1736" y="59"/>
                    </a:lnTo>
                    <a:lnTo>
                      <a:pt x="114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2"/>
              <p:cNvSpPr/>
              <p:nvPr/>
            </p:nvSpPr>
            <p:spPr>
              <a:xfrm>
                <a:off x="999250" y="2264025"/>
                <a:ext cx="157400" cy="35007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14003" extrusionOk="0">
                    <a:moveTo>
                      <a:pt x="2001" y="0"/>
                    </a:moveTo>
                    <a:lnTo>
                      <a:pt x="2266" y="4883"/>
                    </a:lnTo>
                    <a:lnTo>
                      <a:pt x="89" y="11678"/>
                    </a:lnTo>
                    <a:lnTo>
                      <a:pt x="30" y="11884"/>
                    </a:lnTo>
                    <a:lnTo>
                      <a:pt x="1" y="12061"/>
                    </a:lnTo>
                    <a:lnTo>
                      <a:pt x="1" y="12237"/>
                    </a:lnTo>
                    <a:lnTo>
                      <a:pt x="1" y="12443"/>
                    </a:lnTo>
                    <a:lnTo>
                      <a:pt x="30" y="12620"/>
                    </a:lnTo>
                    <a:lnTo>
                      <a:pt x="89" y="12796"/>
                    </a:lnTo>
                    <a:lnTo>
                      <a:pt x="148" y="12973"/>
                    </a:lnTo>
                    <a:lnTo>
                      <a:pt x="236" y="13120"/>
                    </a:lnTo>
                    <a:lnTo>
                      <a:pt x="354" y="13267"/>
                    </a:lnTo>
                    <a:lnTo>
                      <a:pt x="472" y="13414"/>
                    </a:lnTo>
                    <a:lnTo>
                      <a:pt x="589" y="13561"/>
                    </a:lnTo>
                    <a:lnTo>
                      <a:pt x="736" y="13649"/>
                    </a:lnTo>
                    <a:lnTo>
                      <a:pt x="883" y="13767"/>
                    </a:lnTo>
                    <a:lnTo>
                      <a:pt x="1060" y="13855"/>
                    </a:lnTo>
                    <a:lnTo>
                      <a:pt x="1236" y="13914"/>
                    </a:lnTo>
                    <a:lnTo>
                      <a:pt x="1413" y="13973"/>
                    </a:lnTo>
                    <a:lnTo>
                      <a:pt x="1619" y="14002"/>
                    </a:lnTo>
                    <a:lnTo>
                      <a:pt x="2001" y="14002"/>
                    </a:lnTo>
                    <a:lnTo>
                      <a:pt x="2178" y="13943"/>
                    </a:lnTo>
                    <a:lnTo>
                      <a:pt x="2354" y="13914"/>
                    </a:lnTo>
                    <a:lnTo>
                      <a:pt x="2531" y="13826"/>
                    </a:lnTo>
                    <a:lnTo>
                      <a:pt x="2678" y="13737"/>
                    </a:lnTo>
                    <a:lnTo>
                      <a:pt x="2825" y="13649"/>
                    </a:lnTo>
                    <a:lnTo>
                      <a:pt x="2972" y="13532"/>
                    </a:lnTo>
                    <a:lnTo>
                      <a:pt x="3119" y="13414"/>
                    </a:lnTo>
                    <a:lnTo>
                      <a:pt x="3207" y="13267"/>
                    </a:lnTo>
                    <a:lnTo>
                      <a:pt x="3325" y="13090"/>
                    </a:lnTo>
                    <a:lnTo>
                      <a:pt x="3413" y="12943"/>
                    </a:lnTo>
                    <a:lnTo>
                      <a:pt x="3472" y="12767"/>
                    </a:lnTo>
                    <a:lnTo>
                      <a:pt x="3531" y="12561"/>
                    </a:lnTo>
                    <a:lnTo>
                      <a:pt x="3531" y="12384"/>
                    </a:lnTo>
                    <a:lnTo>
                      <a:pt x="4178" y="5266"/>
                    </a:lnTo>
                    <a:lnTo>
                      <a:pt x="6296" y="853"/>
                    </a:lnTo>
                    <a:lnTo>
                      <a:pt x="2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2"/>
              <p:cNvSpPr/>
              <p:nvPr/>
            </p:nvSpPr>
            <p:spPr>
              <a:xfrm>
                <a:off x="1030150" y="2294175"/>
                <a:ext cx="1331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5325" h="2325" extrusionOk="0">
                    <a:moveTo>
                      <a:pt x="530" y="0"/>
                    </a:moveTo>
                    <a:lnTo>
                      <a:pt x="412" y="30"/>
                    </a:lnTo>
                    <a:lnTo>
                      <a:pt x="324" y="88"/>
                    </a:lnTo>
                    <a:lnTo>
                      <a:pt x="236" y="147"/>
                    </a:lnTo>
                    <a:lnTo>
                      <a:pt x="147" y="206"/>
                    </a:lnTo>
                    <a:lnTo>
                      <a:pt x="89" y="294"/>
                    </a:lnTo>
                    <a:lnTo>
                      <a:pt x="30" y="412"/>
                    </a:lnTo>
                    <a:lnTo>
                      <a:pt x="0" y="530"/>
                    </a:lnTo>
                    <a:lnTo>
                      <a:pt x="0" y="647"/>
                    </a:lnTo>
                    <a:lnTo>
                      <a:pt x="59" y="794"/>
                    </a:lnTo>
                    <a:lnTo>
                      <a:pt x="118" y="941"/>
                    </a:lnTo>
                    <a:lnTo>
                      <a:pt x="206" y="1118"/>
                    </a:lnTo>
                    <a:lnTo>
                      <a:pt x="295" y="1265"/>
                    </a:lnTo>
                    <a:lnTo>
                      <a:pt x="412" y="1383"/>
                    </a:lnTo>
                    <a:lnTo>
                      <a:pt x="677" y="1589"/>
                    </a:lnTo>
                    <a:lnTo>
                      <a:pt x="971" y="1765"/>
                    </a:lnTo>
                    <a:lnTo>
                      <a:pt x="1295" y="1912"/>
                    </a:lnTo>
                    <a:lnTo>
                      <a:pt x="1648" y="2030"/>
                    </a:lnTo>
                    <a:lnTo>
                      <a:pt x="2354" y="2177"/>
                    </a:lnTo>
                    <a:lnTo>
                      <a:pt x="2736" y="2236"/>
                    </a:lnTo>
                    <a:lnTo>
                      <a:pt x="3089" y="2295"/>
                    </a:lnTo>
                    <a:lnTo>
                      <a:pt x="3471" y="2324"/>
                    </a:lnTo>
                    <a:lnTo>
                      <a:pt x="3824" y="2295"/>
                    </a:lnTo>
                    <a:lnTo>
                      <a:pt x="4177" y="2236"/>
                    </a:lnTo>
                    <a:lnTo>
                      <a:pt x="4530" y="2118"/>
                    </a:lnTo>
                    <a:lnTo>
                      <a:pt x="4854" y="1942"/>
                    </a:lnTo>
                    <a:lnTo>
                      <a:pt x="5001" y="1824"/>
                    </a:lnTo>
                    <a:lnTo>
                      <a:pt x="5148" y="1706"/>
                    </a:lnTo>
                    <a:lnTo>
                      <a:pt x="5236" y="1589"/>
                    </a:lnTo>
                    <a:lnTo>
                      <a:pt x="5295" y="1500"/>
                    </a:lnTo>
                    <a:lnTo>
                      <a:pt x="5325" y="1383"/>
                    </a:lnTo>
                    <a:lnTo>
                      <a:pt x="5325" y="1265"/>
                    </a:lnTo>
                    <a:lnTo>
                      <a:pt x="5295" y="1177"/>
                    </a:lnTo>
                    <a:lnTo>
                      <a:pt x="5266" y="1059"/>
                    </a:lnTo>
                    <a:lnTo>
                      <a:pt x="5207" y="971"/>
                    </a:lnTo>
                    <a:lnTo>
                      <a:pt x="5119" y="883"/>
                    </a:lnTo>
                    <a:lnTo>
                      <a:pt x="5031" y="824"/>
                    </a:lnTo>
                    <a:lnTo>
                      <a:pt x="4942" y="765"/>
                    </a:lnTo>
                    <a:lnTo>
                      <a:pt x="4825" y="736"/>
                    </a:lnTo>
                    <a:lnTo>
                      <a:pt x="4707" y="706"/>
                    </a:lnTo>
                    <a:lnTo>
                      <a:pt x="4589" y="736"/>
                    </a:lnTo>
                    <a:lnTo>
                      <a:pt x="4472" y="765"/>
                    </a:lnTo>
                    <a:lnTo>
                      <a:pt x="4354" y="824"/>
                    </a:lnTo>
                    <a:lnTo>
                      <a:pt x="4236" y="883"/>
                    </a:lnTo>
                    <a:lnTo>
                      <a:pt x="4148" y="971"/>
                    </a:lnTo>
                    <a:lnTo>
                      <a:pt x="4001" y="1030"/>
                    </a:lnTo>
                    <a:lnTo>
                      <a:pt x="3824" y="1059"/>
                    </a:lnTo>
                    <a:lnTo>
                      <a:pt x="3619" y="1089"/>
                    </a:lnTo>
                    <a:lnTo>
                      <a:pt x="3148" y="1118"/>
                    </a:lnTo>
                    <a:lnTo>
                      <a:pt x="2648" y="1059"/>
                    </a:lnTo>
                    <a:lnTo>
                      <a:pt x="2148" y="971"/>
                    </a:lnTo>
                    <a:lnTo>
                      <a:pt x="1912" y="912"/>
                    </a:lnTo>
                    <a:lnTo>
                      <a:pt x="1707" y="824"/>
                    </a:lnTo>
                    <a:lnTo>
                      <a:pt x="1530" y="736"/>
                    </a:lnTo>
                    <a:lnTo>
                      <a:pt x="1383" y="618"/>
                    </a:lnTo>
                    <a:lnTo>
                      <a:pt x="1265" y="530"/>
                    </a:lnTo>
                    <a:lnTo>
                      <a:pt x="1177" y="383"/>
                    </a:lnTo>
                    <a:lnTo>
                      <a:pt x="1118" y="265"/>
                    </a:lnTo>
                    <a:lnTo>
                      <a:pt x="1059" y="177"/>
                    </a:lnTo>
                    <a:lnTo>
                      <a:pt x="971" y="88"/>
                    </a:lnTo>
                    <a:lnTo>
                      <a:pt x="853" y="30"/>
                    </a:lnTo>
                    <a:lnTo>
                      <a:pt x="7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966900" y="2580975"/>
                <a:ext cx="139750" cy="49300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972" extrusionOk="0">
                    <a:moveTo>
                      <a:pt x="530" y="1"/>
                    </a:moveTo>
                    <a:lnTo>
                      <a:pt x="412" y="59"/>
                    </a:lnTo>
                    <a:lnTo>
                      <a:pt x="295" y="118"/>
                    </a:lnTo>
                    <a:lnTo>
                      <a:pt x="206" y="177"/>
                    </a:lnTo>
                    <a:lnTo>
                      <a:pt x="148" y="265"/>
                    </a:lnTo>
                    <a:lnTo>
                      <a:pt x="89" y="383"/>
                    </a:lnTo>
                    <a:lnTo>
                      <a:pt x="30" y="471"/>
                    </a:lnTo>
                    <a:lnTo>
                      <a:pt x="1" y="589"/>
                    </a:lnTo>
                    <a:lnTo>
                      <a:pt x="1" y="677"/>
                    </a:lnTo>
                    <a:lnTo>
                      <a:pt x="30" y="795"/>
                    </a:lnTo>
                    <a:lnTo>
                      <a:pt x="59" y="883"/>
                    </a:lnTo>
                    <a:lnTo>
                      <a:pt x="148" y="971"/>
                    </a:lnTo>
                    <a:lnTo>
                      <a:pt x="236" y="1059"/>
                    </a:lnTo>
                    <a:lnTo>
                      <a:pt x="354" y="1118"/>
                    </a:lnTo>
                    <a:lnTo>
                      <a:pt x="912" y="1295"/>
                    </a:lnTo>
                    <a:lnTo>
                      <a:pt x="1501" y="1471"/>
                    </a:lnTo>
                    <a:lnTo>
                      <a:pt x="2089" y="1618"/>
                    </a:lnTo>
                    <a:lnTo>
                      <a:pt x="2677" y="1736"/>
                    </a:lnTo>
                    <a:lnTo>
                      <a:pt x="3266" y="1824"/>
                    </a:lnTo>
                    <a:lnTo>
                      <a:pt x="3854" y="1913"/>
                    </a:lnTo>
                    <a:lnTo>
                      <a:pt x="4442" y="1942"/>
                    </a:lnTo>
                    <a:lnTo>
                      <a:pt x="5060" y="1971"/>
                    </a:lnTo>
                    <a:lnTo>
                      <a:pt x="5207" y="1942"/>
                    </a:lnTo>
                    <a:lnTo>
                      <a:pt x="5295" y="1913"/>
                    </a:lnTo>
                    <a:lnTo>
                      <a:pt x="5413" y="1854"/>
                    </a:lnTo>
                    <a:lnTo>
                      <a:pt x="5472" y="1765"/>
                    </a:lnTo>
                    <a:lnTo>
                      <a:pt x="5531" y="1677"/>
                    </a:lnTo>
                    <a:lnTo>
                      <a:pt x="5590" y="1589"/>
                    </a:lnTo>
                    <a:lnTo>
                      <a:pt x="5590" y="1471"/>
                    </a:lnTo>
                    <a:lnTo>
                      <a:pt x="5590" y="1354"/>
                    </a:lnTo>
                    <a:lnTo>
                      <a:pt x="5590" y="1265"/>
                    </a:lnTo>
                    <a:lnTo>
                      <a:pt x="5531" y="1148"/>
                    </a:lnTo>
                    <a:lnTo>
                      <a:pt x="5501" y="1030"/>
                    </a:lnTo>
                    <a:lnTo>
                      <a:pt x="5413" y="942"/>
                    </a:lnTo>
                    <a:lnTo>
                      <a:pt x="5325" y="883"/>
                    </a:lnTo>
                    <a:lnTo>
                      <a:pt x="5237" y="824"/>
                    </a:lnTo>
                    <a:lnTo>
                      <a:pt x="5119" y="765"/>
                    </a:lnTo>
                    <a:lnTo>
                      <a:pt x="4972" y="765"/>
                    </a:lnTo>
                    <a:lnTo>
                      <a:pt x="4442" y="736"/>
                    </a:lnTo>
                    <a:lnTo>
                      <a:pt x="3942" y="706"/>
                    </a:lnTo>
                    <a:lnTo>
                      <a:pt x="3413" y="648"/>
                    </a:lnTo>
                    <a:lnTo>
                      <a:pt x="2913" y="559"/>
                    </a:lnTo>
                    <a:lnTo>
                      <a:pt x="2383" y="471"/>
                    </a:lnTo>
                    <a:lnTo>
                      <a:pt x="1883" y="353"/>
                    </a:lnTo>
                    <a:lnTo>
                      <a:pt x="1383" y="206"/>
                    </a:lnTo>
                    <a:lnTo>
                      <a:pt x="912" y="30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2"/>
              <p:cNvSpPr/>
              <p:nvPr/>
            </p:nvSpPr>
            <p:spPr>
              <a:xfrm>
                <a:off x="638175" y="1980150"/>
                <a:ext cx="35007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14003" h="6296" extrusionOk="0">
                    <a:moveTo>
                      <a:pt x="1765" y="0"/>
                    </a:moveTo>
                    <a:lnTo>
                      <a:pt x="1560" y="30"/>
                    </a:lnTo>
                    <a:lnTo>
                      <a:pt x="1383" y="59"/>
                    </a:lnTo>
                    <a:lnTo>
                      <a:pt x="1207" y="89"/>
                    </a:lnTo>
                    <a:lnTo>
                      <a:pt x="1030" y="177"/>
                    </a:lnTo>
                    <a:lnTo>
                      <a:pt x="883" y="265"/>
                    </a:lnTo>
                    <a:lnTo>
                      <a:pt x="736" y="353"/>
                    </a:lnTo>
                    <a:lnTo>
                      <a:pt x="589" y="471"/>
                    </a:lnTo>
                    <a:lnTo>
                      <a:pt x="471" y="589"/>
                    </a:lnTo>
                    <a:lnTo>
                      <a:pt x="353" y="736"/>
                    </a:lnTo>
                    <a:lnTo>
                      <a:pt x="236" y="883"/>
                    </a:lnTo>
                    <a:lnTo>
                      <a:pt x="148" y="1059"/>
                    </a:lnTo>
                    <a:lnTo>
                      <a:pt x="89" y="1236"/>
                    </a:lnTo>
                    <a:lnTo>
                      <a:pt x="30" y="1442"/>
                    </a:lnTo>
                    <a:lnTo>
                      <a:pt x="0" y="1618"/>
                    </a:lnTo>
                    <a:lnTo>
                      <a:pt x="0" y="1824"/>
                    </a:lnTo>
                    <a:lnTo>
                      <a:pt x="30" y="2001"/>
                    </a:lnTo>
                    <a:lnTo>
                      <a:pt x="59" y="2177"/>
                    </a:lnTo>
                    <a:lnTo>
                      <a:pt x="118" y="2354"/>
                    </a:lnTo>
                    <a:lnTo>
                      <a:pt x="177" y="2530"/>
                    </a:lnTo>
                    <a:lnTo>
                      <a:pt x="265" y="2707"/>
                    </a:lnTo>
                    <a:lnTo>
                      <a:pt x="353" y="2854"/>
                    </a:lnTo>
                    <a:lnTo>
                      <a:pt x="471" y="3001"/>
                    </a:lnTo>
                    <a:lnTo>
                      <a:pt x="618" y="3119"/>
                    </a:lnTo>
                    <a:lnTo>
                      <a:pt x="736" y="3236"/>
                    </a:lnTo>
                    <a:lnTo>
                      <a:pt x="912" y="3324"/>
                    </a:lnTo>
                    <a:lnTo>
                      <a:pt x="1059" y="3413"/>
                    </a:lnTo>
                    <a:lnTo>
                      <a:pt x="1236" y="3472"/>
                    </a:lnTo>
                    <a:lnTo>
                      <a:pt x="1442" y="3530"/>
                    </a:lnTo>
                    <a:lnTo>
                      <a:pt x="1618" y="3560"/>
                    </a:lnTo>
                    <a:lnTo>
                      <a:pt x="8737" y="4178"/>
                    </a:lnTo>
                    <a:lnTo>
                      <a:pt x="13150" y="6296"/>
                    </a:lnTo>
                    <a:lnTo>
                      <a:pt x="14003" y="2001"/>
                    </a:lnTo>
                    <a:lnTo>
                      <a:pt x="9120" y="2265"/>
                    </a:lnTo>
                    <a:lnTo>
                      <a:pt x="2324" y="89"/>
                    </a:lnTo>
                    <a:lnTo>
                      <a:pt x="2148" y="30"/>
                    </a:lnTo>
                    <a:lnTo>
                      <a:pt x="1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2"/>
              <p:cNvSpPr/>
              <p:nvPr/>
            </p:nvSpPr>
            <p:spPr>
              <a:xfrm>
                <a:off x="899975" y="2011775"/>
                <a:ext cx="58125" cy="132400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5296" extrusionOk="0">
                    <a:moveTo>
                      <a:pt x="1677" y="0"/>
                    </a:moveTo>
                    <a:lnTo>
                      <a:pt x="1560" y="30"/>
                    </a:lnTo>
                    <a:lnTo>
                      <a:pt x="1383" y="89"/>
                    </a:lnTo>
                    <a:lnTo>
                      <a:pt x="1207" y="177"/>
                    </a:lnTo>
                    <a:lnTo>
                      <a:pt x="1089" y="295"/>
                    </a:lnTo>
                    <a:lnTo>
                      <a:pt x="942" y="412"/>
                    </a:lnTo>
                    <a:lnTo>
                      <a:pt x="736" y="677"/>
                    </a:lnTo>
                    <a:lnTo>
                      <a:pt x="560" y="971"/>
                    </a:lnTo>
                    <a:lnTo>
                      <a:pt x="413" y="1295"/>
                    </a:lnTo>
                    <a:lnTo>
                      <a:pt x="295" y="1618"/>
                    </a:lnTo>
                    <a:lnTo>
                      <a:pt x="148" y="2324"/>
                    </a:lnTo>
                    <a:lnTo>
                      <a:pt x="89" y="2707"/>
                    </a:lnTo>
                    <a:lnTo>
                      <a:pt x="30" y="3089"/>
                    </a:lnTo>
                    <a:lnTo>
                      <a:pt x="1" y="3442"/>
                    </a:lnTo>
                    <a:lnTo>
                      <a:pt x="30" y="3824"/>
                    </a:lnTo>
                    <a:lnTo>
                      <a:pt x="89" y="4177"/>
                    </a:lnTo>
                    <a:lnTo>
                      <a:pt x="207" y="4501"/>
                    </a:lnTo>
                    <a:lnTo>
                      <a:pt x="383" y="4825"/>
                    </a:lnTo>
                    <a:lnTo>
                      <a:pt x="501" y="4972"/>
                    </a:lnTo>
                    <a:lnTo>
                      <a:pt x="618" y="5119"/>
                    </a:lnTo>
                    <a:lnTo>
                      <a:pt x="736" y="5207"/>
                    </a:lnTo>
                    <a:lnTo>
                      <a:pt x="854" y="5266"/>
                    </a:lnTo>
                    <a:lnTo>
                      <a:pt x="942" y="5295"/>
                    </a:lnTo>
                    <a:lnTo>
                      <a:pt x="1177" y="5295"/>
                    </a:lnTo>
                    <a:lnTo>
                      <a:pt x="1266" y="5236"/>
                    </a:lnTo>
                    <a:lnTo>
                      <a:pt x="1354" y="5178"/>
                    </a:lnTo>
                    <a:lnTo>
                      <a:pt x="1442" y="5089"/>
                    </a:lnTo>
                    <a:lnTo>
                      <a:pt x="1501" y="5001"/>
                    </a:lnTo>
                    <a:lnTo>
                      <a:pt x="1560" y="4913"/>
                    </a:lnTo>
                    <a:lnTo>
                      <a:pt x="1589" y="4795"/>
                    </a:lnTo>
                    <a:lnTo>
                      <a:pt x="1619" y="4678"/>
                    </a:lnTo>
                    <a:lnTo>
                      <a:pt x="1619" y="4560"/>
                    </a:lnTo>
                    <a:lnTo>
                      <a:pt x="1589" y="4442"/>
                    </a:lnTo>
                    <a:lnTo>
                      <a:pt x="1530" y="4325"/>
                    </a:lnTo>
                    <a:lnTo>
                      <a:pt x="1442" y="4236"/>
                    </a:lnTo>
                    <a:lnTo>
                      <a:pt x="1354" y="4119"/>
                    </a:lnTo>
                    <a:lnTo>
                      <a:pt x="1295" y="3972"/>
                    </a:lnTo>
                    <a:lnTo>
                      <a:pt x="1266" y="3795"/>
                    </a:lnTo>
                    <a:lnTo>
                      <a:pt x="1236" y="3589"/>
                    </a:lnTo>
                    <a:lnTo>
                      <a:pt x="1207" y="3118"/>
                    </a:lnTo>
                    <a:lnTo>
                      <a:pt x="1266" y="2618"/>
                    </a:lnTo>
                    <a:lnTo>
                      <a:pt x="1354" y="2118"/>
                    </a:lnTo>
                    <a:lnTo>
                      <a:pt x="1413" y="1883"/>
                    </a:lnTo>
                    <a:lnTo>
                      <a:pt x="1501" y="1677"/>
                    </a:lnTo>
                    <a:lnTo>
                      <a:pt x="1589" y="1501"/>
                    </a:lnTo>
                    <a:lnTo>
                      <a:pt x="1707" y="1353"/>
                    </a:lnTo>
                    <a:lnTo>
                      <a:pt x="1824" y="1236"/>
                    </a:lnTo>
                    <a:lnTo>
                      <a:pt x="1942" y="1177"/>
                    </a:lnTo>
                    <a:lnTo>
                      <a:pt x="2060" y="1118"/>
                    </a:lnTo>
                    <a:lnTo>
                      <a:pt x="2177" y="1030"/>
                    </a:lnTo>
                    <a:lnTo>
                      <a:pt x="2236" y="942"/>
                    </a:lnTo>
                    <a:lnTo>
                      <a:pt x="2295" y="853"/>
                    </a:lnTo>
                    <a:lnTo>
                      <a:pt x="2325" y="736"/>
                    </a:lnTo>
                    <a:lnTo>
                      <a:pt x="2325" y="618"/>
                    </a:lnTo>
                    <a:lnTo>
                      <a:pt x="2325" y="500"/>
                    </a:lnTo>
                    <a:lnTo>
                      <a:pt x="2295" y="412"/>
                    </a:lnTo>
                    <a:lnTo>
                      <a:pt x="2236" y="295"/>
                    </a:lnTo>
                    <a:lnTo>
                      <a:pt x="2177" y="206"/>
                    </a:lnTo>
                    <a:lnTo>
                      <a:pt x="2119" y="118"/>
                    </a:lnTo>
                    <a:lnTo>
                      <a:pt x="2030" y="59"/>
                    </a:lnTo>
                    <a:lnTo>
                      <a:pt x="191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2"/>
              <p:cNvSpPr/>
              <p:nvPr/>
            </p:nvSpPr>
            <p:spPr>
              <a:xfrm>
                <a:off x="622000" y="1948525"/>
                <a:ext cx="50025" cy="139750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5590" extrusionOk="0">
                    <a:moveTo>
                      <a:pt x="1177" y="1"/>
                    </a:moveTo>
                    <a:lnTo>
                      <a:pt x="1089" y="59"/>
                    </a:lnTo>
                    <a:lnTo>
                      <a:pt x="1000" y="118"/>
                    </a:lnTo>
                    <a:lnTo>
                      <a:pt x="912" y="206"/>
                    </a:lnTo>
                    <a:lnTo>
                      <a:pt x="853" y="324"/>
                    </a:lnTo>
                    <a:lnTo>
                      <a:pt x="677" y="912"/>
                    </a:lnTo>
                    <a:lnTo>
                      <a:pt x="500" y="1471"/>
                    </a:lnTo>
                    <a:lnTo>
                      <a:pt x="353" y="2060"/>
                    </a:lnTo>
                    <a:lnTo>
                      <a:pt x="236" y="2648"/>
                    </a:lnTo>
                    <a:lnTo>
                      <a:pt x="147" y="3236"/>
                    </a:lnTo>
                    <a:lnTo>
                      <a:pt x="59" y="3825"/>
                    </a:lnTo>
                    <a:lnTo>
                      <a:pt x="30" y="4442"/>
                    </a:lnTo>
                    <a:lnTo>
                      <a:pt x="0" y="5031"/>
                    </a:lnTo>
                    <a:lnTo>
                      <a:pt x="30" y="5178"/>
                    </a:lnTo>
                    <a:lnTo>
                      <a:pt x="59" y="5295"/>
                    </a:lnTo>
                    <a:lnTo>
                      <a:pt x="118" y="5384"/>
                    </a:lnTo>
                    <a:lnTo>
                      <a:pt x="206" y="5472"/>
                    </a:lnTo>
                    <a:lnTo>
                      <a:pt x="294" y="5531"/>
                    </a:lnTo>
                    <a:lnTo>
                      <a:pt x="383" y="5560"/>
                    </a:lnTo>
                    <a:lnTo>
                      <a:pt x="500" y="5560"/>
                    </a:lnTo>
                    <a:lnTo>
                      <a:pt x="618" y="5590"/>
                    </a:lnTo>
                    <a:lnTo>
                      <a:pt x="736" y="5560"/>
                    </a:lnTo>
                    <a:lnTo>
                      <a:pt x="824" y="5531"/>
                    </a:lnTo>
                    <a:lnTo>
                      <a:pt x="942" y="5472"/>
                    </a:lnTo>
                    <a:lnTo>
                      <a:pt x="1030" y="5413"/>
                    </a:lnTo>
                    <a:lnTo>
                      <a:pt x="1118" y="5325"/>
                    </a:lnTo>
                    <a:lnTo>
                      <a:pt x="1177" y="5207"/>
                    </a:lnTo>
                    <a:lnTo>
                      <a:pt x="1206" y="5090"/>
                    </a:lnTo>
                    <a:lnTo>
                      <a:pt x="1206" y="4942"/>
                    </a:lnTo>
                    <a:lnTo>
                      <a:pt x="1236" y="4442"/>
                    </a:lnTo>
                    <a:lnTo>
                      <a:pt x="1265" y="3913"/>
                    </a:lnTo>
                    <a:lnTo>
                      <a:pt x="1324" y="3383"/>
                    </a:lnTo>
                    <a:lnTo>
                      <a:pt x="1412" y="2883"/>
                    </a:lnTo>
                    <a:lnTo>
                      <a:pt x="1501" y="2383"/>
                    </a:lnTo>
                    <a:lnTo>
                      <a:pt x="1618" y="1883"/>
                    </a:lnTo>
                    <a:lnTo>
                      <a:pt x="1765" y="1383"/>
                    </a:lnTo>
                    <a:lnTo>
                      <a:pt x="1942" y="883"/>
                    </a:lnTo>
                    <a:lnTo>
                      <a:pt x="1971" y="736"/>
                    </a:lnTo>
                    <a:lnTo>
                      <a:pt x="2001" y="618"/>
                    </a:lnTo>
                    <a:lnTo>
                      <a:pt x="1971" y="501"/>
                    </a:lnTo>
                    <a:lnTo>
                      <a:pt x="1912" y="383"/>
                    </a:lnTo>
                    <a:lnTo>
                      <a:pt x="1854" y="295"/>
                    </a:lnTo>
                    <a:lnTo>
                      <a:pt x="1795" y="206"/>
                    </a:lnTo>
                    <a:lnTo>
                      <a:pt x="1706" y="118"/>
                    </a:lnTo>
                    <a:lnTo>
                      <a:pt x="1618" y="59"/>
                    </a:lnTo>
                    <a:lnTo>
                      <a:pt x="1501" y="30"/>
                    </a:lnTo>
                    <a:lnTo>
                      <a:pt x="138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2"/>
              <p:cNvSpPr/>
              <p:nvPr/>
            </p:nvSpPr>
            <p:spPr>
              <a:xfrm>
                <a:off x="1283125" y="2095600"/>
                <a:ext cx="350075" cy="157400"/>
              </a:xfrm>
              <a:custGeom>
                <a:avLst/>
                <a:gdLst/>
                <a:ahLst/>
                <a:cxnLst/>
                <a:rect l="l" t="t" r="r" b="b"/>
                <a:pathLst>
                  <a:path w="14003" h="6296" extrusionOk="0">
                    <a:moveTo>
                      <a:pt x="854" y="1"/>
                    </a:moveTo>
                    <a:lnTo>
                      <a:pt x="1" y="4296"/>
                    </a:lnTo>
                    <a:lnTo>
                      <a:pt x="1" y="4296"/>
                    </a:lnTo>
                    <a:lnTo>
                      <a:pt x="4884" y="4060"/>
                    </a:lnTo>
                    <a:lnTo>
                      <a:pt x="11679" y="6208"/>
                    </a:lnTo>
                    <a:lnTo>
                      <a:pt x="11855" y="6266"/>
                    </a:lnTo>
                    <a:lnTo>
                      <a:pt x="12061" y="6296"/>
                    </a:lnTo>
                    <a:lnTo>
                      <a:pt x="12414" y="6296"/>
                    </a:lnTo>
                    <a:lnTo>
                      <a:pt x="12620" y="6266"/>
                    </a:lnTo>
                    <a:lnTo>
                      <a:pt x="12797" y="6208"/>
                    </a:lnTo>
                    <a:lnTo>
                      <a:pt x="12944" y="6149"/>
                    </a:lnTo>
                    <a:lnTo>
                      <a:pt x="13120" y="6061"/>
                    </a:lnTo>
                    <a:lnTo>
                      <a:pt x="13267" y="5972"/>
                    </a:lnTo>
                    <a:lnTo>
                      <a:pt x="13414" y="5855"/>
                    </a:lnTo>
                    <a:lnTo>
                      <a:pt x="13532" y="5708"/>
                    </a:lnTo>
                    <a:lnTo>
                      <a:pt x="13650" y="5560"/>
                    </a:lnTo>
                    <a:lnTo>
                      <a:pt x="13767" y="5413"/>
                    </a:lnTo>
                    <a:lnTo>
                      <a:pt x="13856" y="5237"/>
                    </a:lnTo>
                    <a:lnTo>
                      <a:pt x="13914" y="5060"/>
                    </a:lnTo>
                    <a:lnTo>
                      <a:pt x="13944" y="4884"/>
                    </a:lnTo>
                    <a:lnTo>
                      <a:pt x="13973" y="4678"/>
                    </a:lnTo>
                    <a:lnTo>
                      <a:pt x="14003" y="4501"/>
                    </a:lnTo>
                    <a:lnTo>
                      <a:pt x="13973" y="4296"/>
                    </a:lnTo>
                    <a:lnTo>
                      <a:pt x="13944" y="4119"/>
                    </a:lnTo>
                    <a:lnTo>
                      <a:pt x="13885" y="3943"/>
                    </a:lnTo>
                    <a:lnTo>
                      <a:pt x="13826" y="3766"/>
                    </a:lnTo>
                    <a:lnTo>
                      <a:pt x="13738" y="3619"/>
                    </a:lnTo>
                    <a:lnTo>
                      <a:pt x="13650" y="3472"/>
                    </a:lnTo>
                    <a:lnTo>
                      <a:pt x="13532" y="3325"/>
                    </a:lnTo>
                    <a:lnTo>
                      <a:pt x="13385" y="3207"/>
                    </a:lnTo>
                    <a:lnTo>
                      <a:pt x="13238" y="3089"/>
                    </a:lnTo>
                    <a:lnTo>
                      <a:pt x="13091" y="2972"/>
                    </a:lnTo>
                    <a:lnTo>
                      <a:pt x="12914" y="2913"/>
                    </a:lnTo>
                    <a:lnTo>
                      <a:pt x="12738" y="2825"/>
                    </a:lnTo>
                    <a:lnTo>
                      <a:pt x="12561" y="2795"/>
                    </a:lnTo>
                    <a:lnTo>
                      <a:pt x="12385" y="2766"/>
                    </a:lnTo>
                    <a:lnTo>
                      <a:pt x="5266" y="2119"/>
                    </a:lnTo>
                    <a:lnTo>
                      <a:pt x="8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1313275" y="2089000"/>
                <a:ext cx="57400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2296" h="5325" extrusionOk="0">
                    <a:moveTo>
                      <a:pt x="1266" y="0"/>
                    </a:moveTo>
                    <a:lnTo>
                      <a:pt x="1148" y="29"/>
                    </a:lnTo>
                    <a:lnTo>
                      <a:pt x="1060" y="59"/>
                    </a:lnTo>
                    <a:lnTo>
                      <a:pt x="971" y="118"/>
                    </a:lnTo>
                    <a:lnTo>
                      <a:pt x="883" y="206"/>
                    </a:lnTo>
                    <a:lnTo>
                      <a:pt x="824" y="294"/>
                    </a:lnTo>
                    <a:lnTo>
                      <a:pt x="765" y="412"/>
                    </a:lnTo>
                    <a:lnTo>
                      <a:pt x="736" y="500"/>
                    </a:lnTo>
                    <a:lnTo>
                      <a:pt x="707" y="618"/>
                    </a:lnTo>
                    <a:lnTo>
                      <a:pt x="707" y="735"/>
                    </a:lnTo>
                    <a:lnTo>
                      <a:pt x="736" y="853"/>
                    </a:lnTo>
                    <a:lnTo>
                      <a:pt x="795" y="971"/>
                    </a:lnTo>
                    <a:lnTo>
                      <a:pt x="883" y="1088"/>
                    </a:lnTo>
                    <a:lnTo>
                      <a:pt x="971" y="1177"/>
                    </a:lnTo>
                    <a:lnTo>
                      <a:pt x="1030" y="1324"/>
                    </a:lnTo>
                    <a:lnTo>
                      <a:pt x="1060" y="1500"/>
                    </a:lnTo>
                    <a:lnTo>
                      <a:pt x="1089" y="1706"/>
                    </a:lnTo>
                    <a:lnTo>
                      <a:pt x="1118" y="2177"/>
                    </a:lnTo>
                    <a:lnTo>
                      <a:pt x="1060" y="2677"/>
                    </a:lnTo>
                    <a:lnTo>
                      <a:pt x="971" y="3177"/>
                    </a:lnTo>
                    <a:lnTo>
                      <a:pt x="913" y="3412"/>
                    </a:lnTo>
                    <a:lnTo>
                      <a:pt x="824" y="3618"/>
                    </a:lnTo>
                    <a:lnTo>
                      <a:pt x="736" y="3795"/>
                    </a:lnTo>
                    <a:lnTo>
                      <a:pt x="618" y="3971"/>
                    </a:lnTo>
                    <a:lnTo>
                      <a:pt x="501" y="4059"/>
                    </a:lnTo>
                    <a:lnTo>
                      <a:pt x="383" y="4148"/>
                    </a:lnTo>
                    <a:lnTo>
                      <a:pt x="265" y="4207"/>
                    </a:lnTo>
                    <a:lnTo>
                      <a:pt x="148" y="4265"/>
                    </a:lnTo>
                    <a:lnTo>
                      <a:pt x="89" y="4354"/>
                    </a:lnTo>
                    <a:lnTo>
                      <a:pt x="30" y="4471"/>
                    </a:lnTo>
                    <a:lnTo>
                      <a:pt x="1" y="4589"/>
                    </a:lnTo>
                    <a:lnTo>
                      <a:pt x="1" y="4677"/>
                    </a:lnTo>
                    <a:lnTo>
                      <a:pt x="1" y="4795"/>
                    </a:lnTo>
                    <a:lnTo>
                      <a:pt x="30" y="4913"/>
                    </a:lnTo>
                    <a:lnTo>
                      <a:pt x="59" y="5001"/>
                    </a:lnTo>
                    <a:lnTo>
                      <a:pt x="148" y="5118"/>
                    </a:lnTo>
                    <a:lnTo>
                      <a:pt x="207" y="5177"/>
                    </a:lnTo>
                    <a:lnTo>
                      <a:pt x="295" y="5266"/>
                    </a:lnTo>
                    <a:lnTo>
                      <a:pt x="412" y="5295"/>
                    </a:lnTo>
                    <a:lnTo>
                      <a:pt x="501" y="5324"/>
                    </a:lnTo>
                    <a:lnTo>
                      <a:pt x="648" y="5324"/>
                    </a:lnTo>
                    <a:lnTo>
                      <a:pt x="765" y="5295"/>
                    </a:lnTo>
                    <a:lnTo>
                      <a:pt x="942" y="5207"/>
                    </a:lnTo>
                    <a:lnTo>
                      <a:pt x="1089" y="5118"/>
                    </a:lnTo>
                    <a:lnTo>
                      <a:pt x="1236" y="5030"/>
                    </a:lnTo>
                    <a:lnTo>
                      <a:pt x="1383" y="4913"/>
                    </a:lnTo>
                    <a:lnTo>
                      <a:pt x="1589" y="4648"/>
                    </a:lnTo>
                    <a:lnTo>
                      <a:pt x="1766" y="4354"/>
                    </a:lnTo>
                    <a:lnTo>
                      <a:pt x="1913" y="4030"/>
                    </a:lnTo>
                    <a:lnTo>
                      <a:pt x="2001" y="3677"/>
                    </a:lnTo>
                    <a:lnTo>
                      <a:pt x="2177" y="2971"/>
                    </a:lnTo>
                    <a:lnTo>
                      <a:pt x="2236" y="2618"/>
                    </a:lnTo>
                    <a:lnTo>
                      <a:pt x="2295" y="2236"/>
                    </a:lnTo>
                    <a:lnTo>
                      <a:pt x="2295" y="1853"/>
                    </a:lnTo>
                    <a:lnTo>
                      <a:pt x="2295" y="1500"/>
                    </a:lnTo>
                    <a:lnTo>
                      <a:pt x="2236" y="1147"/>
                    </a:lnTo>
                    <a:lnTo>
                      <a:pt x="2119" y="794"/>
                    </a:lnTo>
                    <a:lnTo>
                      <a:pt x="1942" y="471"/>
                    </a:lnTo>
                    <a:lnTo>
                      <a:pt x="1824" y="324"/>
                    </a:lnTo>
                    <a:lnTo>
                      <a:pt x="1677" y="177"/>
                    </a:lnTo>
                    <a:lnTo>
                      <a:pt x="1589" y="88"/>
                    </a:lnTo>
                    <a:lnTo>
                      <a:pt x="1471" y="29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1599350" y="2145625"/>
                <a:ext cx="49300" cy="13975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5590" extrusionOk="0">
                    <a:moveTo>
                      <a:pt x="1383" y="0"/>
                    </a:moveTo>
                    <a:lnTo>
                      <a:pt x="1265" y="30"/>
                    </a:lnTo>
                    <a:lnTo>
                      <a:pt x="1177" y="59"/>
                    </a:lnTo>
                    <a:lnTo>
                      <a:pt x="1060" y="118"/>
                    </a:lnTo>
                    <a:lnTo>
                      <a:pt x="971" y="177"/>
                    </a:lnTo>
                    <a:lnTo>
                      <a:pt x="883" y="265"/>
                    </a:lnTo>
                    <a:lnTo>
                      <a:pt x="824" y="353"/>
                    </a:lnTo>
                    <a:lnTo>
                      <a:pt x="795" y="500"/>
                    </a:lnTo>
                    <a:lnTo>
                      <a:pt x="765" y="618"/>
                    </a:lnTo>
                    <a:lnTo>
                      <a:pt x="765" y="1147"/>
                    </a:lnTo>
                    <a:lnTo>
                      <a:pt x="736" y="1677"/>
                    </a:lnTo>
                    <a:lnTo>
                      <a:pt x="677" y="2177"/>
                    </a:lnTo>
                    <a:lnTo>
                      <a:pt x="589" y="2706"/>
                    </a:lnTo>
                    <a:lnTo>
                      <a:pt x="501" y="3206"/>
                    </a:lnTo>
                    <a:lnTo>
                      <a:pt x="354" y="3707"/>
                    </a:lnTo>
                    <a:lnTo>
                      <a:pt x="206" y="4207"/>
                    </a:lnTo>
                    <a:lnTo>
                      <a:pt x="59" y="4707"/>
                    </a:lnTo>
                    <a:lnTo>
                      <a:pt x="30" y="4824"/>
                    </a:lnTo>
                    <a:lnTo>
                      <a:pt x="1" y="4971"/>
                    </a:lnTo>
                    <a:lnTo>
                      <a:pt x="30" y="5089"/>
                    </a:lnTo>
                    <a:lnTo>
                      <a:pt x="59" y="5177"/>
                    </a:lnTo>
                    <a:lnTo>
                      <a:pt x="118" y="5295"/>
                    </a:lnTo>
                    <a:lnTo>
                      <a:pt x="206" y="5383"/>
                    </a:lnTo>
                    <a:lnTo>
                      <a:pt x="295" y="5442"/>
                    </a:lnTo>
                    <a:lnTo>
                      <a:pt x="383" y="5501"/>
                    </a:lnTo>
                    <a:lnTo>
                      <a:pt x="501" y="5560"/>
                    </a:lnTo>
                    <a:lnTo>
                      <a:pt x="589" y="5589"/>
                    </a:lnTo>
                    <a:lnTo>
                      <a:pt x="707" y="5589"/>
                    </a:lnTo>
                    <a:lnTo>
                      <a:pt x="824" y="5560"/>
                    </a:lnTo>
                    <a:lnTo>
                      <a:pt x="912" y="5530"/>
                    </a:lnTo>
                    <a:lnTo>
                      <a:pt x="1001" y="5472"/>
                    </a:lnTo>
                    <a:lnTo>
                      <a:pt x="1060" y="5354"/>
                    </a:lnTo>
                    <a:lnTo>
                      <a:pt x="1118" y="5236"/>
                    </a:lnTo>
                    <a:lnTo>
                      <a:pt x="1324" y="4677"/>
                    </a:lnTo>
                    <a:lnTo>
                      <a:pt x="1501" y="4089"/>
                    </a:lnTo>
                    <a:lnTo>
                      <a:pt x="1648" y="3501"/>
                    </a:lnTo>
                    <a:lnTo>
                      <a:pt x="1766" y="2942"/>
                    </a:lnTo>
                    <a:lnTo>
                      <a:pt x="1854" y="2324"/>
                    </a:lnTo>
                    <a:lnTo>
                      <a:pt x="1913" y="1736"/>
                    </a:lnTo>
                    <a:lnTo>
                      <a:pt x="1971" y="1147"/>
                    </a:lnTo>
                    <a:lnTo>
                      <a:pt x="1971" y="530"/>
                    </a:lnTo>
                    <a:lnTo>
                      <a:pt x="1971" y="412"/>
                    </a:lnTo>
                    <a:lnTo>
                      <a:pt x="1942" y="294"/>
                    </a:lnTo>
                    <a:lnTo>
                      <a:pt x="1883" y="177"/>
                    </a:lnTo>
                    <a:lnTo>
                      <a:pt x="1795" y="118"/>
                    </a:lnTo>
                    <a:lnTo>
                      <a:pt x="1707" y="59"/>
                    </a:lnTo>
                    <a:lnTo>
                      <a:pt x="1618" y="30"/>
                    </a:ln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>
                <a:off x="705825" y="2159600"/>
                <a:ext cx="325075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10267" extrusionOk="0">
                    <a:moveTo>
                      <a:pt x="10591" y="0"/>
                    </a:moveTo>
                    <a:lnTo>
                      <a:pt x="7296" y="3648"/>
                    </a:lnTo>
                    <a:lnTo>
                      <a:pt x="972" y="6913"/>
                    </a:lnTo>
                    <a:lnTo>
                      <a:pt x="795" y="7001"/>
                    </a:lnTo>
                    <a:lnTo>
                      <a:pt x="648" y="7119"/>
                    </a:lnTo>
                    <a:lnTo>
                      <a:pt x="501" y="7266"/>
                    </a:lnTo>
                    <a:lnTo>
                      <a:pt x="383" y="7383"/>
                    </a:lnTo>
                    <a:lnTo>
                      <a:pt x="266" y="7531"/>
                    </a:lnTo>
                    <a:lnTo>
                      <a:pt x="177" y="7707"/>
                    </a:lnTo>
                    <a:lnTo>
                      <a:pt x="118" y="7884"/>
                    </a:lnTo>
                    <a:lnTo>
                      <a:pt x="60" y="8060"/>
                    </a:lnTo>
                    <a:lnTo>
                      <a:pt x="30" y="8237"/>
                    </a:lnTo>
                    <a:lnTo>
                      <a:pt x="1" y="8413"/>
                    </a:lnTo>
                    <a:lnTo>
                      <a:pt x="1" y="8590"/>
                    </a:lnTo>
                    <a:lnTo>
                      <a:pt x="30" y="8766"/>
                    </a:lnTo>
                    <a:lnTo>
                      <a:pt x="60" y="8943"/>
                    </a:lnTo>
                    <a:lnTo>
                      <a:pt x="118" y="9119"/>
                    </a:lnTo>
                    <a:lnTo>
                      <a:pt x="207" y="9296"/>
                    </a:lnTo>
                    <a:lnTo>
                      <a:pt x="295" y="9472"/>
                    </a:lnTo>
                    <a:lnTo>
                      <a:pt x="413" y="9619"/>
                    </a:lnTo>
                    <a:lnTo>
                      <a:pt x="560" y="9766"/>
                    </a:lnTo>
                    <a:lnTo>
                      <a:pt x="677" y="9884"/>
                    </a:lnTo>
                    <a:lnTo>
                      <a:pt x="854" y="10002"/>
                    </a:lnTo>
                    <a:lnTo>
                      <a:pt x="1001" y="10090"/>
                    </a:lnTo>
                    <a:lnTo>
                      <a:pt x="1177" y="10149"/>
                    </a:lnTo>
                    <a:lnTo>
                      <a:pt x="1354" y="10207"/>
                    </a:lnTo>
                    <a:lnTo>
                      <a:pt x="1530" y="10237"/>
                    </a:lnTo>
                    <a:lnTo>
                      <a:pt x="1707" y="10266"/>
                    </a:lnTo>
                    <a:lnTo>
                      <a:pt x="1883" y="10266"/>
                    </a:lnTo>
                    <a:lnTo>
                      <a:pt x="2060" y="10237"/>
                    </a:lnTo>
                    <a:lnTo>
                      <a:pt x="2266" y="10207"/>
                    </a:lnTo>
                    <a:lnTo>
                      <a:pt x="2442" y="10149"/>
                    </a:lnTo>
                    <a:lnTo>
                      <a:pt x="2589" y="10060"/>
                    </a:lnTo>
                    <a:lnTo>
                      <a:pt x="2766" y="9972"/>
                    </a:lnTo>
                    <a:lnTo>
                      <a:pt x="2913" y="9854"/>
                    </a:lnTo>
                    <a:lnTo>
                      <a:pt x="8384" y="5266"/>
                    </a:lnTo>
                    <a:lnTo>
                      <a:pt x="13003" y="3648"/>
                    </a:lnTo>
                    <a:lnTo>
                      <a:pt x="105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>
                <a:off x="918375" y="2174300"/>
                <a:ext cx="91950" cy="114750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4590" extrusionOk="0">
                    <a:moveTo>
                      <a:pt x="530" y="0"/>
                    </a:moveTo>
                    <a:lnTo>
                      <a:pt x="412" y="59"/>
                    </a:lnTo>
                    <a:lnTo>
                      <a:pt x="324" y="118"/>
                    </a:lnTo>
                    <a:lnTo>
                      <a:pt x="235" y="206"/>
                    </a:lnTo>
                    <a:lnTo>
                      <a:pt x="177" y="324"/>
                    </a:lnTo>
                    <a:lnTo>
                      <a:pt x="88" y="500"/>
                    </a:lnTo>
                    <a:lnTo>
                      <a:pt x="59" y="677"/>
                    </a:lnTo>
                    <a:lnTo>
                      <a:pt x="30" y="824"/>
                    </a:lnTo>
                    <a:lnTo>
                      <a:pt x="0" y="1000"/>
                    </a:lnTo>
                    <a:lnTo>
                      <a:pt x="30" y="1353"/>
                    </a:lnTo>
                    <a:lnTo>
                      <a:pt x="118" y="1677"/>
                    </a:lnTo>
                    <a:lnTo>
                      <a:pt x="265" y="2001"/>
                    </a:lnTo>
                    <a:lnTo>
                      <a:pt x="412" y="2324"/>
                    </a:lnTo>
                    <a:lnTo>
                      <a:pt x="794" y="2942"/>
                    </a:lnTo>
                    <a:lnTo>
                      <a:pt x="1030" y="3236"/>
                    </a:lnTo>
                    <a:lnTo>
                      <a:pt x="1265" y="3560"/>
                    </a:lnTo>
                    <a:lnTo>
                      <a:pt x="1500" y="3824"/>
                    </a:lnTo>
                    <a:lnTo>
                      <a:pt x="1765" y="4060"/>
                    </a:lnTo>
                    <a:lnTo>
                      <a:pt x="2059" y="4266"/>
                    </a:lnTo>
                    <a:lnTo>
                      <a:pt x="2383" y="4442"/>
                    </a:lnTo>
                    <a:lnTo>
                      <a:pt x="2736" y="4530"/>
                    </a:lnTo>
                    <a:lnTo>
                      <a:pt x="2942" y="4560"/>
                    </a:lnTo>
                    <a:lnTo>
                      <a:pt x="3118" y="4589"/>
                    </a:lnTo>
                    <a:lnTo>
                      <a:pt x="3265" y="4560"/>
                    </a:lnTo>
                    <a:lnTo>
                      <a:pt x="3383" y="4530"/>
                    </a:lnTo>
                    <a:lnTo>
                      <a:pt x="3471" y="4472"/>
                    </a:lnTo>
                    <a:lnTo>
                      <a:pt x="3559" y="4383"/>
                    </a:lnTo>
                    <a:lnTo>
                      <a:pt x="3618" y="4295"/>
                    </a:lnTo>
                    <a:lnTo>
                      <a:pt x="3648" y="4207"/>
                    </a:lnTo>
                    <a:lnTo>
                      <a:pt x="3677" y="4089"/>
                    </a:lnTo>
                    <a:lnTo>
                      <a:pt x="3677" y="4001"/>
                    </a:lnTo>
                    <a:lnTo>
                      <a:pt x="3648" y="3883"/>
                    </a:lnTo>
                    <a:lnTo>
                      <a:pt x="3618" y="3766"/>
                    </a:lnTo>
                    <a:lnTo>
                      <a:pt x="3589" y="3648"/>
                    </a:lnTo>
                    <a:lnTo>
                      <a:pt x="3501" y="3560"/>
                    </a:lnTo>
                    <a:lnTo>
                      <a:pt x="3412" y="3501"/>
                    </a:lnTo>
                    <a:lnTo>
                      <a:pt x="3324" y="3442"/>
                    </a:lnTo>
                    <a:lnTo>
                      <a:pt x="3206" y="3383"/>
                    </a:lnTo>
                    <a:lnTo>
                      <a:pt x="3059" y="3383"/>
                    </a:lnTo>
                    <a:lnTo>
                      <a:pt x="2942" y="3354"/>
                    </a:lnTo>
                    <a:lnTo>
                      <a:pt x="2795" y="3295"/>
                    </a:lnTo>
                    <a:lnTo>
                      <a:pt x="2618" y="3177"/>
                    </a:lnTo>
                    <a:lnTo>
                      <a:pt x="2471" y="3060"/>
                    </a:lnTo>
                    <a:lnTo>
                      <a:pt x="2118" y="2736"/>
                    </a:lnTo>
                    <a:lnTo>
                      <a:pt x="1794" y="2354"/>
                    </a:lnTo>
                    <a:lnTo>
                      <a:pt x="1530" y="1942"/>
                    </a:lnTo>
                    <a:lnTo>
                      <a:pt x="1412" y="1736"/>
                    </a:lnTo>
                    <a:lnTo>
                      <a:pt x="1324" y="1530"/>
                    </a:lnTo>
                    <a:lnTo>
                      <a:pt x="1236" y="1324"/>
                    </a:lnTo>
                    <a:lnTo>
                      <a:pt x="1206" y="1148"/>
                    </a:lnTo>
                    <a:lnTo>
                      <a:pt x="1206" y="1000"/>
                    </a:lnTo>
                    <a:lnTo>
                      <a:pt x="1265" y="853"/>
                    </a:lnTo>
                    <a:lnTo>
                      <a:pt x="1294" y="706"/>
                    </a:lnTo>
                    <a:lnTo>
                      <a:pt x="1324" y="589"/>
                    </a:lnTo>
                    <a:lnTo>
                      <a:pt x="1294" y="471"/>
                    </a:lnTo>
                    <a:lnTo>
                      <a:pt x="1265" y="383"/>
                    </a:lnTo>
                    <a:lnTo>
                      <a:pt x="1206" y="265"/>
                    </a:lnTo>
                    <a:lnTo>
                      <a:pt x="1147" y="177"/>
                    </a:lnTo>
                    <a:lnTo>
                      <a:pt x="1059" y="118"/>
                    </a:lnTo>
                    <a:lnTo>
                      <a:pt x="971" y="5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>
                <a:off x="673475" y="2332400"/>
                <a:ext cx="93425" cy="1213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855" extrusionOk="0">
                    <a:moveTo>
                      <a:pt x="618" y="1"/>
                    </a:moveTo>
                    <a:lnTo>
                      <a:pt x="501" y="30"/>
                    </a:lnTo>
                    <a:lnTo>
                      <a:pt x="383" y="60"/>
                    </a:lnTo>
                    <a:lnTo>
                      <a:pt x="265" y="89"/>
                    </a:lnTo>
                    <a:lnTo>
                      <a:pt x="177" y="148"/>
                    </a:lnTo>
                    <a:lnTo>
                      <a:pt x="118" y="236"/>
                    </a:lnTo>
                    <a:lnTo>
                      <a:pt x="59" y="324"/>
                    </a:lnTo>
                    <a:lnTo>
                      <a:pt x="0" y="413"/>
                    </a:lnTo>
                    <a:lnTo>
                      <a:pt x="0" y="530"/>
                    </a:lnTo>
                    <a:lnTo>
                      <a:pt x="0" y="648"/>
                    </a:lnTo>
                    <a:lnTo>
                      <a:pt x="59" y="766"/>
                    </a:lnTo>
                    <a:lnTo>
                      <a:pt x="324" y="1325"/>
                    </a:lnTo>
                    <a:lnTo>
                      <a:pt x="589" y="1854"/>
                    </a:lnTo>
                    <a:lnTo>
                      <a:pt x="912" y="2354"/>
                    </a:lnTo>
                    <a:lnTo>
                      <a:pt x="1236" y="2854"/>
                    </a:lnTo>
                    <a:lnTo>
                      <a:pt x="1589" y="3325"/>
                    </a:lnTo>
                    <a:lnTo>
                      <a:pt x="1971" y="3796"/>
                    </a:lnTo>
                    <a:lnTo>
                      <a:pt x="2354" y="4266"/>
                    </a:lnTo>
                    <a:lnTo>
                      <a:pt x="2766" y="4707"/>
                    </a:lnTo>
                    <a:lnTo>
                      <a:pt x="2883" y="4796"/>
                    </a:lnTo>
                    <a:lnTo>
                      <a:pt x="2972" y="4825"/>
                    </a:lnTo>
                    <a:lnTo>
                      <a:pt x="3089" y="4854"/>
                    </a:lnTo>
                    <a:lnTo>
                      <a:pt x="3207" y="4854"/>
                    </a:lnTo>
                    <a:lnTo>
                      <a:pt x="3295" y="4825"/>
                    </a:lnTo>
                    <a:lnTo>
                      <a:pt x="3413" y="4796"/>
                    </a:lnTo>
                    <a:lnTo>
                      <a:pt x="3501" y="4737"/>
                    </a:lnTo>
                    <a:lnTo>
                      <a:pt x="3589" y="4649"/>
                    </a:lnTo>
                    <a:lnTo>
                      <a:pt x="3648" y="4560"/>
                    </a:lnTo>
                    <a:lnTo>
                      <a:pt x="3707" y="4472"/>
                    </a:lnTo>
                    <a:lnTo>
                      <a:pt x="3736" y="4354"/>
                    </a:lnTo>
                    <a:lnTo>
                      <a:pt x="3736" y="4237"/>
                    </a:lnTo>
                    <a:lnTo>
                      <a:pt x="3736" y="4119"/>
                    </a:lnTo>
                    <a:lnTo>
                      <a:pt x="3707" y="4001"/>
                    </a:lnTo>
                    <a:lnTo>
                      <a:pt x="3648" y="3884"/>
                    </a:lnTo>
                    <a:lnTo>
                      <a:pt x="3560" y="3796"/>
                    </a:lnTo>
                    <a:lnTo>
                      <a:pt x="3207" y="3413"/>
                    </a:lnTo>
                    <a:lnTo>
                      <a:pt x="2854" y="3001"/>
                    </a:lnTo>
                    <a:lnTo>
                      <a:pt x="2530" y="2619"/>
                    </a:lnTo>
                    <a:lnTo>
                      <a:pt x="2236" y="2178"/>
                    </a:lnTo>
                    <a:lnTo>
                      <a:pt x="1942" y="1766"/>
                    </a:lnTo>
                    <a:lnTo>
                      <a:pt x="1677" y="1325"/>
                    </a:lnTo>
                    <a:lnTo>
                      <a:pt x="1442" y="854"/>
                    </a:lnTo>
                    <a:lnTo>
                      <a:pt x="1207" y="383"/>
                    </a:lnTo>
                    <a:lnTo>
                      <a:pt x="1118" y="266"/>
                    </a:lnTo>
                    <a:lnTo>
                      <a:pt x="1030" y="177"/>
                    </a:lnTo>
                    <a:lnTo>
                      <a:pt x="942" y="89"/>
                    </a:lnTo>
                    <a:lnTo>
                      <a:pt x="824" y="60"/>
                    </a:lnTo>
                    <a:lnTo>
                      <a:pt x="736" y="30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1240475" y="1816900"/>
                <a:ext cx="325075" cy="256675"/>
              </a:xfrm>
              <a:custGeom>
                <a:avLst/>
                <a:gdLst/>
                <a:ahLst/>
                <a:cxnLst/>
                <a:rect l="l" t="t" r="r" b="b"/>
                <a:pathLst>
                  <a:path w="13003" h="10267" extrusionOk="0">
                    <a:moveTo>
                      <a:pt x="11120" y="0"/>
                    </a:moveTo>
                    <a:lnTo>
                      <a:pt x="10914" y="29"/>
                    </a:lnTo>
                    <a:lnTo>
                      <a:pt x="10737" y="88"/>
                    </a:lnTo>
                    <a:lnTo>
                      <a:pt x="10561" y="147"/>
                    </a:lnTo>
                    <a:lnTo>
                      <a:pt x="10414" y="206"/>
                    </a:lnTo>
                    <a:lnTo>
                      <a:pt x="10237" y="294"/>
                    </a:lnTo>
                    <a:lnTo>
                      <a:pt x="10090" y="412"/>
                    </a:lnTo>
                    <a:lnTo>
                      <a:pt x="4619" y="5001"/>
                    </a:lnTo>
                    <a:lnTo>
                      <a:pt x="0" y="6619"/>
                    </a:lnTo>
                    <a:lnTo>
                      <a:pt x="2413" y="10266"/>
                    </a:lnTo>
                    <a:lnTo>
                      <a:pt x="5707" y="6648"/>
                    </a:lnTo>
                    <a:lnTo>
                      <a:pt x="12032" y="3353"/>
                    </a:lnTo>
                    <a:lnTo>
                      <a:pt x="12208" y="3265"/>
                    </a:lnTo>
                    <a:lnTo>
                      <a:pt x="12355" y="3148"/>
                    </a:lnTo>
                    <a:lnTo>
                      <a:pt x="12502" y="3030"/>
                    </a:lnTo>
                    <a:lnTo>
                      <a:pt x="12620" y="2883"/>
                    </a:lnTo>
                    <a:lnTo>
                      <a:pt x="12738" y="2736"/>
                    </a:lnTo>
                    <a:lnTo>
                      <a:pt x="12826" y="2589"/>
                    </a:lnTo>
                    <a:lnTo>
                      <a:pt x="12885" y="2412"/>
                    </a:lnTo>
                    <a:lnTo>
                      <a:pt x="12944" y="2236"/>
                    </a:lnTo>
                    <a:lnTo>
                      <a:pt x="12973" y="2059"/>
                    </a:lnTo>
                    <a:lnTo>
                      <a:pt x="13002" y="1883"/>
                    </a:lnTo>
                    <a:lnTo>
                      <a:pt x="13002" y="1706"/>
                    </a:lnTo>
                    <a:lnTo>
                      <a:pt x="12973" y="1500"/>
                    </a:lnTo>
                    <a:lnTo>
                      <a:pt x="12944" y="1324"/>
                    </a:lnTo>
                    <a:lnTo>
                      <a:pt x="12885" y="1147"/>
                    </a:lnTo>
                    <a:lnTo>
                      <a:pt x="12797" y="971"/>
                    </a:lnTo>
                    <a:lnTo>
                      <a:pt x="12708" y="794"/>
                    </a:lnTo>
                    <a:lnTo>
                      <a:pt x="12591" y="647"/>
                    </a:lnTo>
                    <a:lnTo>
                      <a:pt x="12444" y="500"/>
                    </a:lnTo>
                    <a:lnTo>
                      <a:pt x="12296" y="382"/>
                    </a:lnTo>
                    <a:lnTo>
                      <a:pt x="12149" y="265"/>
                    </a:lnTo>
                    <a:lnTo>
                      <a:pt x="12002" y="177"/>
                    </a:lnTo>
                    <a:lnTo>
                      <a:pt x="11826" y="118"/>
                    </a:lnTo>
                    <a:lnTo>
                      <a:pt x="11649" y="59"/>
                    </a:lnTo>
                    <a:lnTo>
                      <a:pt x="11473" y="29"/>
                    </a:lnTo>
                    <a:lnTo>
                      <a:pt x="112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1261075" y="1944850"/>
                <a:ext cx="91950" cy="114750"/>
              </a:xfrm>
              <a:custGeom>
                <a:avLst/>
                <a:gdLst/>
                <a:ahLst/>
                <a:cxnLst/>
                <a:rect l="l" t="t" r="r" b="b"/>
                <a:pathLst>
                  <a:path w="3678" h="4590" extrusionOk="0">
                    <a:moveTo>
                      <a:pt x="412" y="0"/>
                    </a:moveTo>
                    <a:lnTo>
                      <a:pt x="294" y="30"/>
                    </a:lnTo>
                    <a:lnTo>
                      <a:pt x="206" y="89"/>
                    </a:lnTo>
                    <a:lnTo>
                      <a:pt x="118" y="177"/>
                    </a:lnTo>
                    <a:lnTo>
                      <a:pt x="59" y="265"/>
                    </a:lnTo>
                    <a:lnTo>
                      <a:pt x="30" y="353"/>
                    </a:lnTo>
                    <a:lnTo>
                      <a:pt x="0" y="471"/>
                    </a:lnTo>
                    <a:lnTo>
                      <a:pt x="0" y="589"/>
                    </a:lnTo>
                    <a:lnTo>
                      <a:pt x="0" y="706"/>
                    </a:lnTo>
                    <a:lnTo>
                      <a:pt x="59" y="824"/>
                    </a:lnTo>
                    <a:lnTo>
                      <a:pt x="88" y="912"/>
                    </a:lnTo>
                    <a:lnTo>
                      <a:pt x="177" y="1001"/>
                    </a:lnTo>
                    <a:lnTo>
                      <a:pt x="265" y="1089"/>
                    </a:lnTo>
                    <a:lnTo>
                      <a:pt x="353" y="1148"/>
                    </a:lnTo>
                    <a:lnTo>
                      <a:pt x="471" y="1177"/>
                    </a:lnTo>
                    <a:lnTo>
                      <a:pt x="618" y="1207"/>
                    </a:lnTo>
                    <a:lnTo>
                      <a:pt x="735" y="1236"/>
                    </a:lnTo>
                    <a:lnTo>
                      <a:pt x="883" y="1295"/>
                    </a:lnTo>
                    <a:lnTo>
                      <a:pt x="1059" y="1383"/>
                    </a:lnTo>
                    <a:lnTo>
                      <a:pt x="1206" y="1501"/>
                    </a:lnTo>
                    <a:lnTo>
                      <a:pt x="1559" y="1824"/>
                    </a:lnTo>
                    <a:lnTo>
                      <a:pt x="1883" y="2207"/>
                    </a:lnTo>
                    <a:lnTo>
                      <a:pt x="2147" y="2648"/>
                    </a:lnTo>
                    <a:lnTo>
                      <a:pt x="2265" y="2854"/>
                    </a:lnTo>
                    <a:lnTo>
                      <a:pt x="2353" y="3060"/>
                    </a:lnTo>
                    <a:lnTo>
                      <a:pt x="2442" y="3236"/>
                    </a:lnTo>
                    <a:lnTo>
                      <a:pt x="2471" y="3413"/>
                    </a:lnTo>
                    <a:lnTo>
                      <a:pt x="2471" y="3589"/>
                    </a:lnTo>
                    <a:lnTo>
                      <a:pt x="2412" y="3736"/>
                    </a:lnTo>
                    <a:lnTo>
                      <a:pt x="2383" y="3854"/>
                    </a:lnTo>
                    <a:lnTo>
                      <a:pt x="2353" y="3972"/>
                    </a:lnTo>
                    <a:lnTo>
                      <a:pt x="2353" y="4089"/>
                    </a:lnTo>
                    <a:lnTo>
                      <a:pt x="2412" y="4207"/>
                    </a:lnTo>
                    <a:lnTo>
                      <a:pt x="2471" y="4295"/>
                    </a:lnTo>
                    <a:lnTo>
                      <a:pt x="2530" y="4383"/>
                    </a:lnTo>
                    <a:lnTo>
                      <a:pt x="2618" y="4472"/>
                    </a:lnTo>
                    <a:lnTo>
                      <a:pt x="2706" y="4531"/>
                    </a:lnTo>
                    <a:lnTo>
                      <a:pt x="2824" y="4560"/>
                    </a:lnTo>
                    <a:lnTo>
                      <a:pt x="2912" y="4589"/>
                    </a:lnTo>
                    <a:lnTo>
                      <a:pt x="3030" y="4589"/>
                    </a:lnTo>
                    <a:lnTo>
                      <a:pt x="3148" y="4560"/>
                    </a:lnTo>
                    <a:lnTo>
                      <a:pt x="3265" y="4531"/>
                    </a:lnTo>
                    <a:lnTo>
                      <a:pt x="3354" y="4472"/>
                    </a:lnTo>
                    <a:lnTo>
                      <a:pt x="3442" y="4383"/>
                    </a:lnTo>
                    <a:lnTo>
                      <a:pt x="3501" y="4266"/>
                    </a:lnTo>
                    <a:lnTo>
                      <a:pt x="3589" y="4089"/>
                    </a:lnTo>
                    <a:lnTo>
                      <a:pt x="3618" y="3913"/>
                    </a:lnTo>
                    <a:lnTo>
                      <a:pt x="3648" y="3736"/>
                    </a:lnTo>
                    <a:lnTo>
                      <a:pt x="3677" y="3560"/>
                    </a:lnTo>
                    <a:lnTo>
                      <a:pt x="3648" y="3236"/>
                    </a:lnTo>
                    <a:lnTo>
                      <a:pt x="3559" y="2883"/>
                    </a:lnTo>
                    <a:lnTo>
                      <a:pt x="3412" y="2560"/>
                    </a:lnTo>
                    <a:lnTo>
                      <a:pt x="3236" y="2236"/>
                    </a:lnTo>
                    <a:lnTo>
                      <a:pt x="2853" y="1648"/>
                    </a:lnTo>
                    <a:lnTo>
                      <a:pt x="2648" y="1324"/>
                    </a:lnTo>
                    <a:lnTo>
                      <a:pt x="2412" y="1030"/>
                    </a:lnTo>
                    <a:lnTo>
                      <a:pt x="2177" y="736"/>
                    </a:lnTo>
                    <a:lnTo>
                      <a:pt x="1912" y="501"/>
                    </a:lnTo>
                    <a:lnTo>
                      <a:pt x="1618" y="295"/>
                    </a:lnTo>
                    <a:lnTo>
                      <a:pt x="1294" y="148"/>
                    </a:lnTo>
                    <a:lnTo>
                      <a:pt x="941" y="30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1504475" y="1779375"/>
                <a:ext cx="93425" cy="1213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4855" extrusionOk="0">
                    <a:moveTo>
                      <a:pt x="530" y="1"/>
                    </a:moveTo>
                    <a:lnTo>
                      <a:pt x="413" y="30"/>
                    </a:lnTo>
                    <a:lnTo>
                      <a:pt x="324" y="89"/>
                    </a:lnTo>
                    <a:lnTo>
                      <a:pt x="236" y="148"/>
                    </a:lnTo>
                    <a:lnTo>
                      <a:pt x="148" y="207"/>
                    </a:lnTo>
                    <a:lnTo>
                      <a:pt x="89" y="295"/>
                    </a:lnTo>
                    <a:lnTo>
                      <a:pt x="30" y="413"/>
                    </a:lnTo>
                    <a:lnTo>
                      <a:pt x="1" y="530"/>
                    </a:lnTo>
                    <a:lnTo>
                      <a:pt x="1" y="648"/>
                    </a:lnTo>
                    <a:lnTo>
                      <a:pt x="1" y="736"/>
                    </a:lnTo>
                    <a:lnTo>
                      <a:pt x="30" y="854"/>
                    </a:lnTo>
                    <a:lnTo>
                      <a:pt x="89" y="972"/>
                    </a:lnTo>
                    <a:lnTo>
                      <a:pt x="177" y="1089"/>
                    </a:lnTo>
                    <a:lnTo>
                      <a:pt x="530" y="1472"/>
                    </a:lnTo>
                    <a:lnTo>
                      <a:pt x="883" y="1854"/>
                    </a:lnTo>
                    <a:lnTo>
                      <a:pt x="1207" y="2266"/>
                    </a:lnTo>
                    <a:lnTo>
                      <a:pt x="1501" y="2678"/>
                    </a:lnTo>
                    <a:lnTo>
                      <a:pt x="1795" y="3119"/>
                    </a:lnTo>
                    <a:lnTo>
                      <a:pt x="2060" y="3560"/>
                    </a:lnTo>
                    <a:lnTo>
                      <a:pt x="2295" y="4001"/>
                    </a:lnTo>
                    <a:lnTo>
                      <a:pt x="2531" y="4472"/>
                    </a:lnTo>
                    <a:lnTo>
                      <a:pt x="2619" y="4590"/>
                    </a:lnTo>
                    <a:lnTo>
                      <a:pt x="2707" y="4707"/>
                    </a:lnTo>
                    <a:lnTo>
                      <a:pt x="2795" y="4766"/>
                    </a:lnTo>
                    <a:lnTo>
                      <a:pt x="2913" y="4825"/>
                    </a:lnTo>
                    <a:lnTo>
                      <a:pt x="3001" y="4854"/>
                    </a:lnTo>
                    <a:lnTo>
                      <a:pt x="3237" y="4854"/>
                    </a:lnTo>
                    <a:lnTo>
                      <a:pt x="3354" y="4825"/>
                    </a:lnTo>
                    <a:lnTo>
                      <a:pt x="3472" y="4766"/>
                    </a:lnTo>
                    <a:lnTo>
                      <a:pt x="3560" y="4707"/>
                    </a:lnTo>
                    <a:lnTo>
                      <a:pt x="3619" y="4649"/>
                    </a:lnTo>
                    <a:lnTo>
                      <a:pt x="3678" y="4560"/>
                    </a:lnTo>
                    <a:lnTo>
                      <a:pt x="3737" y="4472"/>
                    </a:lnTo>
                    <a:lnTo>
                      <a:pt x="3737" y="4354"/>
                    </a:lnTo>
                    <a:lnTo>
                      <a:pt x="3737" y="4237"/>
                    </a:lnTo>
                    <a:lnTo>
                      <a:pt x="3678" y="4090"/>
                    </a:lnTo>
                    <a:lnTo>
                      <a:pt x="3413" y="3560"/>
                    </a:lnTo>
                    <a:lnTo>
                      <a:pt x="3119" y="3031"/>
                    </a:lnTo>
                    <a:lnTo>
                      <a:pt x="2825" y="2531"/>
                    </a:lnTo>
                    <a:lnTo>
                      <a:pt x="2501" y="2031"/>
                    </a:lnTo>
                    <a:lnTo>
                      <a:pt x="2148" y="1530"/>
                    </a:lnTo>
                    <a:lnTo>
                      <a:pt x="1766" y="1060"/>
                    </a:lnTo>
                    <a:lnTo>
                      <a:pt x="1383" y="619"/>
                    </a:lnTo>
                    <a:lnTo>
                      <a:pt x="972" y="177"/>
                    </a:lnTo>
                    <a:lnTo>
                      <a:pt x="854" y="89"/>
                    </a:lnTo>
                    <a:lnTo>
                      <a:pt x="736" y="30"/>
                    </a:lnTo>
                    <a:lnTo>
                      <a:pt x="6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1178700" y="2221350"/>
                <a:ext cx="256675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13003" extrusionOk="0">
                    <a:moveTo>
                      <a:pt x="3648" y="1"/>
                    </a:moveTo>
                    <a:lnTo>
                      <a:pt x="0" y="2413"/>
                    </a:lnTo>
                    <a:lnTo>
                      <a:pt x="3648" y="5708"/>
                    </a:lnTo>
                    <a:lnTo>
                      <a:pt x="6913" y="12032"/>
                    </a:lnTo>
                    <a:lnTo>
                      <a:pt x="7002" y="12209"/>
                    </a:lnTo>
                    <a:lnTo>
                      <a:pt x="7119" y="12356"/>
                    </a:lnTo>
                    <a:lnTo>
                      <a:pt x="7237" y="12503"/>
                    </a:lnTo>
                    <a:lnTo>
                      <a:pt x="7384" y="12621"/>
                    </a:lnTo>
                    <a:lnTo>
                      <a:pt x="7531" y="12738"/>
                    </a:lnTo>
                    <a:lnTo>
                      <a:pt x="7708" y="12826"/>
                    </a:lnTo>
                    <a:lnTo>
                      <a:pt x="7855" y="12885"/>
                    </a:lnTo>
                    <a:lnTo>
                      <a:pt x="8031" y="12944"/>
                    </a:lnTo>
                    <a:lnTo>
                      <a:pt x="8208" y="12974"/>
                    </a:lnTo>
                    <a:lnTo>
                      <a:pt x="8384" y="13003"/>
                    </a:lnTo>
                    <a:lnTo>
                      <a:pt x="8590" y="13003"/>
                    </a:lnTo>
                    <a:lnTo>
                      <a:pt x="8767" y="12974"/>
                    </a:lnTo>
                    <a:lnTo>
                      <a:pt x="8943" y="12944"/>
                    </a:lnTo>
                    <a:lnTo>
                      <a:pt x="9120" y="12885"/>
                    </a:lnTo>
                    <a:lnTo>
                      <a:pt x="9296" y="12797"/>
                    </a:lnTo>
                    <a:lnTo>
                      <a:pt x="9473" y="12709"/>
                    </a:lnTo>
                    <a:lnTo>
                      <a:pt x="9620" y="12591"/>
                    </a:lnTo>
                    <a:lnTo>
                      <a:pt x="9767" y="12473"/>
                    </a:lnTo>
                    <a:lnTo>
                      <a:pt x="9884" y="12326"/>
                    </a:lnTo>
                    <a:lnTo>
                      <a:pt x="10002" y="12179"/>
                    </a:lnTo>
                    <a:lnTo>
                      <a:pt x="10090" y="12003"/>
                    </a:lnTo>
                    <a:lnTo>
                      <a:pt x="10149" y="11826"/>
                    </a:lnTo>
                    <a:lnTo>
                      <a:pt x="10208" y="11650"/>
                    </a:lnTo>
                    <a:lnTo>
                      <a:pt x="10237" y="11473"/>
                    </a:lnTo>
                    <a:lnTo>
                      <a:pt x="10267" y="11297"/>
                    </a:lnTo>
                    <a:lnTo>
                      <a:pt x="10267" y="11120"/>
                    </a:lnTo>
                    <a:lnTo>
                      <a:pt x="10237" y="10944"/>
                    </a:lnTo>
                    <a:lnTo>
                      <a:pt x="10208" y="10767"/>
                    </a:lnTo>
                    <a:lnTo>
                      <a:pt x="10149" y="10591"/>
                    </a:lnTo>
                    <a:lnTo>
                      <a:pt x="10061" y="10414"/>
                    </a:lnTo>
                    <a:lnTo>
                      <a:pt x="9973" y="10238"/>
                    </a:lnTo>
                    <a:lnTo>
                      <a:pt x="9855" y="10091"/>
                    </a:lnTo>
                    <a:lnTo>
                      <a:pt x="5266" y="4619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1192675" y="2241950"/>
                <a:ext cx="11475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678" extrusionOk="0">
                    <a:moveTo>
                      <a:pt x="4001" y="1"/>
                    </a:moveTo>
                    <a:lnTo>
                      <a:pt x="3883" y="30"/>
                    </a:lnTo>
                    <a:lnTo>
                      <a:pt x="3795" y="59"/>
                    </a:lnTo>
                    <a:lnTo>
                      <a:pt x="3677" y="118"/>
                    </a:lnTo>
                    <a:lnTo>
                      <a:pt x="3589" y="177"/>
                    </a:lnTo>
                    <a:lnTo>
                      <a:pt x="3501" y="265"/>
                    </a:lnTo>
                    <a:lnTo>
                      <a:pt x="3442" y="354"/>
                    </a:lnTo>
                    <a:lnTo>
                      <a:pt x="3413" y="471"/>
                    </a:lnTo>
                    <a:lnTo>
                      <a:pt x="3383" y="618"/>
                    </a:lnTo>
                    <a:lnTo>
                      <a:pt x="3383" y="765"/>
                    </a:lnTo>
                    <a:lnTo>
                      <a:pt x="3295" y="883"/>
                    </a:lnTo>
                    <a:lnTo>
                      <a:pt x="3207" y="1060"/>
                    </a:lnTo>
                    <a:lnTo>
                      <a:pt x="3089" y="1207"/>
                    </a:lnTo>
                    <a:lnTo>
                      <a:pt x="2766" y="1560"/>
                    </a:lnTo>
                    <a:lnTo>
                      <a:pt x="2383" y="1883"/>
                    </a:lnTo>
                    <a:lnTo>
                      <a:pt x="1971" y="2177"/>
                    </a:lnTo>
                    <a:lnTo>
                      <a:pt x="1736" y="2295"/>
                    </a:lnTo>
                    <a:lnTo>
                      <a:pt x="1559" y="2383"/>
                    </a:lnTo>
                    <a:lnTo>
                      <a:pt x="1354" y="2442"/>
                    </a:lnTo>
                    <a:lnTo>
                      <a:pt x="1177" y="2472"/>
                    </a:lnTo>
                    <a:lnTo>
                      <a:pt x="1001" y="2472"/>
                    </a:lnTo>
                    <a:lnTo>
                      <a:pt x="883" y="2442"/>
                    </a:lnTo>
                    <a:lnTo>
                      <a:pt x="736" y="2383"/>
                    </a:lnTo>
                    <a:lnTo>
                      <a:pt x="618" y="2354"/>
                    </a:lnTo>
                    <a:lnTo>
                      <a:pt x="500" y="2383"/>
                    </a:lnTo>
                    <a:lnTo>
                      <a:pt x="383" y="2413"/>
                    </a:lnTo>
                    <a:lnTo>
                      <a:pt x="295" y="2472"/>
                    </a:lnTo>
                    <a:lnTo>
                      <a:pt x="206" y="2530"/>
                    </a:lnTo>
                    <a:lnTo>
                      <a:pt x="147" y="2619"/>
                    </a:lnTo>
                    <a:lnTo>
                      <a:pt x="89" y="2707"/>
                    </a:lnTo>
                    <a:lnTo>
                      <a:pt x="30" y="2825"/>
                    </a:lnTo>
                    <a:lnTo>
                      <a:pt x="0" y="2942"/>
                    </a:lnTo>
                    <a:lnTo>
                      <a:pt x="0" y="3060"/>
                    </a:lnTo>
                    <a:lnTo>
                      <a:pt x="30" y="3148"/>
                    </a:lnTo>
                    <a:lnTo>
                      <a:pt x="59" y="3266"/>
                    </a:lnTo>
                    <a:lnTo>
                      <a:pt x="118" y="3354"/>
                    </a:lnTo>
                    <a:lnTo>
                      <a:pt x="206" y="3442"/>
                    </a:lnTo>
                    <a:lnTo>
                      <a:pt x="324" y="3501"/>
                    </a:lnTo>
                    <a:lnTo>
                      <a:pt x="500" y="3589"/>
                    </a:lnTo>
                    <a:lnTo>
                      <a:pt x="677" y="3648"/>
                    </a:lnTo>
                    <a:lnTo>
                      <a:pt x="853" y="3678"/>
                    </a:lnTo>
                    <a:lnTo>
                      <a:pt x="1030" y="3678"/>
                    </a:lnTo>
                    <a:lnTo>
                      <a:pt x="1383" y="3648"/>
                    </a:lnTo>
                    <a:lnTo>
                      <a:pt x="1707" y="3560"/>
                    </a:lnTo>
                    <a:lnTo>
                      <a:pt x="2030" y="3413"/>
                    </a:lnTo>
                    <a:lnTo>
                      <a:pt x="2354" y="3266"/>
                    </a:lnTo>
                    <a:lnTo>
                      <a:pt x="2942" y="2883"/>
                    </a:lnTo>
                    <a:lnTo>
                      <a:pt x="3266" y="2648"/>
                    </a:lnTo>
                    <a:lnTo>
                      <a:pt x="3560" y="2413"/>
                    </a:lnTo>
                    <a:lnTo>
                      <a:pt x="3854" y="2177"/>
                    </a:lnTo>
                    <a:lnTo>
                      <a:pt x="4089" y="1913"/>
                    </a:lnTo>
                    <a:lnTo>
                      <a:pt x="4295" y="1619"/>
                    </a:lnTo>
                    <a:lnTo>
                      <a:pt x="4442" y="1295"/>
                    </a:lnTo>
                    <a:lnTo>
                      <a:pt x="4560" y="942"/>
                    </a:lnTo>
                    <a:lnTo>
                      <a:pt x="4589" y="765"/>
                    </a:lnTo>
                    <a:lnTo>
                      <a:pt x="4589" y="560"/>
                    </a:lnTo>
                    <a:lnTo>
                      <a:pt x="4589" y="412"/>
                    </a:lnTo>
                    <a:lnTo>
                      <a:pt x="4560" y="295"/>
                    </a:lnTo>
                    <a:lnTo>
                      <a:pt x="4501" y="207"/>
                    </a:lnTo>
                    <a:lnTo>
                      <a:pt x="4413" y="118"/>
                    </a:lnTo>
                    <a:lnTo>
                      <a:pt x="4325" y="59"/>
                    </a:lnTo>
                    <a:lnTo>
                      <a:pt x="4236" y="30"/>
                    </a:lnTo>
                    <a:lnTo>
                      <a:pt x="41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1351525" y="2485375"/>
                <a:ext cx="12135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3737" extrusionOk="0">
                    <a:moveTo>
                      <a:pt x="4119" y="0"/>
                    </a:moveTo>
                    <a:lnTo>
                      <a:pt x="4001" y="30"/>
                    </a:lnTo>
                    <a:lnTo>
                      <a:pt x="3883" y="89"/>
                    </a:lnTo>
                    <a:lnTo>
                      <a:pt x="3766" y="177"/>
                    </a:lnTo>
                    <a:lnTo>
                      <a:pt x="3383" y="530"/>
                    </a:lnTo>
                    <a:lnTo>
                      <a:pt x="3001" y="883"/>
                    </a:lnTo>
                    <a:lnTo>
                      <a:pt x="2589" y="1206"/>
                    </a:lnTo>
                    <a:lnTo>
                      <a:pt x="2177" y="1501"/>
                    </a:lnTo>
                    <a:lnTo>
                      <a:pt x="1736" y="1795"/>
                    </a:lnTo>
                    <a:lnTo>
                      <a:pt x="1295" y="2060"/>
                    </a:lnTo>
                    <a:lnTo>
                      <a:pt x="853" y="2324"/>
                    </a:lnTo>
                    <a:lnTo>
                      <a:pt x="383" y="2560"/>
                    </a:lnTo>
                    <a:lnTo>
                      <a:pt x="265" y="2618"/>
                    </a:lnTo>
                    <a:lnTo>
                      <a:pt x="177" y="2707"/>
                    </a:lnTo>
                    <a:lnTo>
                      <a:pt x="89" y="2795"/>
                    </a:lnTo>
                    <a:lnTo>
                      <a:pt x="30" y="2913"/>
                    </a:lnTo>
                    <a:lnTo>
                      <a:pt x="30" y="3030"/>
                    </a:lnTo>
                    <a:lnTo>
                      <a:pt x="0" y="3148"/>
                    </a:lnTo>
                    <a:lnTo>
                      <a:pt x="30" y="3266"/>
                    </a:lnTo>
                    <a:lnTo>
                      <a:pt x="30" y="3354"/>
                    </a:lnTo>
                    <a:lnTo>
                      <a:pt x="89" y="3472"/>
                    </a:lnTo>
                    <a:lnTo>
                      <a:pt x="147" y="3560"/>
                    </a:lnTo>
                    <a:lnTo>
                      <a:pt x="206" y="3648"/>
                    </a:lnTo>
                    <a:lnTo>
                      <a:pt x="294" y="3707"/>
                    </a:lnTo>
                    <a:lnTo>
                      <a:pt x="412" y="3736"/>
                    </a:lnTo>
                    <a:lnTo>
                      <a:pt x="618" y="3736"/>
                    </a:lnTo>
                    <a:lnTo>
                      <a:pt x="765" y="3707"/>
                    </a:lnTo>
                    <a:lnTo>
                      <a:pt x="1295" y="3413"/>
                    </a:lnTo>
                    <a:lnTo>
                      <a:pt x="1824" y="3148"/>
                    </a:lnTo>
                    <a:lnTo>
                      <a:pt x="2354" y="2824"/>
                    </a:lnTo>
                    <a:lnTo>
                      <a:pt x="2854" y="2501"/>
                    </a:lnTo>
                    <a:lnTo>
                      <a:pt x="3324" y="2148"/>
                    </a:lnTo>
                    <a:lnTo>
                      <a:pt x="3795" y="1795"/>
                    </a:lnTo>
                    <a:lnTo>
                      <a:pt x="4236" y="1383"/>
                    </a:lnTo>
                    <a:lnTo>
                      <a:pt x="4677" y="971"/>
                    </a:lnTo>
                    <a:lnTo>
                      <a:pt x="4766" y="853"/>
                    </a:lnTo>
                    <a:lnTo>
                      <a:pt x="4825" y="765"/>
                    </a:lnTo>
                    <a:lnTo>
                      <a:pt x="4854" y="648"/>
                    </a:lnTo>
                    <a:lnTo>
                      <a:pt x="4854" y="530"/>
                    </a:lnTo>
                    <a:lnTo>
                      <a:pt x="4825" y="442"/>
                    </a:lnTo>
                    <a:lnTo>
                      <a:pt x="4795" y="324"/>
                    </a:lnTo>
                    <a:lnTo>
                      <a:pt x="4736" y="236"/>
                    </a:lnTo>
                    <a:lnTo>
                      <a:pt x="4648" y="177"/>
                    </a:lnTo>
                    <a:lnTo>
                      <a:pt x="4560" y="89"/>
                    </a:lnTo>
                    <a:lnTo>
                      <a:pt x="4442" y="59"/>
                    </a:lnTo>
                    <a:lnTo>
                      <a:pt x="43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836000" y="1686725"/>
                <a:ext cx="256675" cy="3250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13003" extrusionOk="0">
                    <a:moveTo>
                      <a:pt x="1677" y="0"/>
                    </a:moveTo>
                    <a:lnTo>
                      <a:pt x="1501" y="30"/>
                    </a:lnTo>
                    <a:lnTo>
                      <a:pt x="1324" y="59"/>
                    </a:lnTo>
                    <a:lnTo>
                      <a:pt x="1148" y="118"/>
                    </a:lnTo>
                    <a:lnTo>
                      <a:pt x="971" y="206"/>
                    </a:lnTo>
                    <a:lnTo>
                      <a:pt x="795" y="295"/>
                    </a:lnTo>
                    <a:lnTo>
                      <a:pt x="648" y="412"/>
                    </a:lnTo>
                    <a:lnTo>
                      <a:pt x="501" y="559"/>
                    </a:lnTo>
                    <a:lnTo>
                      <a:pt x="383" y="706"/>
                    </a:lnTo>
                    <a:lnTo>
                      <a:pt x="265" y="853"/>
                    </a:lnTo>
                    <a:lnTo>
                      <a:pt x="177" y="1001"/>
                    </a:lnTo>
                    <a:lnTo>
                      <a:pt x="118" y="1177"/>
                    </a:lnTo>
                    <a:lnTo>
                      <a:pt x="59" y="1354"/>
                    </a:lnTo>
                    <a:lnTo>
                      <a:pt x="30" y="1530"/>
                    </a:lnTo>
                    <a:lnTo>
                      <a:pt x="0" y="1707"/>
                    </a:lnTo>
                    <a:lnTo>
                      <a:pt x="0" y="1912"/>
                    </a:lnTo>
                    <a:lnTo>
                      <a:pt x="30" y="2089"/>
                    </a:lnTo>
                    <a:lnTo>
                      <a:pt x="59" y="2265"/>
                    </a:lnTo>
                    <a:lnTo>
                      <a:pt x="118" y="2442"/>
                    </a:lnTo>
                    <a:lnTo>
                      <a:pt x="206" y="2618"/>
                    </a:lnTo>
                    <a:lnTo>
                      <a:pt x="295" y="2765"/>
                    </a:lnTo>
                    <a:lnTo>
                      <a:pt x="412" y="2942"/>
                    </a:lnTo>
                    <a:lnTo>
                      <a:pt x="5001" y="8413"/>
                    </a:lnTo>
                    <a:lnTo>
                      <a:pt x="6619" y="13002"/>
                    </a:lnTo>
                    <a:lnTo>
                      <a:pt x="10267" y="10590"/>
                    </a:lnTo>
                    <a:lnTo>
                      <a:pt x="6619" y="7325"/>
                    </a:lnTo>
                    <a:lnTo>
                      <a:pt x="3354" y="971"/>
                    </a:lnTo>
                    <a:lnTo>
                      <a:pt x="3266" y="795"/>
                    </a:lnTo>
                    <a:lnTo>
                      <a:pt x="3148" y="648"/>
                    </a:lnTo>
                    <a:lnTo>
                      <a:pt x="3030" y="500"/>
                    </a:lnTo>
                    <a:lnTo>
                      <a:pt x="2883" y="383"/>
                    </a:lnTo>
                    <a:lnTo>
                      <a:pt x="2736" y="295"/>
                    </a:lnTo>
                    <a:lnTo>
                      <a:pt x="2560" y="206"/>
                    </a:lnTo>
                    <a:lnTo>
                      <a:pt x="2413" y="118"/>
                    </a:lnTo>
                    <a:lnTo>
                      <a:pt x="2236" y="59"/>
                    </a:lnTo>
                    <a:lnTo>
                      <a:pt x="2060" y="30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963950" y="1900000"/>
                <a:ext cx="11475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3648" extrusionOk="0">
                    <a:moveTo>
                      <a:pt x="3560" y="0"/>
                    </a:moveTo>
                    <a:lnTo>
                      <a:pt x="3207" y="29"/>
                    </a:lnTo>
                    <a:lnTo>
                      <a:pt x="2884" y="118"/>
                    </a:lnTo>
                    <a:lnTo>
                      <a:pt x="2560" y="235"/>
                    </a:lnTo>
                    <a:lnTo>
                      <a:pt x="2237" y="412"/>
                    </a:lnTo>
                    <a:lnTo>
                      <a:pt x="1648" y="794"/>
                    </a:lnTo>
                    <a:lnTo>
                      <a:pt x="1325" y="1000"/>
                    </a:lnTo>
                    <a:lnTo>
                      <a:pt x="1030" y="1236"/>
                    </a:lnTo>
                    <a:lnTo>
                      <a:pt x="736" y="1471"/>
                    </a:lnTo>
                    <a:lnTo>
                      <a:pt x="501" y="1765"/>
                    </a:lnTo>
                    <a:lnTo>
                      <a:pt x="295" y="2030"/>
                    </a:lnTo>
                    <a:lnTo>
                      <a:pt x="148" y="2353"/>
                    </a:lnTo>
                    <a:lnTo>
                      <a:pt x="30" y="2706"/>
                    </a:lnTo>
                    <a:lnTo>
                      <a:pt x="1" y="2912"/>
                    </a:lnTo>
                    <a:lnTo>
                      <a:pt x="1" y="3118"/>
                    </a:lnTo>
                    <a:lnTo>
                      <a:pt x="1" y="3236"/>
                    </a:lnTo>
                    <a:lnTo>
                      <a:pt x="30" y="3354"/>
                    </a:lnTo>
                    <a:lnTo>
                      <a:pt x="89" y="3471"/>
                    </a:lnTo>
                    <a:lnTo>
                      <a:pt x="177" y="3530"/>
                    </a:lnTo>
                    <a:lnTo>
                      <a:pt x="266" y="3589"/>
                    </a:lnTo>
                    <a:lnTo>
                      <a:pt x="354" y="3648"/>
                    </a:lnTo>
                    <a:lnTo>
                      <a:pt x="707" y="3648"/>
                    </a:lnTo>
                    <a:lnTo>
                      <a:pt x="795" y="3618"/>
                    </a:lnTo>
                    <a:lnTo>
                      <a:pt x="913" y="3559"/>
                    </a:lnTo>
                    <a:lnTo>
                      <a:pt x="1001" y="3501"/>
                    </a:lnTo>
                    <a:lnTo>
                      <a:pt x="1089" y="3412"/>
                    </a:lnTo>
                    <a:lnTo>
                      <a:pt x="1148" y="3295"/>
                    </a:lnTo>
                    <a:lnTo>
                      <a:pt x="1178" y="3177"/>
                    </a:lnTo>
                    <a:lnTo>
                      <a:pt x="1207" y="3030"/>
                    </a:lnTo>
                    <a:lnTo>
                      <a:pt x="1207" y="2912"/>
                    </a:lnTo>
                    <a:lnTo>
                      <a:pt x="1266" y="2765"/>
                    </a:lnTo>
                    <a:lnTo>
                      <a:pt x="1383" y="2618"/>
                    </a:lnTo>
                    <a:lnTo>
                      <a:pt x="1501" y="2442"/>
                    </a:lnTo>
                    <a:lnTo>
                      <a:pt x="1825" y="2089"/>
                    </a:lnTo>
                    <a:lnTo>
                      <a:pt x="2207" y="1765"/>
                    </a:lnTo>
                    <a:lnTo>
                      <a:pt x="2619" y="1500"/>
                    </a:lnTo>
                    <a:lnTo>
                      <a:pt x="2825" y="1383"/>
                    </a:lnTo>
                    <a:lnTo>
                      <a:pt x="3031" y="1294"/>
                    </a:lnTo>
                    <a:lnTo>
                      <a:pt x="3237" y="1236"/>
                    </a:lnTo>
                    <a:lnTo>
                      <a:pt x="3413" y="1206"/>
                    </a:lnTo>
                    <a:lnTo>
                      <a:pt x="3590" y="1206"/>
                    </a:lnTo>
                    <a:lnTo>
                      <a:pt x="3707" y="1236"/>
                    </a:lnTo>
                    <a:lnTo>
                      <a:pt x="3854" y="1265"/>
                    </a:lnTo>
                    <a:lnTo>
                      <a:pt x="3972" y="1294"/>
                    </a:lnTo>
                    <a:lnTo>
                      <a:pt x="4090" y="1294"/>
                    </a:lnTo>
                    <a:lnTo>
                      <a:pt x="4207" y="1265"/>
                    </a:lnTo>
                    <a:lnTo>
                      <a:pt x="4296" y="1206"/>
                    </a:lnTo>
                    <a:lnTo>
                      <a:pt x="4384" y="1118"/>
                    </a:lnTo>
                    <a:lnTo>
                      <a:pt x="4443" y="1030"/>
                    </a:lnTo>
                    <a:lnTo>
                      <a:pt x="4502" y="941"/>
                    </a:lnTo>
                    <a:lnTo>
                      <a:pt x="4560" y="824"/>
                    </a:lnTo>
                    <a:lnTo>
                      <a:pt x="4590" y="735"/>
                    </a:lnTo>
                    <a:lnTo>
                      <a:pt x="4590" y="618"/>
                    </a:lnTo>
                    <a:lnTo>
                      <a:pt x="4560" y="500"/>
                    </a:lnTo>
                    <a:lnTo>
                      <a:pt x="4531" y="412"/>
                    </a:lnTo>
                    <a:lnTo>
                      <a:pt x="4443" y="294"/>
                    </a:lnTo>
                    <a:lnTo>
                      <a:pt x="4355" y="206"/>
                    </a:lnTo>
                    <a:lnTo>
                      <a:pt x="4237" y="147"/>
                    </a:lnTo>
                    <a:lnTo>
                      <a:pt x="4090" y="88"/>
                    </a:lnTo>
                    <a:lnTo>
                      <a:pt x="3913" y="29"/>
                    </a:lnTo>
                    <a:lnTo>
                      <a:pt x="37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798500" y="1654375"/>
                <a:ext cx="12135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3766" extrusionOk="0">
                    <a:moveTo>
                      <a:pt x="4236" y="0"/>
                    </a:moveTo>
                    <a:lnTo>
                      <a:pt x="4089" y="59"/>
                    </a:lnTo>
                    <a:lnTo>
                      <a:pt x="3560" y="324"/>
                    </a:lnTo>
                    <a:lnTo>
                      <a:pt x="3030" y="618"/>
                    </a:lnTo>
                    <a:lnTo>
                      <a:pt x="2501" y="912"/>
                    </a:lnTo>
                    <a:lnTo>
                      <a:pt x="2001" y="1236"/>
                    </a:lnTo>
                    <a:lnTo>
                      <a:pt x="1530" y="1589"/>
                    </a:lnTo>
                    <a:lnTo>
                      <a:pt x="1059" y="1971"/>
                    </a:lnTo>
                    <a:lnTo>
                      <a:pt x="618" y="2353"/>
                    </a:lnTo>
                    <a:lnTo>
                      <a:pt x="177" y="2765"/>
                    </a:lnTo>
                    <a:lnTo>
                      <a:pt x="88" y="2883"/>
                    </a:lnTo>
                    <a:lnTo>
                      <a:pt x="30" y="3001"/>
                    </a:lnTo>
                    <a:lnTo>
                      <a:pt x="0" y="3089"/>
                    </a:lnTo>
                    <a:lnTo>
                      <a:pt x="0" y="3206"/>
                    </a:lnTo>
                    <a:lnTo>
                      <a:pt x="30" y="3324"/>
                    </a:lnTo>
                    <a:lnTo>
                      <a:pt x="59" y="3412"/>
                    </a:lnTo>
                    <a:lnTo>
                      <a:pt x="118" y="3501"/>
                    </a:lnTo>
                    <a:lnTo>
                      <a:pt x="206" y="3589"/>
                    </a:lnTo>
                    <a:lnTo>
                      <a:pt x="294" y="3648"/>
                    </a:lnTo>
                    <a:lnTo>
                      <a:pt x="412" y="3706"/>
                    </a:lnTo>
                    <a:lnTo>
                      <a:pt x="500" y="3736"/>
                    </a:lnTo>
                    <a:lnTo>
                      <a:pt x="618" y="3765"/>
                    </a:lnTo>
                    <a:lnTo>
                      <a:pt x="736" y="3736"/>
                    </a:lnTo>
                    <a:lnTo>
                      <a:pt x="853" y="3706"/>
                    </a:lnTo>
                    <a:lnTo>
                      <a:pt x="971" y="3648"/>
                    </a:lnTo>
                    <a:lnTo>
                      <a:pt x="1089" y="3559"/>
                    </a:lnTo>
                    <a:lnTo>
                      <a:pt x="1442" y="3206"/>
                    </a:lnTo>
                    <a:lnTo>
                      <a:pt x="1853" y="2883"/>
                    </a:lnTo>
                    <a:lnTo>
                      <a:pt x="2265" y="2559"/>
                    </a:lnTo>
                    <a:lnTo>
                      <a:pt x="2677" y="2236"/>
                    </a:lnTo>
                    <a:lnTo>
                      <a:pt x="3089" y="1942"/>
                    </a:lnTo>
                    <a:lnTo>
                      <a:pt x="3560" y="1677"/>
                    </a:lnTo>
                    <a:lnTo>
                      <a:pt x="4001" y="1441"/>
                    </a:lnTo>
                    <a:lnTo>
                      <a:pt x="4472" y="1206"/>
                    </a:lnTo>
                    <a:lnTo>
                      <a:pt x="4589" y="1147"/>
                    </a:lnTo>
                    <a:lnTo>
                      <a:pt x="4677" y="1059"/>
                    </a:lnTo>
                    <a:lnTo>
                      <a:pt x="4766" y="941"/>
                    </a:lnTo>
                    <a:lnTo>
                      <a:pt x="4795" y="853"/>
                    </a:lnTo>
                    <a:lnTo>
                      <a:pt x="4825" y="735"/>
                    </a:lnTo>
                    <a:lnTo>
                      <a:pt x="4854" y="618"/>
                    </a:lnTo>
                    <a:lnTo>
                      <a:pt x="4825" y="500"/>
                    </a:lnTo>
                    <a:lnTo>
                      <a:pt x="4795" y="382"/>
                    </a:lnTo>
                    <a:lnTo>
                      <a:pt x="4766" y="294"/>
                    </a:lnTo>
                    <a:lnTo>
                      <a:pt x="4707" y="206"/>
                    </a:lnTo>
                    <a:lnTo>
                      <a:pt x="4648" y="118"/>
                    </a:lnTo>
                    <a:lnTo>
                      <a:pt x="4560" y="59"/>
                    </a:lnTo>
                    <a:lnTo>
                      <a:pt x="444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2"/>
              <p:cNvSpPr/>
              <p:nvPr/>
            </p:nvSpPr>
            <p:spPr>
              <a:xfrm>
                <a:off x="920575" y="1898525"/>
                <a:ext cx="433175" cy="433175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17327" extrusionOk="0">
                    <a:moveTo>
                      <a:pt x="8619" y="4589"/>
                    </a:moveTo>
                    <a:lnTo>
                      <a:pt x="9031" y="4619"/>
                    </a:lnTo>
                    <a:lnTo>
                      <a:pt x="9443" y="4677"/>
                    </a:lnTo>
                    <a:lnTo>
                      <a:pt x="9855" y="4766"/>
                    </a:lnTo>
                    <a:lnTo>
                      <a:pt x="10237" y="4913"/>
                    </a:lnTo>
                    <a:lnTo>
                      <a:pt x="10620" y="5089"/>
                    </a:lnTo>
                    <a:lnTo>
                      <a:pt x="10943" y="5295"/>
                    </a:lnTo>
                    <a:lnTo>
                      <a:pt x="11267" y="5530"/>
                    </a:lnTo>
                    <a:lnTo>
                      <a:pt x="11561" y="5795"/>
                    </a:lnTo>
                    <a:lnTo>
                      <a:pt x="11826" y="6089"/>
                    </a:lnTo>
                    <a:lnTo>
                      <a:pt x="12032" y="6413"/>
                    </a:lnTo>
                    <a:lnTo>
                      <a:pt x="12238" y="6737"/>
                    </a:lnTo>
                    <a:lnTo>
                      <a:pt x="12414" y="7090"/>
                    </a:lnTo>
                    <a:lnTo>
                      <a:pt x="12561" y="7472"/>
                    </a:lnTo>
                    <a:lnTo>
                      <a:pt x="12649" y="7854"/>
                    </a:lnTo>
                    <a:lnTo>
                      <a:pt x="12708" y="8237"/>
                    </a:lnTo>
                    <a:lnTo>
                      <a:pt x="12738" y="8649"/>
                    </a:lnTo>
                    <a:lnTo>
                      <a:pt x="12708" y="9060"/>
                    </a:lnTo>
                    <a:lnTo>
                      <a:pt x="12649" y="9472"/>
                    </a:lnTo>
                    <a:lnTo>
                      <a:pt x="12532" y="9884"/>
                    </a:lnTo>
                    <a:lnTo>
                      <a:pt x="12414" y="10267"/>
                    </a:lnTo>
                    <a:lnTo>
                      <a:pt x="12238" y="10620"/>
                    </a:lnTo>
                    <a:lnTo>
                      <a:pt x="12032" y="10972"/>
                    </a:lnTo>
                    <a:lnTo>
                      <a:pt x="11796" y="11296"/>
                    </a:lnTo>
                    <a:lnTo>
                      <a:pt x="11502" y="11561"/>
                    </a:lnTo>
                    <a:lnTo>
                      <a:pt x="11237" y="11826"/>
                    </a:lnTo>
                    <a:lnTo>
                      <a:pt x="10914" y="12061"/>
                    </a:lnTo>
                    <a:lnTo>
                      <a:pt x="10561" y="12267"/>
                    </a:lnTo>
                    <a:lnTo>
                      <a:pt x="10208" y="12443"/>
                    </a:lnTo>
                    <a:lnTo>
                      <a:pt x="9855" y="12561"/>
                    </a:lnTo>
                    <a:lnTo>
                      <a:pt x="9472" y="12679"/>
                    </a:lnTo>
                    <a:lnTo>
                      <a:pt x="9061" y="12737"/>
                    </a:lnTo>
                    <a:lnTo>
                      <a:pt x="8266" y="12737"/>
                    </a:lnTo>
                    <a:lnTo>
                      <a:pt x="7854" y="12679"/>
                    </a:lnTo>
                    <a:lnTo>
                      <a:pt x="7443" y="12561"/>
                    </a:lnTo>
                    <a:lnTo>
                      <a:pt x="7060" y="12414"/>
                    </a:lnTo>
                    <a:lnTo>
                      <a:pt x="6707" y="12237"/>
                    </a:lnTo>
                    <a:lnTo>
                      <a:pt x="6354" y="12031"/>
                    </a:lnTo>
                    <a:lnTo>
                      <a:pt x="6031" y="11796"/>
                    </a:lnTo>
                    <a:lnTo>
                      <a:pt x="5737" y="11531"/>
                    </a:lnTo>
                    <a:lnTo>
                      <a:pt x="5501" y="11237"/>
                    </a:lnTo>
                    <a:lnTo>
                      <a:pt x="5266" y="10914"/>
                    </a:lnTo>
                    <a:lnTo>
                      <a:pt x="5060" y="10590"/>
                    </a:lnTo>
                    <a:lnTo>
                      <a:pt x="4883" y="10237"/>
                    </a:lnTo>
                    <a:lnTo>
                      <a:pt x="4766" y="9855"/>
                    </a:lnTo>
                    <a:lnTo>
                      <a:pt x="4648" y="9472"/>
                    </a:lnTo>
                    <a:lnTo>
                      <a:pt x="4589" y="9090"/>
                    </a:lnTo>
                    <a:lnTo>
                      <a:pt x="4560" y="8678"/>
                    </a:lnTo>
                    <a:lnTo>
                      <a:pt x="4589" y="8266"/>
                    </a:lnTo>
                    <a:lnTo>
                      <a:pt x="4648" y="7854"/>
                    </a:lnTo>
                    <a:lnTo>
                      <a:pt x="4766" y="7472"/>
                    </a:lnTo>
                    <a:lnTo>
                      <a:pt x="4883" y="7090"/>
                    </a:lnTo>
                    <a:lnTo>
                      <a:pt x="5060" y="6707"/>
                    </a:lnTo>
                    <a:lnTo>
                      <a:pt x="5295" y="6384"/>
                    </a:lnTo>
                    <a:lnTo>
                      <a:pt x="5531" y="6060"/>
                    </a:lnTo>
                    <a:lnTo>
                      <a:pt x="5795" y="5766"/>
                    </a:lnTo>
                    <a:lnTo>
                      <a:pt x="6090" y="5501"/>
                    </a:lnTo>
                    <a:lnTo>
                      <a:pt x="6384" y="5266"/>
                    </a:lnTo>
                    <a:lnTo>
                      <a:pt x="6737" y="5060"/>
                    </a:lnTo>
                    <a:lnTo>
                      <a:pt x="7090" y="4913"/>
                    </a:lnTo>
                    <a:lnTo>
                      <a:pt x="7443" y="4766"/>
                    </a:lnTo>
                    <a:lnTo>
                      <a:pt x="7825" y="4677"/>
                    </a:lnTo>
                    <a:lnTo>
                      <a:pt x="8237" y="4619"/>
                    </a:lnTo>
                    <a:lnTo>
                      <a:pt x="8619" y="4589"/>
                    </a:lnTo>
                    <a:close/>
                    <a:moveTo>
                      <a:pt x="8619" y="0"/>
                    </a:moveTo>
                    <a:lnTo>
                      <a:pt x="8178" y="30"/>
                    </a:lnTo>
                    <a:lnTo>
                      <a:pt x="7766" y="59"/>
                    </a:lnTo>
                    <a:lnTo>
                      <a:pt x="7325" y="118"/>
                    </a:lnTo>
                    <a:lnTo>
                      <a:pt x="6913" y="177"/>
                    </a:lnTo>
                    <a:lnTo>
                      <a:pt x="6501" y="265"/>
                    </a:lnTo>
                    <a:lnTo>
                      <a:pt x="6119" y="383"/>
                    </a:lnTo>
                    <a:lnTo>
                      <a:pt x="5707" y="530"/>
                    </a:lnTo>
                    <a:lnTo>
                      <a:pt x="5325" y="677"/>
                    </a:lnTo>
                    <a:lnTo>
                      <a:pt x="4942" y="853"/>
                    </a:lnTo>
                    <a:lnTo>
                      <a:pt x="4560" y="1030"/>
                    </a:lnTo>
                    <a:lnTo>
                      <a:pt x="4207" y="1236"/>
                    </a:lnTo>
                    <a:lnTo>
                      <a:pt x="3854" y="1471"/>
                    </a:lnTo>
                    <a:lnTo>
                      <a:pt x="3501" y="1706"/>
                    </a:lnTo>
                    <a:lnTo>
                      <a:pt x="3177" y="1942"/>
                    </a:lnTo>
                    <a:lnTo>
                      <a:pt x="2883" y="2206"/>
                    </a:lnTo>
                    <a:lnTo>
                      <a:pt x="2560" y="2501"/>
                    </a:lnTo>
                    <a:lnTo>
                      <a:pt x="2265" y="2795"/>
                    </a:lnTo>
                    <a:lnTo>
                      <a:pt x="2001" y="3118"/>
                    </a:lnTo>
                    <a:lnTo>
                      <a:pt x="1736" y="3442"/>
                    </a:lnTo>
                    <a:lnTo>
                      <a:pt x="1501" y="3795"/>
                    </a:lnTo>
                    <a:lnTo>
                      <a:pt x="1265" y="4148"/>
                    </a:lnTo>
                    <a:lnTo>
                      <a:pt x="1059" y="4501"/>
                    </a:lnTo>
                    <a:lnTo>
                      <a:pt x="853" y="4883"/>
                    </a:lnTo>
                    <a:lnTo>
                      <a:pt x="677" y="5295"/>
                    </a:lnTo>
                    <a:lnTo>
                      <a:pt x="530" y="5678"/>
                    </a:lnTo>
                    <a:lnTo>
                      <a:pt x="383" y="6089"/>
                    </a:lnTo>
                    <a:lnTo>
                      <a:pt x="265" y="6531"/>
                    </a:lnTo>
                    <a:lnTo>
                      <a:pt x="147" y="6972"/>
                    </a:lnTo>
                    <a:lnTo>
                      <a:pt x="89" y="7413"/>
                    </a:lnTo>
                    <a:lnTo>
                      <a:pt x="30" y="7825"/>
                    </a:lnTo>
                    <a:lnTo>
                      <a:pt x="0" y="8266"/>
                    </a:lnTo>
                    <a:lnTo>
                      <a:pt x="0" y="8707"/>
                    </a:lnTo>
                    <a:lnTo>
                      <a:pt x="0" y="9149"/>
                    </a:lnTo>
                    <a:lnTo>
                      <a:pt x="30" y="9561"/>
                    </a:lnTo>
                    <a:lnTo>
                      <a:pt x="89" y="9972"/>
                    </a:lnTo>
                    <a:lnTo>
                      <a:pt x="177" y="10414"/>
                    </a:lnTo>
                    <a:lnTo>
                      <a:pt x="265" y="10796"/>
                    </a:lnTo>
                    <a:lnTo>
                      <a:pt x="383" y="11208"/>
                    </a:lnTo>
                    <a:lnTo>
                      <a:pt x="500" y="11620"/>
                    </a:lnTo>
                    <a:lnTo>
                      <a:pt x="647" y="12002"/>
                    </a:lnTo>
                    <a:lnTo>
                      <a:pt x="824" y="12384"/>
                    </a:lnTo>
                    <a:lnTo>
                      <a:pt x="1000" y="12737"/>
                    </a:lnTo>
                    <a:lnTo>
                      <a:pt x="1206" y="13120"/>
                    </a:lnTo>
                    <a:lnTo>
                      <a:pt x="1442" y="13473"/>
                    </a:lnTo>
                    <a:lnTo>
                      <a:pt x="1677" y="13796"/>
                    </a:lnTo>
                    <a:lnTo>
                      <a:pt x="1942" y="14120"/>
                    </a:lnTo>
                    <a:lnTo>
                      <a:pt x="2207" y="14444"/>
                    </a:lnTo>
                    <a:lnTo>
                      <a:pt x="2501" y="14767"/>
                    </a:lnTo>
                    <a:lnTo>
                      <a:pt x="2795" y="15032"/>
                    </a:lnTo>
                    <a:lnTo>
                      <a:pt x="3089" y="15326"/>
                    </a:lnTo>
                    <a:lnTo>
                      <a:pt x="3442" y="15591"/>
                    </a:lnTo>
                    <a:lnTo>
                      <a:pt x="3766" y="15826"/>
                    </a:lnTo>
                    <a:lnTo>
                      <a:pt x="4119" y="16062"/>
                    </a:lnTo>
                    <a:lnTo>
                      <a:pt x="4501" y="16267"/>
                    </a:lnTo>
                    <a:lnTo>
                      <a:pt x="4883" y="16473"/>
                    </a:lnTo>
                    <a:lnTo>
                      <a:pt x="5266" y="16650"/>
                    </a:lnTo>
                    <a:lnTo>
                      <a:pt x="5678" y="16797"/>
                    </a:lnTo>
                    <a:lnTo>
                      <a:pt x="6090" y="16944"/>
                    </a:lnTo>
                    <a:lnTo>
                      <a:pt x="6501" y="17062"/>
                    </a:lnTo>
                    <a:lnTo>
                      <a:pt x="6943" y="17150"/>
                    </a:lnTo>
                    <a:lnTo>
                      <a:pt x="7384" y="17238"/>
                    </a:lnTo>
                    <a:lnTo>
                      <a:pt x="7825" y="17297"/>
                    </a:lnTo>
                    <a:lnTo>
                      <a:pt x="8266" y="17326"/>
                    </a:lnTo>
                    <a:lnTo>
                      <a:pt x="9119" y="17326"/>
                    </a:lnTo>
                    <a:lnTo>
                      <a:pt x="9531" y="17297"/>
                    </a:lnTo>
                    <a:lnTo>
                      <a:pt x="9972" y="17238"/>
                    </a:lnTo>
                    <a:lnTo>
                      <a:pt x="10384" y="17150"/>
                    </a:lnTo>
                    <a:lnTo>
                      <a:pt x="10796" y="17062"/>
                    </a:lnTo>
                    <a:lnTo>
                      <a:pt x="11208" y="16944"/>
                    </a:lnTo>
                    <a:lnTo>
                      <a:pt x="11590" y="16826"/>
                    </a:lnTo>
                    <a:lnTo>
                      <a:pt x="11973" y="16679"/>
                    </a:lnTo>
                    <a:lnTo>
                      <a:pt x="12355" y="16503"/>
                    </a:lnTo>
                    <a:lnTo>
                      <a:pt x="12738" y="16297"/>
                    </a:lnTo>
                    <a:lnTo>
                      <a:pt x="13091" y="16091"/>
                    </a:lnTo>
                    <a:lnTo>
                      <a:pt x="13444" y="15885"/>
                    </a:lnTo>
                    <a:lnTo>
                      <a:pt x="13797" y="15650"/>
                    </a:lnTo>
                    <a:lnTo>
                      <a:pt x="14120" y="15385"/>
                    </a:lnTo>
                    <a:lnTo>
                      <a:pt x="14444" y="15120"/>
                    </a:lnTo>
                    <a:lnTo>
                      <a:pt x="14738" y="14826"/>
                    </a:lnTo>
                    <a:lnTo>
                      <a:pt x="15032" y="14532"/>
                    </a:lnTo>
                    <a:lnTo>
                      <a:pt x="15297" y="14208"/>
                    </a:lnTo>
                    <a:lnTo>
                      <a:pt x="15562" y="13885"/>
                    </a:lnTo>
                    <a:lnTo>
                      <a:pt x="15797" y="13561"/>
                    </a:lnTo>
                    <a:lnTo>
                      <a:pt x="16032" y="13208"/>
                    </a:lnTo>
                    <a:lnTo>
                      <a:pt x="16238" y="12826"/>
                    </a:lnTo>
                    <a:lnTo>
                      <a:pt x="16444" y="12443"/>
                    </a:lnTo>
                    <a:lnTo>
                      <a:pt x="16621" y="12061"/>
                    </a:lnTo>
                    <a:lnTo>
                      <a:pt x="16797" y="11649"/>
                    </a:lnTo>
                    <a:lnTo>
                      <a:pt x="16915" y="11237"/>
                    </a:lnTo>
                    <a:lnTo>
                      <a:pt x="17032" y="10825"/>
                    </a:lnTo>
                    <a:lnTo>
                      <a:pt x="17150" y="10384"/>
                    </a:lnTo>
                    <a:lnTo>
                      <a:pt x="17209" y="9943"/>
                    </a:lnTo>
                    <a:lnTo>
                      <a:pt x="17268" y="9502"/>
                    </a:lnTo>
                    <a:lnTo>
                      <a:pt x="17297" y="9060"/>
                    </a:lnTo>
                    <a:lnTo>
                      <a:pt x="17327" y="8619"/>
                    </a:lnTo>
                    <a:lnTo>
                      <a:pt x="17297" y="8207"/>
                    </a:lnTo>
                    <a:lnTo>
                      <a:pt x="17268" y="7766"/>
                    </a:lnTo>
                    <a:lnTo>
                      <a:pt x="17209" y="7354"/>
                    </a:lnTo>
                    <a:lnTo>
                      <a:pt x="17150" y="6942"/>
                    </a:lnTo>
                    <a:lnTo>
                      <a:pt x="17032" y="6531"/>
                    </a:lnTo>
                    <a:lnTo>
                      <a:pt x="16944" y="6119"/>
                    </a:lnTo>
                    <a:lnTo>
                      <a:pt x="16797" y="5736"/>
                    </a:lnTo>
                    <a:lnTo>
                      <a:pt x="16650" y="5325"/>
                    </a:lnTo>
                    <a:lnTo>
                      <a:pt x="16473" y="4972"/>
                    </a:lnTo>
                    <a:lnTo>
                      <a:pt x="16297" y="4589"/>
                    </a:lnTo>
                    <a:lnTo>
                      <a:pt x="16091" y="4236"/>
                    </a:lnTo>
                    <a:lnTo>
                      <a:pt x="15856" y="3883"/>
                    </a:lnTo>
                    <a:lnTo>
                      <a:pt x="15620" y="3530"/>
                    </a:lnTo>
                    <a:lnTo>
                      <a:pt x="15385" y="3207"/>
                    </a:lnTo>
                    <a:lnTo>
                      <a:pt x="15091" y="2883"/>
                    </a:lnTo>
                    <a:lnTo>
                      <a:pt x="14826" y="2589"/>
                    </a:lnTo>
                    <a:lnTo>
                      <a:pt x="14503" y="2295"/>
                    </a:lnTo>
                    <a:lnTo>
                      <a:pt x="14208" y="2030"/>
                    </a:lnTo>
                    <a:lnTo>
                      <a:pt x="13885" y="1765"/>
                    </a:lnTo>
                    <a:lnTo>
                      <a:pt x="13532" y="1500"/>
                    </a:lnTo>
                    <a:lnTo>
                      <a:pt x="13179" y="1295"/>
                    </a:lnTo>
                    <a:lnTo>
                      <a:pt x="12796" y="1059"/>
                    </a:lnTo>
                    <a:lnTo>
                      <a:pt x="12414" y="883"/>
                    </a:lnTo>
                    <a:lnTo>
                      <a:pt x="12032" y="706"/>
                    </a:lnTo>
                    <a:lnTo>
                      <a:pt x="11620" y="530"/>
                    </a:lnTo>
                    <a:lnTo>
                      <a:pt x="11208" y="383"/>
                    </a:lnTo>
                    <a:lnTo>
                      <a:pt x="10796" y="265"/>
                    </a:lnTo>
                    <a:lnTo>
                      <a:pt x="10355" y="177"/>
                    </a:lnTo>
                    <a:lnTo>
                      <a:pt x="9914" y="88"/>
                    </a:lnTo>
                    <a:lnTo>
                      <a:pt x="9472" y="59"/>
                    </a:lnTo>
                    <a:lnTo>
                      <a:pt x="9061" y="30"/>
                    </a:lnTo>
                    <a:lnTo>
                      <a:pt x="86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2"/>
              <p:cNvSpPr/>
              <p:nvPr/>
            </p:nvSpPr>
            <p:spPr>
              <a:xfrm>
                <a:off x="510225" y="1488150"/>
                <a:ext cx="1253150" cy="1253900"/>
              </a:xfrm>
              <a:custGeom>
                <a:avLst/>
                <a:gdLst/>
                <a:ahLst/>
                <a:cxnLst/>
                <a:rect l="l" t="t" r="r" b="b"/>
                <a:pathLst>
                  <a:path w="50126" h="50156" extrusionOk="0">
                    <a:moveTo>
                      <a:pt x="24974" y="4678"/>
                    </a:moveTo>
                    <a:lnTo>
                      <a:pt x="26004" y="4708"/>
                    </a:lnTo>
                    <a:lnTo>
                      <a:pt x="27034" y="4796"/>
                    </a:lnTo>
                    <a:lnTo>
                      <a:pt x="28063" y="4913"/>
                    </a:lnTo>
                    <a:lnTo>
                      <a:pt x="29093" y="5090"/>
                    </a:lnTo>
                    <a:lnTo>
                      <a:pt x="30122" y="5325"/>
                    </a:lnTo>
                    <a:lnTo>
                      <a:pt x="31122" y="5590"/>
                    </a:lnTo>
                    <a:lnTo>
                      <a:pt x="32093" y="5943"/>
                    </a:lnTo>
                    <a:lnTo>
                      <a:pt x="33035" y="6296"/>
                    </a:lnTo>
                    <a:lnTo>
                      <a:pt x="33946" y="6737"/>
                    </a:lnTo>
                    <a:lnTo>
                      <a:pt x="34858" y="7179"/>
                    </a:lnTo>
                    <a:lnTo>
                      <a:pt x="35711" y="7679"/>
                    </a:lnTo>
                    <a:lnTo>
                      <a:pt x="36565" y="8238"/>
                    </a:lnTo>
                    <a:lnTo>
                      <a:pt x="37359" y="8796"/>
                    </a:lnTo>
                    <a:lnTo>
                      <a:pt x="38124" y="9414"/>
                    </a:lnTo>
                    <a:lnTo>
                      <a:pt x="38888" y="10061"/>
                    </a:lnTo>
                    <a:lnTo>
                      <a:pt x="39594" y="10767"/>
                    </a:lnTo>
                    <a:lnTo>
                      <a:pt x="40242" y="11473"/>
                    </a:lnTo>
                    <a:lnTo>
                      <a:pt x="40889" y="12209"/>
                    </a:lnTo>
                    <a:lnTo>
                      <a:pt x="41477" y="13003"/>
                    </a:lnTo>
                    <a:lnTo>
                      <a:pt x="42036" y="13797"/>
                    </a:lnTo>
                    <a:lnTo>
                      <a:pt x="42565" y="14621"/>
                    </a:lnTo>
                    <a:lnTo>
                      <a:pt x="43066" y="15474"/>
                    </a:lnTo>
                    <a:lnTo>
                      <a:pt x="43507" y="16356"/>
                    </a:lnTo>
                    <a:lnTo>
                      <a:pt x="43889" y="17239"/>
                    </a:lnTo>
                    <a:lnTo>
                      <a:pt x="44242" y="18151"/>
                    </a:lnTo>
                    <a:lnTo>
                      <a:pt x="44566" y="19092"/>
                    </a:lnTo>
                    <a:lnTo>
                      <a:pt x="44830" y="20033"/>
                    </a:lnTo>
                    <a:lnTo>
                      <a:pt x="45066" y="21004"/>
                    </a:lnTo>
                    <a:lnTo>
                      <a:pt x="45242" y="21975"/>
                    </a:lnTo>
                    <a:lnTo>
                      <a:pt x="45360" y="22975"/>
                    </a:lnTo>
                    <a:lnTo>
                      <a:pt x="45448" y="23975"/>
                    </a:lnTo>
                    <a:lnTo>
                      <a:pt x="45478" y="25005"/>
                    </a:lnTo>
                    <a:lnTo>
                      <a:pt x="45448" y="26005"/>
                    </a:lnTo>
                    <a:lnTo>
                      <a:pt x="45360" y="27035"/>
                    </a:lnTo>
                    <a:lnTo>
                      <a:pt x="45242" y="28064"/>
                    </a:lnTo>
                    <a:lnTo>
                      <a:pt x="45066" y="29094"/>
                    </a:lnTo>
                    <a:lnTo>
                      <a:pt x="44830" y="30123"/>
                    </a:lnTo>
                    <a:lnTo>
                      <a:pt x="44536" y="31123"/>
                    </a:lnTo>
                    <a:lnTo>
                      <a:pt x="44213" y="32094"/>
                    </a:lnTo>
                    <a:lnTo>
                      <a:pt x="43830" y="33065"/>
                    </a:lnTo>
                    <a:lnTo>
                      <a:pt x="43419" y="33977"/>
                    </a:lnTo>
                    <a:lnTo>
                      <a:pt x="42977" y="34859"/>
                    </a:lnTo>
                    <a:lnTo>
                      <a:pt x="42477" y="35742"/>
                    </a:lnTo>
                    <a:lnTo>
                      <a:pt x="41918" y="36565"/>
                    </a:lnTo>
                    <a:lnTo>
                      <a:pt x="41330" y="37389"/>
                    </a:lnTo>
                    <a:lnTo>
                      <a:pt x="40742" y="38154"/>
                    </a:lnTo>
                    <a:lnTo>
                      <a:pt x="40065" y="38889"/>
                    </a:lnTo>
                    <a:lnTo>
                      <a:pt x="39388" y="39595"/>
                    </a:lnTo>
                    <a:lnTo>
                      <a:pt x="38682" y="40272"/>
                    </a:lnTo>
                    <a:lnTo>
                      <a:pt x="37947" y="40919"/>
                    </a:lnTo>
                    <a:lnTo>
                      <a:pt x="37153" y="41507"/>
                    </a:lnTo>
                    <a:lnTo>
                      <a:pt x="36359" y="42066"/>
                    </a:lnTo>
                    <a:lnTo>
                      <a:pt x="35535" y="42596"/>
                    </a:lnTo>
                    <a:lnTo>
                      <a:pt x="34682" y="43066"/>
                    </a:lnTo>
                    <a:lnTo>
                      <a:pt x="33799" y="43508"/>
                    </a:lnTo>
                    <a:lnTo>
                      <a:pt x="32917" y="43919"/>
                    </a:lnTo>
                    <a:lnTo>
                      <a:pt x="32005" y="44272"/>
                    </a:lnTo>
                    <a:lnTo>
                      <a:pt x="31064" y="44596"/>
                    </a:lnTo>
                    <a:lnTo>
                      <a:pt x="30093" y="44861"/>
                    </a:lnTo>
                    <a:lnTo>
                      <a:pt x="29152" y="45067"/>
                    </a:lnTo>
                    <a:lnTo>
                      <a:pt x="28151" y="45243"/>
                    </a:lnTo>
                    <a:lnTo>
                      <a:pt x="27181" y="45390"/>
                    </a:lnTo>
                    <a:lnTo>
                      <a:pt x="26151" y="45449"/>
                    </a:lnTo>
                    <a:lnTo>
                      <a:pt x="25151" y="45478"/>
                    </a:lnTo>
                    <a:lnTo>
                      <a:pt x="24121" y="45449"/>
                    </a:lnTo>
                    <a:lnTo>
                      <a:pt x="23121" y="45390"/>
                    </a:lnTo>
                    <a:lnTo>
                      <a:pt x="22062" y="45273"/>
                    </a:lnTo>
                    <a:lnTo>
                      <a:pt x="21033" y="45067"/>
                    </a:lnTo>
                    <a:lnTo>
                      <a:pt x="20033" y="44861"/>
                    </a:lnTo>
                    <a:lnTo>
                      <a:pt x="19032" y="44567"/>
                    </a:lnTo>
                    <a:lnTo>
                      <a:pt x="18032" y="44243"/>
                    </a:lnTo>
                    <a:lnTo>
                      <a:pt x="17091" y="43861"/>
                    </a:lnTo>
                    <a:lnTo>
                      <a:pt x="16179" y="43449"/>
                    </a:lnTo>
                    <a:lnTo>
                      <a:pt x="15267" y="42978"/>
                    </a:lnTo>
                    <a:lnTo>
                      <a:pt x="14414" y="42478"/>
                    </a:lnTo>
                    <a:lnTo>
                      <a:pt x="13561" y="41949"/>
                    </a:lnTo>
                    <a:lnTo>
                      <a:pt x="12767" y="41360"/>
                    </a:lnTo>
                    <a:lnTo>
                      <a:pt x="12002" y="40742"/>
                    </a:lnTo>
                    <a:lnTo>
                      <a:pt x="11266" y="40095"/>
                    </a:lnTo>
                    <a:lnTo>
                      <a:pt x="10560" y="39419"/>
                    </a:lnTo>
                    <a:lnTo>
                      <a:pt x="9884" y="38713"/>
                    </a:lnTo>
                    <a:lnTo>
                      <a:pt x="9237" y="37948"/>
                    </a:lnTo>
                    <a:lnTo>
                      <a:pt x="8648" y="37183"/>
                    </a:lnTo>
                    <a:lnTo>
                      <a:pt x="8090" y="36389"/>
                    </a:lnTo>
                    <a:lnTo>
                      <a:pt x="7560" y="35536"/>
                    </a:lnTo>
                    <a:lnTo>
                      <a:pt x="7089" y="34712"/>
                    </a:lnTo>
                    <a:lnTo>
                      <a:pt x="6648" y="33830"/>
                    </a:lnTo>
                    <a:lnTo>
                      <a:pt x="6236" y="32918"/>
                    </a:lnTo>
                    <a:lnTo>
                      <a:pt x="5883" y="32006"/>
                    </a:lnTo>
                    <a:lnTo>
                      <a:pt x="5560" y="31065"/>
                    </a:lnTo>
                    <a:lnTo>
                      <a:pt x="5295" y="30123"/>
                    </a:lnTo>
                    <a:lnTo>
                      <a:pt x="5089" y="29152"/>
                    </a:lnTo>
                    <a:lnTo>
                      <a:pt x="4913" y="28182"/>
                    </a:lnTo>
                    <a:lnTo>
                      <a:pt x="4765" y="27182"/>
                    </a:lnTo>
                    <a:lnTo>
                      <a:pt x="4707" y="26181"/>
                    </a:lnTo>
                    <a:lnTo>
                      <a:pt x="4677" y="25181"/>
                    </a:lnTo>
                    <a:lnTo>
                      <a:pt x="4677" y="24152"/>
                    </a:lnTo>
                    <a:lnTo>
                      <a:pt x="4765" y="23122"/>
                    </a:lnTo>
                    <a:lnTo>
                      <a:pt x="4883" y="22093"/>
                    </a:lnTo>
                    <a:lnTo>
                      <a:pt x="5060" y="21063"/>
                    </a:lnTo>
                    <a:lnTo>
                      <a:pt x="5295" y="20033"/>
                    </a:lnTo>
                    <a:lnTo>
                      <a:pt x="5589" y="19033"/>
                    </a:lnTo>
                    <a:lnTo>
                      <a:pt x="5913" y="18063"/>
                    </a:lnTo>
                    <a:lnTo>
                      <a:pt x="6295" y="17121"/>
                    </a:lnTo>
                    <a:lnTo>
                      <a:pt x="6707" y="16180"/>
                    </a:lnTo>
                    <a:lnTo>
                      <a:pt x="7178" y="15297"/>
                    </a:lnTo>
                    <a:lnTo>
                      <a:pt x="7678" y="14444"/>
                    </a:lnTo>
                    <a:lnTo>
                      <a:pt x="8207" y="13591"/>
                    </a:lnTo>
                    <a:lnTo>
                      <a:pt x="8796" y="12797"/>
                    </a:lnTo>
                    <a:lnTo>
                      <a:pt x="9413" y="12003"/>
                    </a:lnTo>
                    <a:lnTo>
                      <a:pt x="10060" y="11267"/>
                    </a:lnTo>
                    <a:lnTo>
                      <a:pt x="10737" y="10561"/>
                    </a:lnTo>
                    <a:lnTo>
                      <a:pt x="11443" y="9885"/>
                    </a:lnTo>
                    <a:lnTo>
                      <a:pt x="12208" y="9267"/>
                    </a:lnTo>
                    <a:lnTo>
                      <a:pt x="12973" y="8649"/>
                    </a:lnTo>
                    <a:lnTo>
                      <a:pt x="13767" y="8090"/>
                    </a:lnTo>
                    <a:lnTo>
                      <a:pt x="14591" y="7590"/>
                    </a:lnTo>
                    <a:lnTo>
                      <a:pt x="15444" y="7090"/>
                    </a:lnTo>
                    <a:lnTo>
                      <a:pt x="16326" y="6649"/>
                    </a:lnTo>
                    <a:lnTo>
                      <a:pt x="17209" y="6267"/>
                    </a:lnTo>
                    <a:lnTo>
                      <a:pt x="18150" y="5884"/>
                    </a:lnTo>
                    <a:lnTo>
                      <a:pt x="19062" y="5590"/>
                    </a:lnTo>
                    <a:lnTo>
                      <a:pt x="20033" y="5325"/>
                    </a:lnTo>
                    <a:lnTo>
                      <a:pt x="21003" y="5090"/>
                    </a:lnTo>
                    <a:lnTo>
                      <a:pt x="21974" y="4913"/>
                    </a:lnTo>
                    <a:lnTo>
                      <a:pt x="22974" y="4796"/>
                    </a:lnTo>
                    <a:lnTo>
                      <a:pt x="23974" y="4708"/>
                    </a:lnTo>
                    <a:lnTo>
                      <a:pt x="24974" y="4678"/>
                    </a:lnTo>
                    <a:close/>
                    <a:moveTo>
                      <a:pt x="24945" y="1"/>
                    </a:moveTo>
                    <a:lnTo>
                      <a:pt x="23710" y="30"/>
                    </a:lnTo>
                    <a:lnTo>
                      <a:pt x="22474" y="148"/>
                    </a:lnTo>
                    <a:lnTo>
                      <a:pt x="21268" y="295"/>
                    </a:lnTo>
                    <a:lnTo>
                      <a:pt x="20062" y="501"/>
                    </a:lnTo>
                    <a:lnTo>
                      <a:pt x="18856" y="795"/>
                    </a:lnTo>
                    <a:lnTo>
                      <a:pt x="17709" y="1119"/>
                    </a:lnTo>
                    <a:lnTo>
                      <a:pt x="16561" y="1501"/>
                    </a:lnTo>
                    <a:lnTo>
                      <a:pt x="15414" y="1942"/>
                    </a:lnTo>
                    <a:lnTo>
                      <a:pt x="14326" y="2443"/>
                    </a:lnTo>
                    <a:lnTo>
                      <a:pt x="13237" y="2972"/>
                    </a:lnTo>
                    <a:lnTo>
                      <a:pt x="12208" y="3560"/>
                    </a:lnTo>
                    <a:lnTo>
                      <a:pt x="11178" y="4208"/>
                    </a:lnTo>
                    <a:lnTo>
                      <a:pt x="10207" y="4884"/>
                    </a:lnTo>
                    <a:lnTo>
                      <a:pt x="9237" y="5649"/>
                    </a:lnTo>
                    <a:lnTo>
                      <a:pt x="8325" y="6414"/>
                    </a:lnTo>
                    <a:lnTo>
                      <a:pt x="7442" y="7237"/>
                    </a:lnTo>
                    <a:lnTo>
                      <a:pt x="6619" y="8120"/>
                    </a:lnTo>
                    <a:lnTo>
                      <a:pt x="5824" y="9032"/>
                    </a:lnTo>
                    <a:lnTo>
                      <a:pt x="5060" y="9973"/>
                    </a:lnTo>
                    <a:lnTo>
                      <a:pt x="4354" y="10973"/>
                    </a:lnTo>
                    <a:lnTo>
                      <a:pt x="3677" y="12003"/>
                    </a:lnTo>
                    <a:lnTo>
                      <a:pt x="3059" y="13062"/>
                    </a:lnTo>
                    <a:lnTo>
                      <a:pt x="2500" y="14150"/>
                    </a:lnTo>
                    <a:lnTo>
                      <a:pt x="1971" y="15297"/>
                    </a:lnTo>
                    <a:lnTo>
                      <a:pt x="1530" y="16445"/>
                    </a:lnTo>
                    <a:lnTo>
                      <a:pt x="1118" y="17651"/>
                    </a:lnTo>
                    <a:lnTo>
                      <a:pt x="765" y="18886"/>
                    </a:lnTo>
                    <a:lnTo>
                      <a:pt x="500" y="20151"/>
                    </a:lnTo>
                    <a:lnTo>
                      <a:pt x="265" y="21416"/>
                    </a:lnTo>
                    <a:lnTo>
                      <a:pt x="118" y="22681"/>
                    </a:lnTo>
                    <a:lnTo>
                      <a:pt x="29" y="23946"/>
                    </a:lnTo>
                    <a:lnTo>
                      <a:pt x="0" y="25181"/>
                    </a:lnTo>
                    <a:lnTo>
                      <a:pt x="29" y="26446"/>
                    </a:lnTo>
                    <a:lnTo>
                      <a:pt x="118" y="27682"/>
                    </a:lnTo>
                    <a:lnTo>
                      <a:pt x="265" y="28888"/>
                    </a:lnTo>
                    <a:lnTo>
                      <a:pt x="500" y="30094"/>
                    </a:lnTo>
                    <a:lnTo>
                      <a:pt x="765" y="31270"/>
                    </a:lnTo>
                    <a:lnTo>
                      <a:pt x="1088" y="32447"/>
                    </a:lnTo>
                    <a:lnTo>
                      <a:pt x="1471" y="33594"/>
                    </a:lnTo>
                    <a:lnTo>
                      <a:pt x="1912" y="34712"/>
                    </a:lnTo>
                    <a:lnTo>
                      <a:pt x="2412" y="35830"/>
                    </a:lnTo>
                    <a:lnTo>
                      <a:pt x="2942" y="36889"/>
                    </a:lnTo>
                    <a:lnTo>
                      <a:pt x="3559" y="37948"/>
                    </a:lnTo>
                    <a:lnTo>
                      <a:pt x="4177" y="38977"/>
                    </a:lnTo>
                    <a:lnTo>
                      <a:pt x="4883" y="39948"/>
                    </a:lnTo>
                    <a:lnTo>
                      <a:pt x="5619" y="40890"/>
                    </a:lnTo>
                    <a:lnTo>
                      <a:pt x="6383" y="41831"/>
                    </a:lnTo>
                    <a:lnTo>
                      <a:pt x="7236" y="42713"/>
                    </a:lnTo>
                    <a:lnTo>
                      <a:pt x="8090" y="43537"/>
                    </a:lnTo>
                    <a:lnTo>
                      <a:pt x="9001" y="44331"/>
                    </a:lnTo>
                    <a:lnTo>
                      <a:pt x="9943" y="45096"/>
                    </a:lnTo>
                    <a:lnTo>
                      <a:pt x="10943" y="45802"/>
                    </a:lnTo>
                    <a:lnTo>
                      <a:pt x="11972" y="46479"/>
                    </a:lnTo>
                    <a:lnTo>
                      <a:pt x="13031" y="47096"/>
                    </a:lnTo>
                    <a:lnTo>
                      <a:pt x="14120" y="47655"/>
                    </a:lnTo>
                    <a:lnTo>
                      <a:pt x="15267" y="48155"/>
                    </a:lnTo>
                    <a:lnTo>
                      <a:pt x="16444" y="48626"/>
                    </a:lnTo>
                    <a:lnTo>
                      <a:pt x="17620" y="49038"/>
                    </a:lnTo>
                    <a:lnTo>
                      <a:pt x="18856" y="49361"/>
                    </a:lnTo>
                    <a:lnTo>
                      <a:pt x="20121" y="49656"/>
                    </a:lnTo>
                    <a:lnTo>
                      <a:pt x="21386" y="49891"/>
                    </a:lnTo>
                    <a:lnTo>
                      <a:pt x="22651" y="50038"/>
                    </a:lnTo>
                    <a:lnTo>
                      <a:pt x="23915" y="50126"/>
                    </a:lnTo>
                    <a:lnTo>
                      <a:pt x="25180" y="50156"/>
                    </a:lnTo>
                    <a:lnTo>
                      <a:pt x="26416" y="50126"/>
                    </a:lnTo>
                    <a:lnTo>
                      <a:pt x="27651" y="50038"/>
                    </a:lnTo>
                    <a:lnTo>
                      <a:pt x="28857" y="49861"/>
                    </a:lnTo>
                    <a:lnTo>
                      <a:pt x="30064" y="49656"/>
                    </a:lnTo>
                    <a:lnTo>
                      <a:pt x="31270" y="49391"/>
                    </a:lnTo>
                    <a:lnTo>
                      <a:pt x="32417" y="49038"/>
                    </a:lnTo>
                    <a:lnTo>
                      <a:pt x="33593" y="48655"/>
                    </a:lnTo>
                    <a:lnTo>
                      <a:pt x="34711" y="48244"/>
                    </a:lnTo>
                    <a:lnTo>
                      <a:pt x="35800" y="47744"/>
                    </a:lnTo>
                    <a:lnTo>
                      <a:pt x="36888" y="47185"/>
                    </a:lnTo>
                    <a:lnTo>
                      <a:pt x="37918" y="46596"/>
                    </a:lnTo>
                    <a:lnTo>
                      <a:pt x="38947" y="45949"/>
                    </a:lnTo>
                    <a:lnTo>
                      <a:pt x="39918" y="45273"/>
                    </a:lnTo>
                    <a:lnTo>
                      <a:pt x="40889" y="44537"/>
                    </a:lnTo>
                    <a:lnTo>
                      <a:pt x="41801" y="43743"/>
                    </a:lnTo>
                    <a:lnTo>
                      <a:pt x="42683" y="42919"/>
                    </a:lnTo>
                    <a:lnTo>
                      <a:pt x="43507" y="42066"/>
                    </a:lnTo>
                    <a:lnTo>
                      <a:pt x="44330" y="41154"/>
                    </a:lnTo>
                    <a:lnTo>
                      <a:pt x="45066" y="40184"/>
                    </a:lnTo>
                    <a:lnTo>
                      <a:pt x="45772" y="39213"/>
                    </a:lnTo>
                    <a:lnTo>
                      <a:pt x="46448" y="38183"/>
                    </a:lnTo>
                    <a:lnTo>
                      <a:pt x="47066" y="37124"/>
                    </a:lnTo>
                    <a:lnTo>
                      <a:pt x="47625" y="36006"/>
                    </a:lnTo>
                    <a:lnTo>
                      <a:pt x="48155" y="34889"/>
                    </a:lnTo>
                    <a:lnTo>
                      <a:pt x="48596" y="33712"/>
                    </a:lnTo>
                    <a:lnTo>
                      <a:pt x="49008" y="32506"/>
                    </a:lnTo>
                    <a:lnTo>
                      <a:pt x="49361" y="31300"/>
                    </a:lnTo>
                    <a:lnTo>
                      <a:pt x="49655" y="30035"/>
                    </a:lnTo>
                    <a:lnTo>
                      <a:pt x="49861" y="28770"/>
                    </a:lnTo>
                    <a:lnTo>
                      <a:pt x="50008" y="27505"/>
                    </a:lnTo>
                    <a:lnTo>
                      <a:pt x="50125" y="26240"/>
                    </a:lnTo>
                    <a:lnTo>
                      <a:pt x="50125" y="24975"/>
                    </a:lnTo>
                    <a:lnTo>
                      <a:pt x="50096" y="23740"/>
                    </a:lnTo>
                    <a:lnTo>
                      <a:pt x="50008" y="22504"/>
                    </a:lnTo>
                    <a:lnTo>
                      <a:pt x="49861" y="21269"/>
                    </a:lnTo>
                    <a:lnTo>
                      <a:pt x="49625" y="20063"/>
                    </a:lnTo>
                    <a:lnTo>
                      <a:pt x="49361" y="18886"/>
                    </a:lnTo>
                    <a:lnTo>
                      <a:pt x="49037" y="17710"/>
                    </a:lnTo>
                    <a:lnTo>
                      <a:pt x="48655" y="16562"/>
                    </a:lnTo>
                    <a:lnTo>
                      <a:pt x="48213" y="15445"/>
                    </a:lnTo>
                    <a:lnTo>
                      <a:pt x="47713" y="14356"/>
                    </a:lnTo>
                    <a:lnTo>
                      <a:pt x="47184" y="13268"/>
                    </a:lnTo>
                    <a:lnTo>
                      <a:pt x="46595" y="12209"/>
                    </a:lnTo>
                    <a:lnTo>
                      <a:pt x="45948" y="11209"/>
                    </a:lnTo>
                    <a:lnTo>
                      <a:pt x="45242" y="10208"/>
                    </a:lnTo>
                    <a:lnTo>
                      <a:pt x="44507" y="9267"/>
                    </a:lnTo>
                    <a:lnTo>
                      <a:pt x="43742" y="8355"/>
                    </a:lnTo>
                    <a:lnTo>
                      <a:pt x="42918" y="7473"/>
                    </a:lnTo>
                    <a:lnTo>
                      <a:pt x="42036" y="6620"/>
                    </a:lnTo>
                    <a:lnTo>
                      <a:pt x="41124" y="5825"/>
                    </a:lnTo>
                    <a:lnTo>
                      <a:pt x="40183" y="5061"/>
                    </a:lnTo>
                    <a:lnTo>
                      <a:pt x="39183" y="4355"/>
                    </a:lnTo>
                    <a:lnTo>
                      <a:pt x="38153" y="3707"/>
                    </a:lnTo>
                    <a:lnTo>
                      <a:pt x="37094" y="3090"/>
                    </a:lnTo>
                    <a:lnTo>
                      <a:pt x="36006" y="2531"/>
                    </a:lnTo>
                    <a:lnTo>
                      <a:pt x="34858" y="2001"/>
                    </a:lnTo>
                    <a:lnTo>
                      <a:pt x="33711" y="1531"/>
                    </a:lnTo>
                    <a:lnTo>
                      <a:pt x="32505" y="1148"/>
                    </a:lnTo>
                    <a:lnTo>
                      <a:pt x="31270" y="795"/>
                    </a:lnTo>
                    <a:lnTo>
                      <a:pt x="30005" y="501"/>
                    </a:lnTo>
                    <a:lnTo>
                      <a:pt x="28740" y="295"/>
                    </a:lnTo>
                    <a:lnTo>
                      <a:pt x="27475" y="119"/>
                    </a:lnTo>
                    <a:lnTo>
                      <a:pt x="26210" y="30"/>
                    </a:lnTo>
                    <a:lnTo>
                      <a:pt x="2494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2"/>
              <p:cNvSpPr/>
              <p:nvPr/>
            </p:nvSpPr>
            <p:spPr>
              <a:xfrm>
                <a:off x="971325" y="1950000"/>
                <a:ext cx="330950" cy="330950"/>
              </a:xfrm>
              <a:custGeom>
                <a:avLst/>
                <a:gdLst/>
                <a:ahLst/>
                <a:cxnLst/>
                <a:rect l="l" t="t" r="r" b="b"/>
                <a:pathLst>
                  <a:path w="13238" h="13238" extrusionOk="0">
                    <a:moveTo>
                      <a:pt x="6589" y="2530"/>
                    </a:moveTo>
                    <a:lnTo>
                      <a:pt x="7001" y="2560"/>
                    </a:lnTo>
                    <a:lnTo>
                      <a:pt x="7413" y="2618"/>
                    </a:lnTo>
                    <a:lnTo>
                      <a:pt x="7825" y="2707"/>
                    </a:lnTo>
                    <a:lnTo>
                      <a:pt x="8207" y="2854"/>
                    </a:lnTo>
                    <a:lnTo>
                      <a:pt x="8590" y="3030"/>
                    </a:lnTo>
                    <a:lnTo>
                      <a:pt x="8913" y="3236"/>
                    </a:lnTo>
                    <a:lnTo>
                      <a:pt x="9237" y="3471"/>
                    </a:lnTo>
                    <a:lnTo>
                      <a:pt x="9531" y="3736"/>
                    </a:lnTo>
                    <a:lnTo>
                      <a:pt x="9796" y="4030"/>
                    </a:lnTo>
                    <a:lnTo>
                      <a:pt x="10002" y="4354"/>
                    </a:lnTo>
                    <a:lnTo>
                      <a:pt x="10208" y="4678"/>
                    </a:lnTo>
                    <a:lnTo>
                      <a:pt x="10384" y="5031"/>
                    </a:lnTo>
                    <a:lnTo>
                      <a:pt x="10531" y="5413"/>
                    </a:lnTo>
                    <a:lnTo>
                      <a:pt x="10619" y="5795"/>
                    </a:lnTo>
                    <a:lnTo>
                      <a:pt x="10678" y="6178"/>
                    </a:lnTo>
                    <a:lnTo>
                      <a:pt x="10708" y="6590"/>
                    </a:lnTo>
                    <a:lnTo>
                      <a:pt x="10678" y="7001"/>
                    </a:lnTo>
                    <a:lnTo>
                      <a:pt x="10619" y="7413"/>
                    </a:lnTo>
                    <a:lnTo>
                      <a:pt x="10502" y="7825"/>
                    </a:lnTo>
                    <a:lnTo>
                      <a:pt x="10384" y="8208"/>
                    </a:lnTo>
                    <a:lnTo>
                      <a:pt x="10208" y="8561"/>
                    </a:lnTo>
                    <a:lnTo>
                      <a:pt x="10002" y="8913"/>
                    </a:lnTo>
                    <a:lnTo>
                      <a:pt x="9766" y="9237"/>
                    </a:lnTo>
                    <a:lnTo>
                      <a:pt x="9472" y="9502"/>
                    </a:lnTo>
                    <a:lnTo>
                      <a:pt x="9207" y="9767"/>
                    </a:lnTo>
                    <a:lnTo>
                      <a:pt x="8884" y="10002"/>
                    </a:lnTo>
                    <a:lnTo>
                      <a:pt x="8531" y="10208"/>
                    </a:lnTo>
                    <a:lnTo>
                      <a:pt x="8178" y="10384"/>
                    </a:lnTo>
                    <a:lnTo>
                      <a:pt x="7825" y="10502"/>
                    </a:lnTo>
                    <a:lnTo>
                      <a:pt x="7442" y="10620"/>
                    </a:lnTo>
                    <a:lnTo>
                      <a:pt x="7031" y="10678"/>
                    </a:lnTo>
                    <a:lnTo>
                      <a:pt x="6236" y="10678"/>
                    </a:lnTo>
                    <a:lnTo>
                      <a:pt x="5824" y="10620"/>
                    </a:lnTo>
                    <a:lnTo>
                      <a:pt x="5413" y="10502"/>
                    </a:lnTo>
                    <a:lnTo>
                      <a:pt x="5030" y="10355"/>
                    </a:lnTo>
                    <a:lnTo>
                      <a:pt x="4677" y="10178"/>
                    </a:lnTo>
                    <a:lnTo>
                      <a:pt x="4324" y="9972"/>
                    </a:lnTo>
                    <a:lnTo>
                      <a:pt x="4001" y="9737"/>
                    </a:lnTo>
                    <a:lnTo>
                      <a:pt x="3707" y="9472"/>
                    </a:lnTo>
                    <a:lnTo>
                      <a:pt x="3471" y="9178"/>
                    </a:lnTo>
                    <a:lnTo>
                      <a:pt x="3236" y="8855"/>
                    </a:lnTo>
                    <a:lnTo>
                      <a:pt x="3030" y="8531"/>
                    </a:lnTo>
                    <a:lnTo>
                      <a:pt x="2853" y="8178"/>
                    </a:lnTo>
                    <a:lnTo>
                      <a:pt x="2736" y="7796"/>
                    </a:lnTo>
                    <a:lnTo>
                      <a:pt x="2618" y="7413"/>
                    </a:lnTo>
                    <a:lnTo>
                      <a:pt x="2559" y="7031"/>
                    </a:lnTo>
                    <a:lnTo>
                      <a:pt x="2530" y="6619"/>
                    </a:lnTo>
                    <a:lnTo>
                      <a:pt x="2559" y="6207"/>
                    </a:lnTo>
                    <a:lnTo>
                      <a:pt x="2618" y="5795"/>
                    </a:lnTo>
                    <a:lnTo>
                      <a:pt x="2736" y="5413"/>
                    </a:lnTo>
                    <a:lnTo>
                      <a:pt x="2853" y="5031"/>
                    </a:lnTo>
                    <a:lnTo>
                      <a:pt x="3030" y="4648"/>
                    </a:lnTo>
                    <a:lnTo>
                      <a:pt x="3265" y="4325"/>
                    </a:lnTo>
                    <a:lnTo>
                      <a:pt x="3501" y="4001"/>
                    </a:lnTo>
                    <a:lnTo>
                      <a:pt x="3765" y="3707"/>
                    </a:lnTo>
                    <a:lnTo>
                      <a:pt x="4060" y="3442"/>
                    </a:lnTo>
                    <a:lnTo>
                      <a:pt x="4354" y="3207"/>
                    </a:lnTo>
                    <a:lnTo>
                      <a:pt x="4707" y="3001"/>
                    </a:lnTo>
                    <a:lnTo>
                      <a:pt x="5060" y="2854"/>
                    </a:lnTo>
                    <a:lnTo>
                      <a:pt x="5413" y="2707"/>
                    </a:lnTo>
                    <a:lnTo>
                      <a:pt x="5795" y="2618"/>
                    </a:lnTo>
                    <a:lnTo>
                      <a:pt x="6207" y="2560"/>
                    </a:lnTo>
                    <a:lnTo>
                      <a:pt x="6589" y="2530"/>
                    </a:lnTo>
                    <a:close/>
                    <a:moveTo>
                      <a:pt x="6589" y="0"/>
                    </a:moveTo>
                    <a:lnTo>
                      <a:pt x="5942" y="30"/>
                    </a:lnTo>
                    <a:lnTo>
                      <a:pt x="5295" y="118"/>
                    </a:lnTo>
                    <a:lnTo>
                      <a:pt x="4677" y="295"/>
                    </a:lnTo>
                    <a:lnTo>
                      <a:pt x="4089" y="500"/>
                    </a:lnTo>
                    <a:lnTo>
                      <a:pt x="3501" y="765"/>
                    </a:lnTo>
                    <a:lnTo>
                      <a:pt x="2971" y="1089"/>
                    </a:lnTo>
                    <a:lnTo>
                      <a:pt x="2442" y="1471"/>
                    </a:lnTo>
                    <a:lnTo>
                      <a:pt x="1971" y="1912"/>
                    </a:lnTo>
                    <a:lnTo>
                      <a:pt x="1530" y="2383"/>
                    </a:lnTo>
                    <a:lnTo>
                      <a:pt x="1147" y="2883"/>
                    </a:lnTo>
                    <a:lnTo>
                      <a:pt x="824" y="3442"/>
                    </a:lnTo>
                    <a:lnTo>
                      <a:pt x="530" y="4030"/>
                    </a:lnTo>
                    <a:lnTo>
                      <a:pt x="294" y="4648"/>
                    </a:lnTo>
                    <a:lnTo>
                      <a:pt x="147" y="5295"/>
                    </a:lnTo>
                    <a:lnTo>
                      <a:pt x="29" y="5972"/>
                    </a:lnTo>
                    <a:lnTo>
                      <a:pt x="0" y="6648"/>
                    </a:lnTo>
                    <a:lnTo>
                      <a:pt x="29" y="7296"/>
                    </a:lnTo>
                    <a:lnTo>
                      <a:pt x="147" y="7943"/>
                    </a:lnTo>
                    <a:lnTo>
                      <a:pt x="294" y="8561"/>
                    </a:lnTo>
                    <a:lnTo>
                      <a:pt x="500" y="9149"/>
                    </a:lnTo>
                    <a:lnTo>
                      <a:pt x="794" y="9737"/>
                    </a:lnTo>
                    <a:lnTo>
                      <a:pt x="1118" y="10267"/>
                    </a:lnTo>
                    <a:lnTo>
                      <a:pt x="1500" y="10796"/>
                    </a:lnTo>
                    <a:lnTo>
                      <a:pt x="1912" y="11267"/>
                    </a:lnTo>
                    <a:lnTo>
                      <a:pt x="2383" y="11679"/>
                    </a:lnTo>
                    <a:lnTo>
                      <a:pt x="2883" y="12090"/>
                    </a:lnTo>
                    <a:lnTo>
                      <a:pt x="3442" y="12414"/>
                    </a:lnTo>
                    <a:lnTo>
                      <a:pt x="4030" y="12708"/>
                    </a:lnTo>
                    <a:lnTo>
                      <a:pt x="4648" y="12944"/>
                    </a:lnTo>
                    <a:lnTo>
                      <a:pt x="5324" y="13091"/>
                    </a:lnTo>
                    <a:lnTo>
                      <a:pt x="5972" y="13208"/>
                    </a:lnTo>
                    <a:lnTo>
                      <a:pt x="6648" y="13238"/>
                    </a:lnTo>
                    <a:lnTo>
                      <a:pt x="7295" y="13208"/>
                    </a:lnTo>
                    <a:lnTo>
                      <a:pt x="7942" y="13091"/>
                    </a:lnTo>
                    <a:lnTo>
                      <a:pt x="8560" y="12944"/>
                    </a:lnTo>
                    <a:lnTo>
                      <a:pt x="9178" y="12708"/>
                    </a:lnTo>
                    <a:lnTo>
                      <a:pt x="9737" y="12443"/>
                    </a:lnTo>
                    <a:lnTo>
                      <a:pt x="10296" y="12120"/>
                    </a:lnTo>
                    <a:lnTo>
                      <a:pt x="10796" y="11737"/>
                    </a:lnTo>
                    <a:lnTo>
                      <a:pt x="11267" y="11326"/>
                    </a:lnTo>
                    <a:lnTo>
                      <a:pt x="11708" y="10855"/>
                    </a:lnTo>
                    <a:lnTo>
                      <a:pt x="12090" y="10325"/>
                    </a:lnTo>
                    <a:lnTo>
                      <a:pt x="12443" y="9796"/>
                    </a:lnTo>
                    <a:lnTo>
                      <a:pt x="12708" y="9208"/>
                    </a:lnTo>
                    <a:lnTo>
                      <a:pt x="12943" y="8561"/>
                    </a:lnTo>
                    <a:lnTo>
                      <a:pt x="13120" y="7913"/>
                    </a:lnTo>
                    <a:lnTo>
                      <a:pt x="13208" y="7237"/>
                    </a:lnTo>
                    <a:lnTo>
                      <a:pt x="13237" y="6590"/>
                    </a:lnTo>
                    <a:lnTo>
                      <a:pt x="13208" y="5942"/>
                    </a:lnTo>
                    <a:lnTo>
                      <a:pt x="13120" y="5295"/>
                    </a:lnTo>
                    <a:lnTo>
                      <a:pt x="12943" y="4678"/>
                    </a:lnTo>
                    <a:lnTo>
                      <a:pt x="12737" y="4060"/>
                    </a:lnTo>
                    <a:lnTo>
                      <a:pt x="12473" y="3501"/>
                    </a:lnTo>
                    <a:lnTo>
                      <a:pt x="12120" y="2942"/>
                    </a:lnTo>
                    <a:lnTo>
                      <a:pt x="11767" y="2442"/>
                    </a:lnTo>
                    <a:lnTo>
                      <a:pt x="11325" y="1971"/>
                    </a:lnTo>
                    <a:lnTo>
                      <a:pt x="10855" y="1530"/>
                    </a:lnTo>
                    <a:lnTo>
                      <a:pt x="10355" y="1148"/>
                    </a:lnTo>
                    <a:lnTo>
                      <a:pt x="9796" y="795"/>
                    </a:lnTo>
                    <a:lnTo>
                      <a:pt x="9207" y="530"/>
                    </a:lnTo>
                    <a:lnTo>
                      <a:pt x="8590" y="295"/>
                    </a:lnTo>
                    <a:lnTo>
                      <a:pt x="7913" y="118"/>
                    </a:lnTo>
                    <a:lnTo>
                      <a:pt x="7266" y="30"/>
                    </a:lnTo>
                    <a:lnTo>
                      <a:pt x="65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2"/>
              <p:cNvSpPr/>
              <p:nvPr/>
            </p:nvSpPr>
            <p:spPr>
              <a:xfrm>
                <a:off x="533750" y="1511700"/>
                <a:ext cx="1206100" cy="1206825"/>
              </a:xfrm>
              <a:custGeom>
                <a:avLst/>
                <a:gdLst/>
                <a:ahLst/>
                <a:cxnLst/>
                <a:rect l="l" t="t" r="r" b="b"/>
                <a:pathLst>
                  <a:path w="48244" h="48273" extrusionOk="0">
                    <a:moveTo>
                      <a:pt x="24033" y="2059"/>
                    </a:moveTo>
                    <a:lnTo>
                      <a:pt x="25122" y="2089"/>
                    </a:lnTo>
                    <a:lnTo>
                      <a:pt x="26240" y="2148"/>
                    </a:lnTo>
                    <a:lnTo>
                      <a:pt x="27358" y="2295"/>
                    </a:lnTo>
                    <a:lnTo>
                      <a:pt x="28475" y="2501"/>
                    </a:lnTo>
                    <a:lnTo>
                      <a:pt x="29593" y="2736"/>
                    </a:lnTo>
                    <a:lnTo>
                      <a:pt x="30682" y="3060"/>
                    </a:lnTo>
                    <a:lnTo>
                      <a:pt x="31741" y="3413"/>
                    </a:lnTo>
                    <a:lnTo>
                      <a:pt x="32770" y="3795"/>
                    </a:lnTo>
                    <a:lnTo>
                      <a:pt x="33770" y="4266"/>
                    </a:lnTo>
                    <a:lnTo>
                      <a:pt x="34712" y="4766"/>
                    </a:lnTo>
                    <a:lnTo>
                      <a:pt x="35653" y="5295"/>
                    </a:lnTo>
                    <a:lnTo>
                      <a:pt x="36565" y="5884"/>
                    </a:lnTo>
                    <a:lnTo>
                      <a:pt x="37447" y="6501"/>
                    </a:lnTo>
                    <a:lnTo>
                      <a:pt x="38271" y="7178"/>
                    </a:lnTo>
                    <a:lnTo>
                      <a:pt x="39065" y="7884"/>
                    </a:lnTo>
                    <a:lnTo>
                      <a:pt x="39830" y="8619"/>
                    </a:lnTo>
                    <a:lnTo>
                      <a:pt x="40565" y="9384"/>
                    </a:lnTo>
                    <a:lnTo>
                      <a:pt x="41271" y="10208"/>
                    </a:lnTo>
                    <a:lnTo>
                      <a:pt x="41919" y="11031"/>
                    </a:lnTo>
                    <a:lnTo>
                      <a:pt x="42507" y="11914"/>
                    </a:lnTo>
                    <a:lnTo>
                      <a:pt x="43095" y="12796"/>
                    </a:lnTo>
                    <a:lnTo>
                      <a:pt x="43595" y="13738"/>
                    </a:lnTo>
                    <a:lnTo>
                      <a:pt x="44095" y="14679"/>
                    </a:lnTo>
                    <a:lnTo>
                      <a:pt x="44507" y="15650"/>
                    </a:lnTo>
                    <a:lnTo>
                      <a:pt x="44890" y="16650"/>
                    </a:lnTo>
                    <a:lnTo>
                      <a:pt x="45243" y="17650"/>
                    </a:lnTo>
                    <a:lnTo>
                      <a:pt x="45537" y="18680"/>
                    </a:lnTo>
                    <a:lnTo>
                      <a:pt x="45772" y="19739"/>
                    </a:lnTo>
                    <a:lnTo>
                      <a:pt x="45949" y="20798"/>
                    </a:lnTo>
                    <a:lnTo>
                      <a:pt x="46096" y="21857"/>
                    </a:lnTo>
                    <a:lnTo>
                      <a:pt x="46184" y="22945"/>
                    </a:lnTo>
                    <a:lnTo>
                      <a:pt x="46213" y="24033"/>
                    </a:lnTo>
                    <a:lnTo>
                      <a:pt x="46184" y="25151"/>
                    </a:lnTo>
                    <a:lnTo>
                      <a:pt x="46125" y="26269"/>
                    </a:lnTo>
                    <a:lnTo>
                      <a:pt x="45978" y="27387"/>
                    </a:lnTo>
                    <a:lnTo>
                      <a:pt x="45772" y="28505"/>
                    </a:lnTo>
                    <a:lnTo>
                      <a:pt x="45537" y="29622"/>
                    </a:lnTo>
                    <a:lnTo>
                      <a:pt x="45213" y="30681"/>
                    </a:lnTo>
                    <a:lnTo>
                      <a:pt x="44860" y="31740"/>
                    </a:lnTo>
                    <a:lnTo>
                      <a:pt x="44448" y="32770"/>
                    </a:lnTo>
                    <a:lnTo>
                      <a:pt x="44007" y="33770"/>
                    </a:lnTo>
                    <a:lnTo>
                      <a:pt x="43507" y="34741"/>
                    </a:lnTo>
                    <a:lnTo>
                      <a:pt x="42978" y="35682"/>
                    </a:lnTo>
                    <a:lnTo>
                      <a:pt x="42389" y="36594"/>
                    </a:lnTo>
                    <a:lnTo>
                      <a:pt x="41742" y="37447"/>
                    </a:lnTo>
                    <a:lnTo>
                      <a:pt x="41095" y="38300"/>
                    </a:lnTo>
                    <a:lnTo>
                      <a:pt x="40389" y="39094"/>
                    </a:lnTo>
                    <a:lnTo>
                      <a:pt x="39654" y="39859"/>
                    </a:lnTo>
                    <a:lnTo>
                      <a:pt x="38859" y="40595"/>
                    </a:lnTo>
                    <a:lnTo>
                      <a:pt x="38065" y="41271"/>
                    </a:lnTo>
                    <a:lnTo>
                      <a:pt x="37212" y="41918"/>
                    </a:lnTo>
                    <a:lnTo>
                      <a:pt x="36359" y="42536"/>
                    </a:lnTo>
                    <a:lnTo>
                      <a:pt x="35447" y="43095"/>
                    </a:lnTo>
                    <a:lnTo>
                      <a:pt x="34535" y="43625"/>
                    </a:lnTo>
                    <a:lnTo>
                      <a:pt x="33594" y="44095"/>
                    </a:lnTo>
                    <a:lnTo>
                      <a:pt x="32623" y="44536"/>
                    </a:lnTo>
                    <a:lnTo>
                      <a:pt x="31623" y="44919"/>
                    </a:lnTo>
                    <a:lnTo>
                      <a:pt x="30623" y="45272"/>
                    </a:lnTo>
                    <a:lnTo>
                      <a:pt x="29593" y="45537"/>
                    </a:lnTo>
                    <a:lnTo>
                      <a:pt x="28534" y="45801"/>
                    </a:lnTo>
                    <a:lnTo>
                      <a:pt x="27475" y="45978"/>
                    </a:lnTo>
                    <a:lnTo>
                      <a:pt x="26416" y="46125"/>
                    </a:lnTo>
                    <a:lnTo>
                      <a:pt x="25328" y="46213"/>
                    </a:lnTo>
                    <a:lnTo>
                      <a:pt x="24210" y="46243"/>
                    </a:lnTo>
                    <a:lnTo>
                      <a:pt x="23122" y="46213"/>
                    </a:lnTo>
                    <a:lnTo>
                      <a:pt x="22004" y="46125"/>
                    </a:lnTo>
                    <a:lnTo>
                      <a:pt x="20886" y="45978"/>
                    </a:lnTo>
                    <a:lnTo>
                      <a:pt x="19768" y="45801"/>
                    </a:lnTo>
                    <a:lnTo>
                      <a:pt x="18650" y="45537"/>
                    </a:lnTo>
                    <a:lnTo>
                      <a:pt x="17562" y="45242"/>
                    </a:lnTo>
                    <a:lnTo>
                      <a:pt x="16532" y="44889"/>
                    </a:lnTo>
                    <a:lnTo>
                      <a:pt x="15503" y="44478"/>
                    </a:lnTo>
                    <a:lnTo>
                      <a:pt x="14503" y="44036"/>
                    </a:lnTo>
                    <a:lnTo>
                      <a:pt x="13532" y="43536"/>
                    </a:lnTo>
                    <a:lnTo>
                      <a:pt x="12591" y="42977"/>
                    </a:lnTo>
                    <a:lnTo>
                      <a:pt x="11679" y="42389"/>
                    </a:lnTo>
                    <a:lnTo>
                      <a:pt x="10796" y="41771"/>
                    </a:lnTo>
                    <a:lnTo>
                      <a:pt x="9972" y="41095"/>
                    </a:lnTo>
                    <a:lnTo>
                      <a:pt x="9178" y="40389"/>
                    </a:lnTo>
                    <a:lnTo>
                      <a:pt x="8413" y="39653"/>
                    </a:lnTo>
                    <a:lnTo>
                      <a:pt x="7678" y="38889"/>
                    </a:lnTo>
                    <a:lnTo>
                      <a:pt x="7001" y="38065"/>
                    </a:lnTo>
                    <a:lnTo>
                      <a:pt x="6354" y="37241"/>
                    </a:lnTo>
                    <a:lnTo>
                      <a:pt x="5737" y="36359"/>
                    </a:lnTo>
                    <a:lnTo>
                      <a:pt x="5178" y="35476"/>
                    </a:lnTo>
                    <a:lnTo>
                      <a:pt x="4648" y="34564"/>
                    </a:lnTo>
                    <a:lnTo>
                      <a:pt x="4177" y="33594"/>
                    </a:lnTo>
                    <a:lnTo>
                      <a:pt x="3736" y="32623"/>
                    </a:lnTo>
                    <a:lnTo>
                      <a:pt x="3354" y="31652"/>
                    </a:lnTo>
                    <a:lnTo>
                      <a:pt x="3001" y="30623"/>
                    </a:lnTo>
                    <a:lnTo>
                      <a:pt x="2707" y="29593"/>
                    </a:lnTo>
                    <a:lnTo>
                      <a:pt x="2471" y="28563"/>
                    </a:lnTo>
                    <a:lnTo>
                      <a:pt x="2295" y="27504"/>
                    </a:lnTo>
                    <a:lnTo>
                      <a:pt x="2148" y="26416"/>
                    </a:lnTo>
                    <a:lnTo>
                      <a:pt x="2059" y="25328"/>
                    </a:lnTo>
                    <a:lnTo>
                      <a:pt x="2030" y="24239"/>
                    </a:lnTo>
                    <a:lnTo>
                      <a:pt x="2059" y="23121"/>
                    </a:lnTo>
                    <a:lnTo>
                      <a:pt x="2148" y="22033"/>
                    </a:lnTo>
                    <a:lnTo>
                      <a:pt x="2265" y="20915"/>
                    </a:lnTo>
                    <a:lnTo>
                      <a:pt x="2471" y="19797"/>
                    </a:lnTo>
                    <a:lnTo>
                      <a:pt x="2736" y="18680"/>
                    </a:lnTo>
                    <a:lnTo>
                      <a:pt x="3030" y="17591"/>
                    </a:lnTo>
                    <a:lnTo>
                      <a:pt x="3383" y="16532"/>
                    </a:lnTo>
                    <a:lnTo>
                      <a:pt x="3795" y="15503"/>
                    </a:lnTo>
                    <a:lnTo>
                      <a:pt x="4236" y="14503"/>
                    </a:lnTo>
                    <a:lnTo>
                      <a:pt x="4736" y="13532"/>
                    </a:lnTo>
                    <a:lnTo>
                      <a:pt x="5295" y="12590"/>
                    </a:lnTo>
                    <a:lnTo>
                      <a:pt x="5854" y="11708"/>
                    </a:lnTo>
                    <a:lnTo>
                      <a:pt x="6501" y="10825"/>
                    </a:lnTo>
                    <a:lnTo>
                      <a:pt x="7149" y="10002"/>
                    </a:lnTo>
                    <a:lnTo>
                      <a:pt x="7855" y="9178"/>
                    </a:lnTo>
                    <a:lnTo>
                      <a:pt x="8619" y="8413"/>
                    </a:lnTo>
                    <a:lnTo>
                      <a:pt x="9384" y="7707"/>
                    </a:lnTo>
                    <a:lnTo>
                      <a:pt x="10178" y="7001"/>
                    </a:lnTo>
                    <a:lnTo>
                      <a:pt x="11031" y="6354"/>
                    </a:lnTo>
                    <a:lnTo>
                      <a:pt x="11885" y="5736"/>
                    </a:lnTo>
                    <a:lnTo>
                      <a:pt x="12796" y="5178"/>
                    </a:lnTo>
                    <a:lnTo>
                      <a:pt x="13708" y="4648"/>
                    </a:lnTo>
                    <a:lnTo>
                      <a:pt x="14650" y="4177"/>
                    </a:lnTo>
                    <a:lnTo>
                      <a:pt x="15620" y="3736"/>
                    </a:lnTo>
                    <a:lnTo>
                      <a:pt x="16621" y="3354"/>
                    </a:lnTo>
                    <a:lnTo>
                      <a:pt x="17621" y="3030"/>
                    </a:lnTo>
                    <a:lnTo>
                      <a:pt x="18650" y="2736"/>
                    </a:lnTo>
                    <a:lnTo>
                      <a:pt x="19709" y="2501"/>
                    </a:lnTo>
                    <a:lnTo>
                      <a:pt x="20768" y="2295"/>
                    </a:lnTo>
                    <a:lnTo>
                      <a:pt x="21857" y="2177"/>
                    </a:lnTo>
                    <a:lnTo>
                      <a:pt x="22945" y="2089"/>
                    </a:lnTo>
                    <a:lnTo>
                      <a:pt x="24033" y="2059"/>
                    </a:lnTo>
                    <a:close/>
                    <a:moveTo>
                      <a:pt x="24033" y="0"/>
                    </a:moveTo>
                    <a:lnTo>
                      <a:pt x="22827" y="30"/>
                    </a:lnTo>
                    <a:lnTo>
                      <a:pt x="21651" y="147"/>
                    </a:lnTo>
                    <a:lnTo>
                      <a:pt x="20474" y="294"/>
                    </a:lnTo>
                    <a:lnTo>
                      <a:pt x="19297" y="500"/>
                    </a:lnTo>
                    <a:lnTo>
                      <a:pt x="18150" y="765"/>
                    </a:lnTo>
                    <a:lnTo>
                      <a:pt x="17032" y="1089"/>
                    </a:lnTo>
                    <a:lnTo>
                      <a:pt x="15944" y="1442"/>
                    </a:lnTo>
                    <a:lnTo>
                      <a:pt x="14856" y="1854"/>
                    </a:lnTo>
                    <a:lnTo>
                      <a:pt x="13797" y="2354"/>
                    </a:lnTo>
                    <a:lnTo>
                      <a:pt x="12738" y="2854"/>
                    </a:lnTo>
                    <a:lnTo>
                      <a:pt x="11737" y="3442"/>
                    </a:lnTo>
                    <a:lnTo>
                      <a:pt x="10767" y="4060"/>
                    </a:lnTo>
                    <a:lnTo>
                      <a:pt x="9825" y="4707"/>
                    </a:lnTo>
                    <a:lnTo>
                      <a:pt x="8913" y="5413"/>
                    </a:lnTo>
                    <a:lnTo>
                      <a:pt x="8031" y="6178"/>
                    </a:lnTo>
                    <a:lnTo>
                      <a:pt x="7178" y="6972"/>
                    </a:lnTo>
                    <a:lnTo>
                      <a:pt x="6354" y="7796"/>
                    </a:lnTo>
                    <a:lnTo>
                      <a:pt x="5589" y="8678"/>
                    </a:lnTo>
                    <a:lnTo>
                      <a:pt x="4854" y="9590"/>
                    </a:lnTo>
                    <a:lnTo>
                      <a:pt x="4177" y="10561"/>
                    </a:lnTo>
                    <a:lnTo>
                      <a:pt x="3530" y="11531"/>
                    </a:lnTo>
                    <a:lnTo>
                      <a:pt x="2942" y="12561"/>
                    </a:lnTo>
                    <a:lnTo>
                      <a:pt x="2412" y="13620"/>
                    </a:lnTo>
                    <a:lnTo>
                      <a:pt x="1912" y="14708"/>
                    </a:lnTo>
                    <a:lnTo>
                      <a:pt x="1471" y="15826"/>
                    </a:lnTo>
                    <a:lnTo>
                      <a:pt x="1089" y="17003"/>
                    </a:lnTo>
                    <a:lnTo>
                      <a:pt x="736" y="18180"/>
                    </a:lnTo>
                    <a:lnTo>
                      <a:pt x="471" y="19386"/>
                    </a:lnTo>
                    <a:lnTo>
                      <a:pt x="265" y="20592"/>
                    </a:lnTo>
                    <a:lnTo>
                      <a:pt x="118" y="21827"/>
                    </a:lnTo>
                    <a:lnTo>
                      <a:pt x="30" y="23033"/>
                    </a:lnTo>
                    <a:lnTo>
                      <a:pt x="0" y="24239"/>
                    </a:lnTo>
                    <a:lnTo>
                      <a:pt x="30" y="25445"/>
                    </a:lnTo>
                    <a:lnTo>
                      <a:pt x="118" y="26622"/>
                    </a:lnTo>
                    <a:lnTo>
                      <a:pt x="265" y="27799"/>
                    </a:lnTo>
                    <a:lnTo>
                      <a:pt x="471" y="28975"/>
                    </a:lnTo>
                    <a:lnTo>
                      <a:pt x="736" y="30093"/>
                    </a:lnTo>
                    <a:lnTo>
                      <a:pt x="1059" y="31240"/>
                    </a:lnTo>
                    <a:lnTo>
                      <a:pt x="1412" y="32329"/>
                    </a:lnTo>
                    <a:lnTo>
                      <a:pt x="1854" y="33417"/>
                    </a:lnTo>
                    <a:lnTo>
                      <a:pt x="2324" y="34476"/>
                    </a:lnTo>
                    <a:lnTo>
                      <a:pt x="2854" y="35506"/>
                    </a:lnTo>
                    <a:lnTo>
                      <a:pt x="3413" y="36535"/>
                    </a:lnTo>
                    <a:lnTo>
                      <a:pt x="4030" y="37506"/>
                    </a:lnTo>
                    <a:lnTo>
                      <a:pt x="4707" y="38447"/>
                    </a:lnTo>
                    <a:lnTo>
                      <a:pt x="5413" y="39359"/>
                    </a:lnTo>
                    <a:lnTo>
                      <a:pt x="6148" y="40242"/>
                    </a:lnTo>
                    <a:lnTo>
                      <a:pt x="6943" y="41095"/>
                    </a:lnTo>
                    <a:lnTo>
                      <a:pt x="7796" y="41889"/>
                    </a:lnTo>
                    <a:lnTo>
                      <a:pt x="8678" y="42683"/>
                    </a:lnTo>
                    <a:lnTo>
                      <a:pt x="9590" y="43389"/>
                    </a:lnTo>
                    <a:lnTo>
                      <a:pt x="10531" y="44095"/>
                    </a:lnTo>
                    <a:lnTo>
                      <a:pt x="11532" y="44713"/>
                    </a:lnTo>
                    <a:lnTo>
                      <a:pt x="12532" y="45331"/>
                    </a:lnTo>
                    <a:lnTo>
                      <a:pt x="13591" y="45860"/>
                    </a:lnTo>
                    <a:lnTo>
                      <a:pt x="14709" y="46360"/>
                    </a:lnTo>
                    <a:lnTo>
                      <a:pt x="15826" y="46802"/>
                    </a:lnTo>
                    <a:lnTo>
                      <a:pt x="16974" y="47184"/>
                    </a:lnTo>
                    <a:lnTo>
                      <a:pt x="18150" y="47508"/>
                    </a:lnTo>
                    <a:lnTo>
                      <a:pt x="19356" y="47802"/>
                    </a:lnTo>
                    <a:lnTo>
                      <a:pt x="20592" y="48008"/>
                    </a:lnTo>
                    <a:lnTo>
                      <a:pt x="21798" y="48155"/>
                    </a:lnTo>
                    <a:lnTo>
                      <a:pt x="23033" y="48243"/>
                    </a:lnTo>
                    <a:lnTo>
                      <a:pt x="24239" y="48272"/>
                    </a:lnTo>
                    <a:lnTo>
                      <a:pt x="25416" y="48243"/>
                    </a:lnTo>
                    <a:lnTo>
                      <a:pt x="26622" y="48155"/>
                    </a:lnTo>
                    <a:lnTo>
                      <a:pt x="27799" y="48008"/>
                    </a:lnTo>
                    <a:lnTo>
                      <a:pt x="28946" y="47802"/>
                    </a:lnTo>
                    <a:lnTo>
                      <a:pt x="30093" y="47537"/>
                    </a:lnTo>
                    <a:lnTo>
                      <a:pt x="31211" y="47213"/>
                    </a:lnTo>
                    <a:lnTo>
                      <a:pt x="32329" y="46831"/>
                    </a:lnTo>
                    <a:lnTo>
                      <a:pt x="33388" y="46419"/>
                    </a:lnTo>
                    <a:lnTo>
                      <a:pt x="34476" y="45948"/>
                    </a:lnTo>
                    <a:lnTo>
                      <a:pt x="35506" y="45419"/>
                    </a:lnTo>
                    <a:lnTo>
                      <a:pt x="36506" y="44860"/>
                    </a:lnTo>
                    <a:lnTo>
                      <a:pt x="37477" y="44242"/>
                    </a:lnTo>
                    <a:lnTo>
                      <a:pt x="38447" y="43566"/>
                    </a:lnTo>
                    <a:lnTo>
                      <a:pt x="39359" y="42860"/>
                    </a:lnTo>
                    <a:lnTo>
                      <a:pt x="40242" y="42095"/>
                    </a:lnTo>
                    <a:lnTo>
                      <a:pt x="41066" y="41301"/>
                    </a:lnTo>
                    <a:lnTo>
                      <a:pt x="41889" y="40477"/>
                    </a:lnTo>
                    <a:lnTo>
                      <a:pt x="42654" y="39595"/>
                    </a:lnTo>
                    <a:lnTo>
                      <a:pt x="43389" y="38683"/>
                    </a:lnTo>
                    <a:lnTo>
                      <a:pt x="44066" y="37741"/>
                    </a:lnTo>
                    <a:lnTo>
                      <a:pt x="44713" y="36741"/>
                    </a:lnTo>
                    <a:lnTo>
                      <a:pt x="45301" y="35712"/>
                    </a:lnTo>
                    <a:lnTo>
                      <a:pt x="45831" y="34653"/>
                    </a:lnTo>
                    <a:lnTo>
                      <a:pt x="46331" y="33564"/>
                    </a:lnTo>
                    <a:lnTo>
                      <a:pt x="46772" y="32446"/>
                    </a:lnTo>
                    <a:lnTo>
                      <a:pt x="47184" y="31299"/>
                    </a:lnTo>
                    <a:lnTo>
                      <a:pt x="47508" y="30123"/>
                    </a:lnTo>
                    <a:lnTo>
                      <a:pt x="47772" y="28916"/>
                    </a:lnTo>
                    <a:lnTo>
                      <a:pt x="47978" y="27681"/>
                    </a:lnTo>
                    <a:lnTo>
                      <a:pt x="48155" y="26445"/>
                    </a:lnTo>
                    <a:lnTo>
                      <a:pt x="48243" y="25239"/>
                    </a:lnTo>
                    <a:lnTo>
                      <a:pt x="48243" y="24033"/>
                    </a:lnTo>
                    <a:lnTo>
                      <a:pt x="48214" y="22827"/>
                    </a:lnTo>
                    <a:lnTo>
                      <a:pt x="48125" y="21651"/>
                    </a:lnTo>
                    <a:lnTo>
                      <a:pt x="47978" y="20474"/>
                    </a:lnTo>
                    <a:lnTo>
                      <a:pt x="47772" y="19327"/>
                    </a:lnTo>
                    <a:lnTo>
                      <a:pt x="47508" y="18180"/>
                    </a:lnTo>
                    <a:lnTo>
                      <a:pt x="47184" y="17062"/>
                    </a:lnTo>
                    <a:lnTo>
                      <a:pt x="46831" y="15944"/>
                    </a:lnTo>
                    <a:lnTo>
                      <a:pt x="46390" y="14856"/>
                    </a:lnTo>
                    <a:lnTo>
                      <a:pt x="45919" y="13797"/>
                    </a:lnTo>
                    <a:lnTo>
                      <a:pt x="45419" y="12767"/>
                    </a:lnTo>
                    <a:lnTo>
                      <a:pt x="44831" y="11767"/>
                    </a:lnTo>
                    <a:lnTo>
                      <a:pt x="44213" y="10796"/>
                    </a:lnTo>
                    <a:lnTo>
                      <a:pt x="43566" y="9825"/>
                    </a:lnTo>
                    <a:lnTo>
                      <a:pt x="42830" y="8913"/>
                    </a:lnTo>
                    <a:lnTo>
                      <a:pt x="42095" y="8031"/>
                    </a:lnTo>
                    <a:lnTo>
                      <a:pt x="41301" y="7178"/>
                    </a:lnTo>
                    <a:lnTo>
                      <a:pt x="40448" y="6384"/>
                    </a:lnTo>
                    <a:lnTo>
                      <a:pt x="39595" y="5619"/>
                    </a:lnTo>
                    <a:lnTo>
                      <a:pt x="38683" y="4883"/>
                    </a:lnTo>
                    <a:lnTo>
                      <a:pt x="37712" y="4207"/>
                    </a:lnTo>
                    <a:lnTo>
                      <a:pt x="36741" y="3560"/>
                    </a:lnTo>
                    <a:lnTo>
                      <a:pt x="35712" y="2971"/>
                    </a:lnTo>
                    <a:lnTo>
                      <a:pt x="34653" y="2412"/>
                    </a:lnTo>
                    <a:lnTo>
                      <a:pt x="33564" y="1942"/>
                    </a:lnTo>
                    <a:lnTo>
                      <a:pt x="32417" y="1471"/>
                    </a:lnTo>
                    <a:lnTo>
                      <a:pt x="31270" y="1089"/>
                    </a:lnTo>
                    <a:lnTo>
                      <a:pt x="30093" y="765"/>
                    </a:lnTo>
                    <a:lnTo>
                      <a:pt x="28887" y="500"/>
                    </a:lnTo>
                    <a:lnTo>
                      <a:pt x="27652" y="265"/>
                    </a:lnTo>
                    <a:lnTo>
                      <a:pt x="26446" y="118"/>
                    </a:lnTo>
                    <a:lnTo>
                      <a:pt x="25240" y="30"/>
                    </a:lnTo>
                    <a:lnTo>
                      <a:pt x="240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0" name="Google Shape;1130;p32"/>
            <p:cNvGrpSpPr/>
            <p:nvPr/>
          </p:nvGrpSpPr>
          <p:grpSpPr>
            <a:xfrm rot="10357266">
              <a:off x="-187156" y="4711304"/>
              <a:ext cx="2058552" cy="500127"/>
              <a:chOff x="6338650" y="61650"/>
              <a:chExt cx="1815800" cy="441150"/>
            </a:xfrm>
          </p:grpSpPr>
          <p:sp>
            <p:nvSpPr>
              <p:cNvPr id="1131" name="Google Shape;1131;p32"/>
              <p:cNvSpPr/>
              <p:nvPr/>
            </p:nvSpPr>
            <p:spPr>
              <a:xfrm>
                <a:off x="7656900" y="85600"/>
                <a:ext cx="487300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19492" h="5472" extrusionOk="0">
                    <a:moveTo>
                      <a:pt x="19081" y="0"/>
                    </a:moveTo>
                    <a:lnTo>
                      <a:pt x="0" y="2804"/>
                    </a:lnTo>
                    <a:lnTo>
                      <a:pt x="342" y="5472"/>
                    </a:lnTo>
                    <a:lnTo>
                      <a:pt x="19492" y="2668"/>
                    </a:lnTo>
                    <a:lnTo>
                      <a:pt x="19081" y="0"/>
                    </a:lnTo>
                    <a:close/>
                  </a:path>
                </a:pathLst>
              </a:custGeom>
              <a:solidFill>
                <a:srgbClr val="AD794E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2"/>
              <p:cNvSpPr/>
              <p:nvPr/>
            </p:nvSpPr>
            <p:spPr>
              <a:xfrm>
                <a:off x="7412400" y="99275"/>
                <a:ext cx="379600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15184" h="7934" extrusionOk="0">
                    <a:moveTo>
                      <a:pt x="14294" y="0"/>
                    </a:moveTo>
                    <a:lnTo>
                      <a:pt x="0" y="2121"/>
                    </a:lnTo>
                    <a:lnTo>
                      <a:pt x="889" y="7934"/>
                    </a:lnTo>
                    <a:lnTo>
                      <a:pt x="15183" y="5814"/>
                    </a:lnTo>
                    <a:lnTo>
                      <a:pt x="14294" y="0"/>
                    </a:lnTo>
                    <a:close/>
                  </a:path>
                </a:pathLst>
              </a:custGeom>
              <a:solidFill>
                <a:srgbClr val="AD794E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2"/>
              <p:cNvSpPr/>
              <p:nvPr/>
            </p:nvSpPr>
            <p:spPr>
              <a:xfrm>
                <a:off x="7010600" y="130050"/>
                <a:ext cx="459950" cy="244525"/>
              </a:xfrm>
              <a:custGeom>
                <a:avLst/>
                <a:gdLst/>
                <a:ahLst/>
                <a:cxnLst/>
                <a:rect l="l" t="t" r="r" b="b"/>
                <a:pathLst>
                  <a:path w="18398" h="9781" extrusionOk="0">
                    <a:moveTo>
                      <a:pt x="16483" y="0"/>
                    </a:moveTo>
                    <a:lnTo>
                      <a:pt x="548" y="2394"/>
                    </a:lnTo>
                    <a:lnTo>
                      <a:pt x="342" y="2463"/>
                    </a:lnTo>
                    <a:lnTo>
                      <a:pt x="137" y="2668"/>
                    </a:lnTo>
                    <a:lnTo>
                      <a:pt x="0" y="2873"/>
                    </a:lnTo>
                    <a:lnTo>
                      <a:pt x="0" y="3146"/>
                    </a:lnTo>
                    <a:lnTo>
                      <a:pt x="890" y="9165"/>
                    </a:lnTo>
                    <a:lnTo>
                      <a:pt x="958" y="9438"/>
                    </a:lnTo>
                    <a:lnTo>
                      <a:pt x="1163" y="9644"/>
                    </a:lnTo>
                    <a:lnTo>
                      <a:pt x="1368" y="9780"/>
                    </a:lnTo>
                    <a:lnTo>
                      <a:pt x="1642" y="9780"/>
                    </a:lnTo>
                    <a:lnTo>
                      <a:pt x="17577" y="7387"/>
                    </a:lnTo>
                    <a:lnTo>
                      <a:pt x="17782" y="7318"/>
                    </a:lnTo>
                    <a:lnTo>
                      <a:pt x="17987" y="7181"/>
                    </a:lnTo>
                    <a:lnTo>
                      <a:pt x="18124" y="7045"/>
                    </a:lnTo>
                    <a:lnTo>
                      <a:pt x="18192" y="6840"/>
                    </a:lnTo>
                    <a:lnTo>
                      <a:pt x="18329" y="6019"/>
                    </a:lnTo>
                    <a:lnTo>
                      <a:pt x="18398" y="5198"/>
                    </a:lnTo>
                    <a:lnTo>
                      <a:pt x="18329" y="4377"/>
                    </a:lnTo>
                    <a:lnTo>
                      <a:pt x="18261" y="3625"/>
                    </a:lnTo>
                    <a:lnTo>
                      <a:pt x="18124" y="2804"/>
                    </a:lnTo>
                    <a:lnTo>
                      <a:pt x="17919" y="1984"/>
                    </a:lnTo>
                    <a:lnTo>
                      <a:pt x="17577" y="1231"/>
                    </a:lnTo>
                    <a:lnTo>
                      <a:pt x="17235" y="411"/>
                    </a:lnTo>
                    <a:lnTo>
                      <a:pt x="17098" y="206"/>
                    </a:lnTo>
                    <a:lnTo>
                      <a:pt x="16961" y="69"/>
                    </a:lnTo>
                    <a:lnTo>
                      <a:pt x="166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2"/>
              <p:cNvSpPr/>
              <p:nvPr/>
            </p:nvSpPr>
            <p:spPr>
              <a:xfrm>
                <a:off x="6972975" y="159125"/>
                <a:ext cx="140225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9780" extrusionOk="0">
                    <a:moveTo>
                      <a:pt x="3694" y="0"/>
                    </a:moveTo>
                    <a:lnTo>
                      <a:pt x="480" y="479"/>
                    </a:lnTo>
                    <a:lnTo>
                      <a:pt x="274" y="547"/>
                    </a:lnTo>
                    <a:lnTo>
                      <a:pt x="69" y="684"/>
                    </a:lnTo>
                    <a:lnTo>
                      <a:pt x="1" y="958"/>
                    </a:lnTo>
                    <a:lnTo>
                      <a:pt x="1" y="1163"/>
                    </a:lnTo>
                    <a:lnTo>
                      <a:pt x="1163" y="9301"/>
                    </a:lnTo>
                    <a:lnTo>
                      <a:pt x="1232" y="9506"/>
                    </a:lnTo>
                    <a:lnTo>
                      <a:pt x="1437" y="9643"/>
                    </a:lnTo>
                    <a:lnTo>
                      <a:pt x="1642" y="9780"/>
                    </a:lnTo>
                    <a:lnTo>
                      <a:pt x="1847" y="9780"/>
                    </a:lnTo>
                    <a:lnTo>
                      <a:pt x="5062" y="9301"/>
                    </a:lnTo>
                    <a:lnTo>
                      <a:pt x="5267" y="9233"/>
                    </a:lnTo>
                    <a:lnTo>
                      <a:pt x="5472" y="9096"/>
                    </a:lnTo>
                    <a:lnTo>
                      <a:pt x="5609" y="8891"/>
                    </a:lnTo>
                    <a:lnTo>
                      <a:pt x="5609" y="8617"/>
                    </a:lnTo>
                    <a:lnTo>
                      <a:pt x="4378" y="547"/>
                    </a:lnTo>
                    <a:lnTo>
                      <a:pt x="4309" y="274"/>
                    </a:lnTo>
                    <a:lnTo>
                      <a:pt x="4173" y="137"/>
                    </a:lnTo>
                    <a:lnTo>
                      <a:pt x="396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2"/>
              <p:cNvSpPr/>
              <p:nvPr/>
            </p:nvSpPr>
            <p:spPr>
              <a:xfrm>
                <a:off x="6484000" y="165950"/>
                <a:ext cx="571075" cy="312925"/>
              </a:xfrm>
              <a:custGeom>
                <a:avLst/>
                <a:gdLst/>
                <a:ahLst/>
                <a:cxnLst/>
                <a:rect l="l" t="t" r="r" b="b"/>
                <a:pathLst>
                  <a:path w="22843" h="12517" extrusionOk="0">
                    <a:moveTo>
                      <a:pt x="21270" y="1"/>
                    </a:moveTo>
                    <a:lnTo>
                      <a:pt x="0" y="3147"/>
                    </a:lnTo>
                    <a:lnTo>
                      <a:pt x="1436" y="12516"/>
                    </a:lnTo>
                    <a:lnTo>
                      <a:pt x="22637" y="9370"/>
                    </a:lnTo>
                    <a:lnTo>
                      <a:pt x="22774" y="8071"/>
                    </a:lnTo>
                    <a:lnTo>
                      <a:pt x="22843" y="6840"/>
                    </a:lnTo>
                    <a:lnTo>
                      <a:pt x="22774" y="5609"/>
                    </a:lnTo>
                    <a:lnTo>
                      <a:pt x="22637" y="4446"/>
                    </a:lnTo>
                    <a:lnTo>
                      <a:pt x="22432" y="3283"/>
                    </a:lnTo>
                    <a:lnTo>
                      <a:pt x="22090" y="2189"/>
                    </a:lnTo>
                    <a:lnTo>
                      <a:pt x="21748" y="1095"/>
                    </a:lnTo>
                    <a:lnTo>
                      <a:pt x="21270" y="1"/>
                    </a:lnTo>
                    <a:close/>
                  </a:path>
                </a:pathLst>
              </a:custGeom>
              <a:solidFill>
                <a:srgbClr val="AD794E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2"/>
              <p:cNvSpPr/>
              <p:nvPr/>
            </p:nvSpPr>
            <p:spPr>
              <a:xfrm>
                <a:off x="6376275" y="232625"/>
                <a:ext cx="186375" cy="270175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10807" extrusionOk="0">
                    <a:moveTo>
                      <a:pt x="5266" y="1"/>
                    </a:moveTo>
                    <a:lnTo>
                      <a:pt x="0" y="753"/>
                    </a:lnTo>
                    <a:lnTo>
                      <a:pt x="1437" y="10807"/>
                    </a:lnTo>
                    <a:lnTo>
                      <a:pt x="6771" y="10054"/>
                    </a:lnTo>
                    <a:lnTo>
                      <a:pt x="6976" y="9986"/>
                    </a:lnTo>
                    <a:lnTo>
                      <a:pt x="7113" y="9849"/>
                    </a:lnTo>
                    <a:lnTo>
                      <a:pt x="7181" y="9644"/>
                    </a:lnTo>
                    <a:lnTo>
                      <a:pt x="7181" y="9439"/>
                    </a:lnTo>
                    <a:lnTo>
                      <a:pt x="7387" y="8208"/>
                    </a:lnTo>
                    <a:lnTo>
                      <a:pt x="7455" y="6908"/>
                    </a:lnTo>
                    <a:lnTo>
                      <a:pt x="7455" y="5746"/>
                    </a:lnTo>
                    <a:lnTo>
                      <a:pt x="7387" y="4583"/>
                    </a:lnTo>
                    <a:lnTo>
                      <a:pt x="7181" y="3489"/>
                    </a:lnTo>
                    <a:lnTo>
                      <a:pt x="6839" y="2395"/>
                    </a:lnTo>
                    <a:lnTo>
                      <a:pt x="6429" y="1369"/>
                    </a:lnTo>
                    <a:lnTo>
                      <a:pt x="5882" y="411"/>
                    </a:lnTo>
                    <a:lnTo>
                      <a:pt x="5814" y="206"/>
                    </a:lnTo>
                    <a:lnTo>
                      <a:pt x="5677" y="69"/>
                    </a:lnTo>
                    <a:lnTo>
                      <a:pt x="5472" y="1"/>
                    </a:lnTo>
                    <a:close/>
                  </a:path>
                </a:pathLst>
              </a:custGeom>
              <a:solidFill>
                <a:srgbClr val="784D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2"/>
              <p:cNvSpPr/>
              <p:nvPr/>
            </p:nvSpPr>
            <p:spPr>
              <a:xfrm>
                <a:off x="6518175" y="236050"/>
                <a:ext cx="49625" cy="239400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9576" extrusionOk="0">
                    <a:moveTo>
                      <a:pt x="69" y="1"/>
                    </a:moveTo>
                    <a:lnTo>
                      <a:pt x="1" y="69"/>
                    </a:lnTo>
                    <a:lnTo>
                      <a:pt x="69" y="206"/>
                    </a:lnTo>
                    <a:lnTo>
                      <a:pt x="616" y="1300"/>
                    </a:lnTo>
                    <a:lnTo>
                      <a:pt x="1027" y="2463"/>
                    </a:lnTo>
                    <a:lnTo>
                      <a:pt x="1369" y="3557"/>
                    </a:lnTo>
                    <a:lnTo>
                      <a:pt x="1574" y="4720"/>
                    </a:lnTo>
                    <a:lnTo>
                      <a:pt x="1711" y="5882"/>
                    </a:lnTo>
                    <a:lnTo>
                      <a:pt x="1711" y="7045"/>
                    </a:lnTo>
                    <a:lnTo>
                      <a:pt x="1642" y="8208"/>
                    </a:lnTo>
                    <a:lnTo>
                      <a:pt x="1437" y="9439"/>
                    </a:lnTo>
                    <a:lnTo>
                      <a:pt x="1437" y="9507"/>
                    </a:lnTo>
                    <a:lnTo>
                      <a:pt x="1505" y="9575"/>
                    </a:lnTo>
                    <a:lnTo>
                      <a:pt x="1642" y="9575"/>
                    </a:lnTo>
                    <a:lnTo>
                      <a:pt x="1711" y="9507"/>
                    </a:lnTo>
                    <a:lnTo>
                      <a:pt x="1916" y="8276"/>
                    </a:lnTo>
                    <a:lnTo>
                      <a:pt x="1984" y="7045"/>
                    </a:lnTo>
                    <a:lnTo>
                      <a:pt x="1984" y="5814"/>
                    </a:lnTo>
                    <a:lnTo>
                      <a:pt x="1847" y="4651"/>
                    </a:lnTo>
                    <a:lnTo>
                      <a:pt x="1642" y="3489"/>
                    </a:lnTo>
                    <a:lnTo>
                      <a:pt x="1300" y="2326"/>
                    </a:lnTo>
                    <a:lnTo>
                      <a:pt x="822" y="1232"/>
                    </a:lnTo>
                    <a:lnTo>
                      <a:pt x="274" y="69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2"/>
              <p:cNvSpPr/>
              <p:nvPr/>
            </p:nvSpPr>
            <p:spPr>
              <a:xfrm>
                <a:off x="7080700" y="167675"/>
                <a:ext cx="44475" cy="210325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8413" extrusionOk="0">
                    <a:moveTo>
                      <a:pt x="69" y="0"/>
                    </a:moveTo>
                    <a:lnTo>
                      <a:pt x="0" y="68"/>
                    </a:lnTo>
                    <a:lnTo>
                      <a:pt x="0" y="205"/>
                    </a:lnTo>
                    <a:lnTo>
                      <a:pt x="548" y="1163"/>
                    </a:lnTo>
                    <a:lnTo>
                      <a:pt x="958" y="2120"/>
                    </a:lnTo>
                    <a:lnTo>
                      <a:pt x="1232" y="3078"/>
                    </a:lnTo>
                    <a:lnTo>
                      <a:pt x="1437" y="4035"/>
                    </a:lnTo>
                    <a:lnTo>
                      <a:pt x="1505" y="5061"/>
                    </a:lnTo>
                    <a:lnTo>
                      <a:pt x="1505" y="6087"/>
                    </a:lnTo>
                    <a:lnTo>
                      <a:pt x="1368" y="7181"/>
                    </a:lnTo>
                    <a:lnTo>
                      <a:pt x="1163" y="8275"/>
                    </a:lnTo>
                    <a:lnTo>
                      <a:pt x="1163" y="8344"/>
                    </a:lnTo>
                    <a:lnTo>
                      <a:pt x="1232" y="8412"/>
                    </a:lnTo>
                    <a:lnTo>
                      <a:pt x="1368" y="8412"/>
                    </a:lnTo>
                    <a:lnTo>
                      <a:pt x="1437" y="8344"/>
                    </a:lnTo>
                    <a:lnTo>
                      <a:pt x="1642" y="7181"/>
                    </a:lnTo>
                    <a:lnTo>
                      <a:pt x="1779" y="6087"/>
                    </a:lnTo>
                    <a:lnTo>
                      <a:pt x="1779" y="5061"/>
                    </a:lnTo>
                    <a:lnTo>
                      <a:pt x="1710" y="4035"/>
                    </a:lnTo>
                    <a:lnTo>
                      <a:pt x="1505" y="3009"/>
                    </a:lnTo>
                    <a:lnTo>
                      <a:pt x="1232" y="1983"/>
                    </a:lnTo>
                    <a:lnTo>
                      <a:pt x="753" y="1026"/>
                    </a:lnTo>
                    <a:lnTo>
                      <a:pt x="206" y="6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2"/>
              <p:cNvSpPr/>
              <p:nvPr/>
            </p:nvSpPr>
            <p:spPr>
              <a:xfrm>
                <a:off x="7431200" y="124925"/>
                <a:ext cx="3935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7661" extrusionOk="0">
                    <a:moveTo>
                      <a:pt x="206" y="0"/>
                    </a:moveTo>
                    <a:lnTo>
                      <a:pt x="69" y="69"/>
                    </a:lnTo>
                    <a:lnTo>
                      <a:pt x="1" y="137"/>
                    </a:lnTo>
                    <a:lnTo>
                      <a:pt x="69" y="205"/>
                    </a:lnTo>
                    <a:lnTo>
                      <a:pt x="411" y="889"/>
                    </a:lnTo>
                    <a:lnTo>
                      <a:pt x="685" y="1710"/>
                    </a:lnTo>
                    <a:lnTo>
                      <a:pt x="958" y="2668"/>
                    </a:lnTo>
                    <a:lnTo>
                      <a:pt x="1163" y="3625"/>
                    </a:lnTo>
                    <a:lnTo>
                      <a:pt x="1300" y="4719"/>
                    </a:lnTo>
                    <a:lnTo>
                      <a:pt x="1300" y="5677"/>
                    </a:lnTo>
                    <a:lnTo>
                      <a:pt x="1300" y="6634"/>
                    </a:lnTo>
                    <a:lnTo>
                      <a:pt x="1095" y="7523"/>
                    </a:lnTo>
                    <a:lnTo>
                      <a:pt x="1163" y="7592"/>
                    </a:lnTo>
                    <a:lnTo>
                      <a:pt x="1232" y="7660"/>
                    </a:lnTo>
                    <a:lnTo>
                      <a:pt x="1368" y="7660"/>
                    </a:lnTo>
                    <a:lnTo>
                      <a:pt x="1368" y="7592"/>
                    </a:lnTo>
                    <a:lnTo>
                      <a:pt x="1574" y="6703"/>
                    </a:lnTo>
                    <a:lnTo>
                      <a:pt x="1574" y="5745"/>
                    </a:lnTo>
                    <a:lnTo>
                      <a:pt x="1574" y="4651"/>
                    </a:lnTo>
                    <a:lnTo>
                      <a:pt x="1437" y="3625"/>
                    </a:lnTo>
                    <a:lnTo>
                      <a:pt x="1232" y="2599"/>
                    </a:lnTo>
                    <a:lnTo>
                      <a:pt x="958" y="1642"/>
                    </a:lnTo>
                    <a:lnTo>
                      <a:pt x="616" y="753"/>
                    </a:lnTo>
                    <a:lnTo>
                      <a:pt x="274" y="6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2"/>
              <p:cNvSpPr/>
              <p:nvPr/>
            </p:nvSpPr>
            <p:spPr>
              <a:xfrm>
                <a:off x="7769750" y="116375"/>
                <a:ext cx="22250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890" h="4515" extrusionOk="0">
                    <a:moveTo>
                      <a:pt x="0" y="0"/>
                    </a:moveTo>
                    <a:lnTo>
                      <a:pt x="0" y="137"/>
                    </a:lnTo>
                    <a:lnTo>
                      <a:pt x="616" y="4377"/>
                    </a:lnTo>
                    <a:lnTo>
                      <a:pt x="684" y="4446"/>
                    </a:lnTo>
                    <a:lnTo>
                      <a:pt x="752" y="4514"/>
                    </a:lnTo>
                    <a:lnTo>
                      <a:pt x="889" y="4446"/>
                    </a:lnTo>
                    <a:lnTo>
                      <a:pt x="889" y="4309"/>
                    </a:lnTo>
                    <a:lnTo>
                      <a:pt x="274" y="6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2"/>
              <p:cNvSpPr/>
              <p:nvPr/>
            </p:nvSpPr>
            <p:spPr>
              <a:xfrm>
                <a:off x="8120250" y="61650"/>
                <a:ext cx="34200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4583" extrusionOk="0">
                    <a:moveTo>
                      <a:pt x="342" y="1"/>
                    </a:moveTo>
                    <a:lnTo>
                      <a:pt x="205" y="69"/>
                    </a:lnTo>
                    <a:lnTo>
                      <a:pt x="69" y="138"/>
                    </a:lnTo>
                    <a:lnTo>
                      <a:pt x="0" y="274"/>
                    </a:lnTo>
                    <a:lnTo>
                      <a:pt x="0" y="480"/>
                    </a:lnTo>
                    <a:lnTo>
                      <a:pt x="616" y="4241"/>
                    </a:lnTo>
                    <a:lnTo>
                      <a:pt x="616" y="4378"/>
                    </a:lnTo>
                    <a:lnTo>
                      <a:pt x="752" y="4515"/>
                    </a:lnTo>
                    <a:lnTo>
                      <a:pt x="821" y="4583"/>
                    </a:lnTo>
                    <a:lnTo>
                      <a:pt x="1231" y="4583"/>
                    </a:lnTo>
                    <a:lnTo>
                      <a:pt x="1300" y="4446"/>
                    </a:lnTo>
                    <a:lnTo>
                      <a:pt x="1368" y="4309"/>
                    </a:lnTo>
                    <a:lnTo>
                      <a:pt x="1368" y="4173"/>
                    </a:lnTo>
                    <a:lnTo>
                      <a:pt x="821" y="343"/>
                    </a:lnTo>
                    <a:lnTo>
                      <a:pt x="752" y="206"/>
                    </a:lnTo>
                    <a:lnTo>
                      <a:pt x="684" y="69"/>
                    </a:lnTo>
                    <a:lnTo>
                      <a:pt x="54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2"/>
              <p:cNvSpPr/>
              <p:nvPr/>
            </p:nvSpPr>
            <p:spPr>
              <a:xfrm>
                <a:off x="6338650" y="251450"/>
                <a:ext cx="121425" cy="24965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9986" extrusionOk="0">
                    <a:moveTo>
                      <a:pt x="1642" y="0"/>
                    </a:moveTo>
                    <a:lnTo>
                      <a:pt x="1437" y="69"/>
                    </a:lnTo>
                    <a:lnTo>
                      <a:pt x="1232" y="137"/>
                    </a:lnTo>
                    <a:lnTo>
                      <a:pt x="1027" y="342"/>
                    </a:lnTo>
                    <a:lnTo>
                      <a:pt x="821" y="547"/>
                    </a:lnTo>
                    <a:lnTo>
                      <a:pt x="480" y="1026"/>
                    </a:lnTo>
                    <a:lnTo>
                      <a:pt x="206" y="1710"/>
                    </a:lnTo>
                    <a:lnTo>
                      <a:pt x="69" y="2462"/>
                    </a:lnTo>
                    <a:lnTo>
                      <a:pt x="1" y="3351"/>
                    </a:lnTo>
                    <a:lnTo>
                      <a:pt x="1" y="4309"/>
                    </a:lnTo>
                    <a:lnTo>
                      <a:pt x="69" y="5335"/>
                    </a:lnTo>
                    <a:lnTo>
                      <a:pt x="274" y="6361"/>
                    </a:lnTo>
                    <a:lnTo>
                      <a:pt x="548" y="7250"/>
                    </a:lnTo>
                    <a:lnTo>
                      <a:pt x="890" y="8070"/>
                    </a:lnTo>
                    <a:lnTo>
                      <a:pt x="1300" y="8754"/>
                    </a:lnTo>
                    <a:lnTo>
                      <a:pt x="1711" y="9370"/>
                    </a:lnTo>
                    <a:lnTo>
                      <a:pt x="2189" y="9712"/>
                    </a:lnTo>
                    <a:lnTo>
                      <a:pt x="2394" y="9849"/>
                    </a:lnTo>
                    <a:lnTo>
                      <a:pt x="2668" y="9985"/>
                    </a:lnTo>
                    <a:lnTo>
                      <a:pt x="3147" y="9985"/>
                    </a:lnTo>
                    <a:lnTo>
                      <a:pt x="3352" y="9917"/>
                    </a:lnTo>
                    <a:lnTo>
                      <a:pt x="3626" y="9849"/>
                    </a:lnTo>
                    <a:lnTo>
                      <a:pt x="3831" y="9643"/>
                    </a:lnTo>
                    <a:lnTo>
                      <a:pt x="3967" y="9507"/>
                    </a:lnTo>
                    <a:lnTo>
                      <a:pt x="4309" y="8959"/>
                    </a:lnTo>
                    <a:lnTo>
                      <a:pt x="4583" y="8276"/>
                    </a:lnTo>
                    <a:lnTo>
                      <a:pt x="4788" y="7523"/>
                    </a:lnTo>
                    <a:lnTo>
                      <a:pt x="4857" y="6634"/>
                    </a:lnTo>
                    <a:lnTo>
                      <a:pt x="4857" y="5677"/>
                    </a:lnTo>
                    <a:lnTo>
                      <a:pt x="4720" y="4651"/>
                    </a:lnTo>
                    <a:lnTo>
                      <a:pt x="4515" y="3625"/>
                    </a:lnTo>
                    <a:lnTo>
                      <a:pt x="4241" y="2736"/>
                    </a:lnTo>
                    <a:lnTo>
                      <a:pt x="3899" y="1915"/>
                    </a:lnTo>
                    <a:lnTo>
                      <a:pt x="3557" y="1231"/>
                    </a:lnTo>
                    <a:lnTo>
                      <a:pt x="3078" y="684"/>
                    </a:lnTo>
                    <a:lnTo>
                      <a:pt x="2600" y="274"/>
                    </a:lnTo>
                    <a:lnTo>
                      <a:pt x="2394" y="137"/>
                    </a:lnTo>
                    <a:lnTo>
                      <a:pt x="2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2"/>
              <p:cNvSpPr/>
              <p:nvPr/>
            </p:nvSpPr>
            <p:spPr>
              <a:xfrm>
                <a:off x="6357475" y="277100"/>
                <a:ext cx="82075" cy="198350"/>
              </a:xfrm>
              <a:custGeom>
                <a:avLst/>
                <a:gdLst/>
                <a:ahLst/>
                <a:cxnLst/>
                <a:rect l="l" t="t" r="r" b="b"/>
                <a:pathLst>
                  <a:path w="3283" h="7934" extrusionOk="0">
                    <a:moveTo>
                      <a:pt x="1094" y="0"/>
                    </a:moveTo>
                    <a:lnTo>
                      <a:pt x="752" y="137"/>
                    </a:lnTo>
                    <a:lnTo>
                      <a:pt x="547" y="410"/>
                    </a:lnTo>
                    <a:lnTo>
                      <a:pt x="342" y="821"/>
                    </a:lnTo>
                    <a:lnTo>
                      <a:pt x="137" y="1368"/>
                    </a:lnTo>
                    <a:lnTo>
                      <a:pt x="68" y="1983"/>
                    </a:lnTo>
                    <a:lnTo>
                      <a:pt x="0" y="2667"/>
                    </a:lnTo>
                    <a:lnTo>
                      <a:pt x="68" y="3420"/>
                    </a:lnTo>
                    <a:lnTo>
                      <a:pt x="137" y="4172"/>
                    </a:lnTo>
                    <a:lnTo>
                      <a:pt x="274" y="4993"/>
                    </a:lnTo>
                    <a:lnTo>
                      <a:pt x="479" y="5745"/>
                    </a:lnTo>
                    <a:lnTo>
                      <a:pt x="684" y="6360"/>
                    </a:lnTo>
                    <a:lnTo>
                      <a:pt x="958" y="6908"/>
                    </a:lnTo>
                    <a:lnTo>
                      <a:pt x="1300" y="7386"/>
                    </a:lnTo>
                    <a:lnTo>
                      <a:pt x="1573" y="7728"/>
                    </a:lnTo>
                    <a:lnTo>
                      <a:pt x="1915" y="7865"/>
                    </a:lnTo>
                    <a:lnTo>
                      <a:pt x="2257" y="7933"/>
                    </a:lnTo>
                    <a:lnTo>
                      <a:pt x="2531" y="7797"/>
                    </a:lnTo>
                    <a:lnTo>
                      <a:pt x="2804" y="7523"/>
                    </a:lnTo>
                    <a:lnTo>
                      <a:pt x="3009" y="7113"/>
                    </a:lnTo>
                    <a:lnTo>
                      <a:pt x="3146" y="6634"/>
                    </a:lnTo>
                    <a:lnTo>
                      <a:pt x="3214" y="6018"/>
                    </a:lnTo>
                    <a:lnTo>
                      <a:pt x="3283" y="5335"/>
                    </a:lnTo>
                    <a:lnTo>
                      <a:pt x="3283" y="4514"/>
                    </a:lnTo>
                    <a:lnTo>
                      <a:pt x="3146" y="3762"/>
                    </a:lnTo>
                    <a:lnTo>
                      <a:pt x="3009" y="2941"/>
                    </a:lnTo>
                    <a:lnTo>
                      <a:pt x="2804" y="2257"/>
                    </a:lnTo>
                    <a:lnTo>
                      <a:pt x="2599" y="1573"/>
                    </a:lnTo>
                    <a:lnTo>
                      <a:pt x="2325" y="1026"/>
                    </a:lnTo>
                    <a:lnTo>
                      <a:pt x="2052" y="547"/>
                    </a:lnTo>
                    <a:lnTo>
                      <a:pt x="1710" y="274"/>
                    </a:lnTo>
                    <a:lnTo>
                      <a:pt x="1368" y="68"/>
                    </a:lnTo>
                    <a:lnTo>
                      <a:pt x="1094" y="0"/>
                    </a:lnTo>
                    <a:close/>
                  </a:path>
                </a:pathLst>
              </a:custGeom>
              <a:solidFill>
                <a:srgbClr val="BEE6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2"/>
              <p:cNvSpPr/>
              <p:nvPr/>
            </p:nvSpPr>
            <p:spPr>
              <a:xfrm>
                <a:off x="6766100" y="372825"/>
                <a:ext cx="2718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1916" extrusionOk="0">
                    <a:moveTo>
                      <a:pt x="10738" y="1"/>
                    </a:moveTo>
                    <a:lnTo>
                      <a:pt x="137" y="1642"/>
                    </a:lnTo>
                    <a:lnTo>
                      <a:pt x="1" y="1711"/>
                    </a:lnTo>
                    <a:lnTo>
                      <a:pt x="1" y="1779"/>
                    </a:lnTo>
                    <a:lnTo>
                      <a:pt x="69" y="1848"/>
                    </a:lnTo>
                    <a:lnTo>
                      <a:pt x="137" y="1916"/>
                    </a:lnTo>
                    <a:lnTo>
                      <a:pt x="10806" y="275"/>
                    </a:lnTo>
                    <a:lnTo>
                      <a:pt x="10875" y="206"/>
                    </a:lnTo>
                    <a:lnTo>
                      <a:pt x="10875" y="138"/>
                    </a:lnTo>
                    <a:lnTo>
                      <a:pt x="10806" y="69"/>
                    </a:lnTo>
                    <a:lnTo>
                      <a:pt x="1073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2"/>
              <p:cNvSpPr/>
              <p:nvPr/>
            </p:nvSpPr>
            <p:spPr>
              <a:xfrm>
                <a:off x="6639575" y="372825"/>
                <a:ext cx="2667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0670" h="1916" extrusionOk="0">
                    <a:moveTo>
                      <a:pt x="10464" y="1"/>
                    </a:moveTo>
                    <a:lnTo>
                      <a:pt x="69" y="1642"/>
                    </a:lnTo>
                    <a:lnTo>
                      <a:pt x="1" y="1711"/>
                    </a:lnTo>
                    <a:lnTo>
                      <a:pt x="1" y="1779"/>
                    </a:lnTo>
                    <a:lnTo>
                      <a:pt x="1" y="1848"/>
                    </a:lnTo>
                    <a:lnTo>
                      <a:pt x="137" y="1916"/>
                    </a:lnTo>
                    <a:lnTo>
                      <a:pt x="10533" y="275"/>
                    </a:lnTo>
                    <a:lnTo>
                      <a:pt x="10601" y="206"/>
                    </a:lnTo>
                    <a:lnTo>
                      <a:pt x="10670" y="138"/>
                    </a:lnTo>
                    <a:lnTo>
                      <a:pt x="1060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2"/>
              <p:cNvSpPr/>
              <p:nvPr/>
            </p:nvSpPr>
            <p:spPr>
              <a:xfrm>
                <a:off x="6456625" y="372825"/>
                <a:ext cx="114575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1027" extrusionOk="0">
                    <a:moveTo>
                      <a:pt x="4446" y="1"/>
                    </a:moveTo>
                    <a:lnTo>
                      <a:pt x="138" y="822"/>
                    </a:lnTo>
                    <a:lnTo>
                      <a:pt x="1" y="822"/>
                    </a:lnTo>
                    <a:lnTo>
                      <a:pt x="1" y="958"/>
                    </a:lnTo>
                    <a:lnTo>
                      <a:pt x="69" y="1027"/>
                    </a:lnTo>
                    <a:lnTo>
                      <a:pt x="138" y="1027"/>
                    </a:lnTo>
                    <a:lnTo>
                      <a:pt x="4446" y="275"/>
                    </a:lnTo>
                    <a:lnTo>
                      <a:pt x="4583" y="206"/>
                    </a:lnTo>
                    <a:lnTo>
                      <a:pt x="4583" y="138"/>
                    </a:lnTo>
                    <a:lnTo>
                      <a:pt x="45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2"/>
              <p:cNvSpPr/>
              <p:nvPr/>
            </p:nvSpPr>
            <p:spPr>
              <a:xfrm>
                <a:off x="6449800" y="318125"/>
                <a:ext cx="1077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4309" h="1095" extrusionOk="0">
                    <a:moveTo>
                      <a:pt x="4104" y="0"/>
                    </a:moveTo>
                    <a:lnTo>
                      <a:pt x="69" y="821"/>
                    </a:lnTo>
                    <a:lnTo>
                      <a:pt x="0" y="890"/>
                    </a:lnTo>
                    <a:lnTo>
                      <a:pt x="0" y="958"/>
                    </a:lnTo>
                    <a:lnTo>
                      <a:pt x="0" y="1026"/>
                    </a:lnTo>
                    <a:lnTo>
                      <a:pt x="137" y="1095"/>
                    </a:lnTo>
                    <a:lnTo>
                      <a:pt x="4172" y="274"/>
                    </a:lnTo>
                    <a:lnTo>
                      <a:pt x="4240" y="274"/>
                    </a:lnTo>
                    <a:lnTo>
                      <a:pt x="4309" y="137"/>
                    </a:lnTo>
                    <a:lnTo>
                      <a:pt x="4240" y="69"/>
                    </a:lnTo>
                    <a:lnTo>
                      <a:pt x="4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2"/>
              <p:cNvSpPr/>
              <p:nvPr/>
            </p:nvSpPr>
            <p:spPr>
              <a:xfrm>
                <a:off x="6427575" y="268550"/>
                <a:ext cx="114575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1026" extrusionOk="0">
                    <a:moveTo>
                      <a:pt x="4446" y="0"/>
                    </a:moveTo>
                    <a:lnTo>
                      <a:pt x="137" y="752"/>
                    </a:lnTo>
                    <a:lnTo>
                      <a:pt x="0" y="821"/>
                    </a:lnTo>
                    <a:lnTo>
                      <a:pt x="0" y="958"/>
                    </a:lnTo>
                    <a:lnTo>
                      <a:pt x="69" y="1026"/>
                    </a:lnTo>
                    <a:lnTo>
                      <a:pt x="137" y="1026"/>
                    </a:lnTo>
                    <a:lnTo>
                      <a:pt x="4446" y="274"/>
                    </a:lnTo>
                    <a:lnTo>
                      <a:pt x="4582" y="205"/>
                    </a:lnTo>
                    <a:lnTo>
                      <a:pt x="4582" y="69"/>
                    </a:lnTo>
                    <a:lnTo>
                      <a:pt x="45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1128330" y="-2982646"/>
            <a:ext cx="10325244" cy="11489395"/>
            <a:chOff x="1128330" y="-2982646"/>
            <a:chExt cx="10325244" cy="11489395"/>
          </a:xfrm>
        </p:grpSpPr>
        <p:sp>
          <p:nvSpPr>
            <p:cNvPr id="30" name="Google Shape;30;p4"/>
            <p:cNvSpPr/>
            <p:nvPr/>
          </p:nvSpPr>
          <p:spPr>
            <a:xfrm rot="8566775">
              <a:off x="5444676" y="4785384"/>
              <a:ext cx="5972217" cy="2132288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9491660">
              <a:off x="1310648" y="-1949666"/>
              <a:ext cx="5972331" cy="213242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172613"/>
            <a:ext cx="7704000" cy="3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8430771" y="3799658"/>
            <a:ext cx="1123718" cy="1302618"/>
            <a:chOff x="8430771" y="3799658"/>
            <a:chExt cx="1123718" cy="1302618"/>
          </a:xfrm>
        </p:grpSpPr>
        <p:sp>
          <p:nvSpPr>
            <p:cNvPr id="37" name="Google Shape;37;p4"/>
            <p:cNvSpPr/>
            <p:nvPr/>
          </p:nvSpPr>
          <p:spPr>
            <a:xfrm rot="-6964541" flipH="1">
              <a:off x="8442233" y="4097859"/>
              <a:ext cx="1104631" cy="706217"/>
            </a:xfrm>
            <a:custGeom>
              <a:avLst/>
              <a:gdLst/>
              <a:ahLst/>
              <a:cxnLst/>
              <a:rect l="l" t="t" r="r" b="b"/>
              <a:pathLst>
                <a:path w="44181" h="28246" extrusionOk="0">
                  <a:moveTo>
                    <a:pt x="2120" y="0"/>
                  </a:moveTo>
                  <a:lnTo>
                    <a:pt x="1778" y="68"/>
                  </a:lnTo>
                  <a:lnTo>
                    <a:pt x="1436" y="205"/>
                  </a:lnTo>
                  <a:lnTo>
                    <a:pt x="1163" y="342"/>
                  </a:lnTo>
                  <a:lnTo>
                    <a:pt x="889" y="616"/>
                  </a:lnTo>
                  <a:lnTo>
                    <a:pt x="547" y="1163"/>
                  </a:lnTo>
                  <a:lnTo>
                    <a:pt x="342" y="1710"/>
                  </a:lnTo>
                  <a:lnTo>
                    <a:pt x="205" y="2325"/>
                  </a:lnTo>
                  <a:lnTo>
                    <a:pt x="137" y="2941"/>
                  </a:lnTo>
                  <a:lnTo>
                    <a:pt x="0" y="4309"/>
                  </a:lnTo>
                  <a:lnTo>
                    <a:pt x="0" y="5745"/>
                  </a:lnTo>
                  <a:lnTo>
                    <a:pt x="0" y="7113"/>
                  </a:lnTo>
                  <a:lnTo>
                    <a:pt x="137" y="8481"/>
                  </a:lnTo>
                  <a:lnTo>
                    <a:pt x="274" y="9848"/>
                  </a:lnTo>
                  <a:lnTo>
                    <a:pt x="479" y="11216"/>
                  </a:lnTo>
                  <a:lnTo>
                    <a:pt x="821" y="12516"/>
                  </a:lnTo>
                  <a:lnTo>
                    <a:pt x="1163" y="13883"/>
                  </a:lnTo>
                  <a:lnTo>
                    <a:pt x="1505" y="14773"/>
                  </a:lnTo>
                  <a:lnTo>
                    <a:pt x="2052" y="15730"/>
                  </a:lnTo>
                  <a:lnTo>
                    <a:pt x="2599" y="16619"/>
                  </a:lnTo>
                  <a:lnTo>
                    <a:pt x="3215" y="17440"/>
                  </a:lnTo>
                  <a:lnTo>
                    <a:pt x="4104" y="18671"/>
                  </a:lnTo>
                  <a:lnTo>
                    <a:pt x="4514" y="19081"/>
                  </a:lnTo>
                  <a:lnTo>
                    <a:pt x="4719" y="19150"/>
                  </a:lnTo>
                  <a:lnTo>
                    <a:pt x="4856" y="19218"/>
                  </a:lnTo>
                  <a:lnTo>
                    <a:pt x="5335" y="19081"/>
                  </a:lnTo>
                  <a:lnTo>
                    <a:pt x="5950" y="19013"/>
                  </a:lnTo>
                  <a:lnTo>
                    <a:pt x="7181" y="19081"/>
                  </a:lnTo>
                  <a:lnTo>
                    <a:pt x="8412" y="19150"/>
                  </a:lnTo>
                  <a:lnTo>
                    <a:pt x="9438" y="19286"/>
                  </a:lnTo>
                  <a:lnTo>
                    <a:pt x="13473" y="19902"/>
                  </a:lnTo>
                  <a:lnTo>
                    <a:pt x="17508" y="20723"/>
                  </a:lnTo>
                  <a:lnTo>
                    <a:pt x="21543" y="21612"/>
                  </a:lnTo>
                  <a:lnTo>
                    <a:pt x="25510" y="22706"/>
                  </a:lnTo>
                  <a:lnTo>
                    <a:pt x="29477" y="23869"/>
                  </a:lnTo>
                  <a:lnTo>
                    <a:pt x="33375" y="25168"/>
                  </a:lnTo>
                  <a:lnTo>
                    <a:pt x="36179" y="26125"/>
                  </a:lnTo>
                  <a:lnTo>
                    <a:pt x="38915" y="27220"/>
                  </a:lnTo>
                  <a:lnTo>
                    <a:pt x="39872" y="27562"/>
                  </a:lnTo>
                  <a:lnTo>
                    <a:pt x="40761" y="27904"/>
                  </a:lnTo>
                  <a:lnTo>
                    <a:pt x="41719" y="28177"/>
                  </a:lnTo>
                  <a:lnTo>
                    <a:pt x="42198" y="28246"/>
                  </a:lnTo>
                  <a:lnTo>
                    <a:pt x="43087" y="28246"/>
                  </a:lnTo>
                  <a:lnTo>
                    <a:pt x="43497" y="28177"/>
                  </a:lnTo>
                  <a:lnTo>
                    <a:pt x="43702" y="28040"/>
                  </a:lnTo>
                  <a:lnTo>
                    <a:pt x="43907" y="27904"/>
                  </a:lnTo>
                  <a:lnTo>
                    <a:pt x="44044" y="27698"/>
                  </a:lnTo>
                  <a:lnTo>
                    <a:pt x="44112" y="27425"/>
                  </a:lnTo>
                  <a:lnTo>
                    <a:pt x="44181" y="27151"/>
                  </a:lnTo>
                  <a:lnTo>
                    <a:pt x="44112" y="26809"/>
                  </a:lnTo>
                  <a:lnTo>
                    <a:pt x="43907" y="25647"/>
                  </a:lnTo>
                  <a:lnTo>
                    <a:pt x="43839" y="23527"/>
                  </a:lnTo>
                  <a:lnTo>
                    <a:pt x="43634" y="19492"/>
                  </a:lnTo>
                  <a:lnTo>
                    <a:pt x="43429" y="15251"/>
                  </a:lnTo>
                  <a:lnTo>
                    <a:pt x="43223" y="12516"/>
                  </a:lnTo>
                  <a:lnTo>
                    <a:pt x="37957" y="10806"/>
                  </a:lnTo>
                  <a:lnTo>
                    <a:pt x="29066" y="8002"/>
                  </a:lnTo>
                  <a:lnTo>
                    <a:pt x="19697" y="4993"/>
                  </a:lnTo>
                  <a:lnTo>
                    <a:pt x="12653" y="2804"/>
                  </a:lnTo>
                  <a:lnTo>
                    <a:pt x="6771" y="1094"/>
                  </a:lnTo>
                  <a:lnTo>
                    <a:pt x="5335" y="616"/>
                  </a:lnTo>
                  <a:lnTo>
                    <a:pt x="4514" y="342"/>
                  </a:lnTo>
                  <a:lnTo>
                    <a:pt x="3693" y="137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-6964541" flipH="1">
              <a:off x="8782428" y="4200729"/>
              <a:ext cx="745571" cy="297553"/>
            </a:xfrm>
            <a:custGeom>
              <a:avLst/>
              <a:gdLst/>
              <a:ahLst/>
              <a:cxnLst/>
              <a:rect l="l" t="t" r="r" b="b"/>
              <a:pathLst>
                <a:path w="29820" h="11901" extrusionOk="0">
                  <a:moveTo>
                    <a:pt x="2326" y="0"/>
                  </a:moveTo>
                  <a:lnTo>
                    <a:pt x="2121" y="1778"/>
                  </a:lnTo>
                  <a:lnTo>
                    <a:pt x="1984" y="2736"/>
                  </a:lnTo>
                  <a:lnTo>
                    <a:pt x="1779" y="3693"/>
                  </a:lnTo>
                  <a:lnTo>
                    <a:pt x="1505" y="4582"/>
                  </a:lnTo>
                  <a:lnTo>
                    <a:pt x="1095" y="5471"/>
                  </a:lnTo>
                  <a:lnTo>
                    <a:pt x="616" y="6292"/>
                  </a:lnTo>
                  <a:lnTo>
                    <a:pt x="343" y="6634"/>
                  </a:lnTo>
                  <a:lnTo>
                    <a:pt x="1" y="6976"/>
                  </a:lnTo>
                  <a:lnTo>
                    <a:pt x="3625" y="7249"/>
                  </a:lnTo>
                  <a:lnTo>
                    <a:pt x="7387" y="7591"/>
                  </a:lnTo>
                  <a:lnTo>
                    <a:pt x="11217" y="8002"/>
                  </a:lnTo>
                  <a:lnTo>
                    <a:pt x="14978" y="8549"/>
                  </a:lnTo>
                  <a:lnTo>
                    <a:pt x="18808" y="9164"/>
                  </a:lnTo>
                  <a:lnTo>
                    <a:pt x="22570" y="9917"/>
                  </a:lnTo>
                  <a:lnTo>
                    <a:pt x="24348" y="10395"/>
                  </a:lnTo>
                  <a:lnTo>
                    <a:pt x="26126" y="10874"/>
                  </a:lnTo>
                  <a:lnTo>
                    <a:pt x="27904" y="11353"/>
                  </a:lnTo>
                  <a:lnTo>
                    <a:pt x="29614" y="11900"/>
                  </a:lnTo>
                  <a:lnTo>
                    <a:pt x="29751" y="11353"/>
                  </a:lnTo>
                  <a:lnTo>
                    <a:pt x="29819" y="10669"/>
                  </a:lnTo>
                  <a:lnTo>
                    <a:pt x="29819" y="9985"/>
                  </a:lnTo>
                  <a:lnTo>
                    <a:pt x="29751" y="9301"/>
                  </a:lnTo>
                  <a:lnTo>
                    <a:pt x="29614" y="8549"/>
                  </a:lnTo>
                  <a:lnTo>
                    <a:pt x="29409" y="7865"/>
                  </a:lnTo>
                  <a:lnTo>
                    <a:pt x="29204" y="7249"/>
                  </a:lnTo>
                  <a:lnTo>
                    <a:pt x="28998" y="6702"/>
                  </a:lnTo>
                  <a:lnTo>
                    <a:pt x="28520" y="5882"/>
                  </a:lnTo>
                  <a:lnTo>
                    <a:pt x="28246" y="5471"/>
                  </a:lnTo>
                  <a:lnTo>
                    <a:pt x="27904" y="5129"/>
                  </a:lnTo>
                  <a:lnTo>
                    <a:pt x="27494" y="4924"/>
                  </a:lnTo>
                  <a:lnTo>
                    <a:pt x="27015" y="4719"/>
                  </a:lnTo>
                  <a:lnTo>
                    <a:pt x="26126" y="4445"/>
                  </a:lnTo>
                  <a:lnTo>
                    <a:pt x="20176" y="3214"/>
                  </a:lnTo>
                  <a:lnTo>
                    <a:pt x="14226" y="2052"/>
                  </a:lnTo>
                  <a:lnTo>
                    <a:pt x="8344" y="957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-6964541" flipH="1">
              <a:off x="8549580" y="4254220"/>
              <a:ext cx="896036" cy="569429"/>
            </a:xfrm>
            <a:custGeom>
              <a:avLst/>
              <a:gdLst/>
              <a:ahLst/>
              <a:cxnLst/>
              <a:rect l="l" t="t" r="r" b="b"/>
              <a:pathLst>
                <a:path w="35838" h="22775" extrusionOk="0">
                  <a:moveTo>
                    <a:pt x="1" y="1"/>
                  </a:moveTo>
                  <a:lnTo>
                    <a:pt x="69" y="548"/>
                  </a:lnTo>
                  <a:lnTo>
                    <a:pt x="137" y="1163"/>
                  </a:lnTo>
                  <a:lnTo>
                    <a:pt x="411" y="2326"/>
                  </a:lnTo>
                  <a:lnTo>
                    <a:pt x="1368" y="6019"/>
                  </a:lnTo>
                  <a:lnTo>
                    <a:pt x="1847" y="7865"/>
                  </a:lnTo>
                  <a:lnTo>
                    <a:pt x="2257" y="9712"/>
                  </a:lnTo>
                  <a:lnTo>
                    <a:pt x="2531" y="10943"/>
                  </a:lnTo>
                  <a:lnTo>
                    <a:pt x="2668" y="12106"/>
                  </a:lnTo>
                  <a:lnTo>
                    <a:pt x="2805" y="13132"/>
                  </a:lnTo>
                  <a:lnTo>
                    <a:pt x="2736" y="13952"/>
                  </a:lnTo>
                  <a:lnTo>
                    <a:pt x="2463" y="16756"/>
                  </a:lnTo>
                  <a:lnTo>
                    <a:pt x="2326" y="17782"/>
                  </a:lnTo>
                  <a:lnTo>
                    <a:pt x="16825" y="21133"/>
                  </a:lnTo>
                  <a:lnTo>
                    <a:pt x="21133" y="22364"/>
                  </a:lnTo>
                  <a:lnTo>
                    <a:pt x="22296" y="22775"/>
                  </a:lnTo>
                  <a:lnTo>
                    <a:pt x="23527" y="22775"/>
                  </a:lnTo>
                  <a:lnTo>
                    <a:pt x="24758" y="22706"/>
                  </a:lnTo>
                  <a:lnTo>
                    <a:pt x="25921" y="22570"/>
                  </a:lnTo>
                  <a:lnTo>
                    <a:pt x="27152" y="22364"/>
                  </a:lnTo>
                  <a:lnTo>
                    <a:pt x="28178" y="22091"/>
                  </a:lnTo>
                  <a:lnTo>
                    <a:pt x="29135" y="21680"/>
                  </a:lnTo>
                  <a:lnTo>
                    <a:pt x="30024" y="21270"/>
                  </a:lnTo>
                  <a:lnTo>
                    <a:pt x="30845" y="20860"/>
                  </a:lnTo>
                  <a:lnTo>
                    <a:pt x="31666" y="20313"/>
                  </a:lnTo>
                  <a:lnTo>
                    <a:pt x="32349" y="19697"/>
                  </a:lnTo>
                  <a:lnTo>
                    <a:pt x="32965" y="19082"/>
                  </a:lnTo>
                  <a:lnTo>
                    <a:pt x="33580" y="18398"/>
                  </a:lnTo>
                  <a:lnTo>
                    <a:pt x="34059" y="17645"/>
                  </a:lnTo>
                  <a:lnTo>
                    <a:pt x="34538" y="16825"/>
                  </a:lnTo>
                  <a:lnTo>
                    <a:pt x="34880" y="16004"/>
                  </a:lnTo>
                  <a:lnTo>
                    <a:pt x="35222" y="15115"/>
                  </a:lnTo>
                  <a:lnTo>
                    <a:pt x="35495" y="14226"/>
                  </a:lnTo>
                  <a:lnTo>
                    <a:pt x="35701" y="13268"/>
                  </a:lnTo>
                  <a:lnTo>
                    <a:pt x="35769" y="12243"/>
                  </a:lnTo>
                  <a:lnTo>
                    <a:pt x="35837" y="11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-6964541" flipH="1">
              <a:off x="8596062" y="3845128"/>
              <a:ext cx="182992" cy="482221"/>
            </a:xfrm>
            <a:custGeom>
              <a:avLst/>
              <a:gdLst/>
              <a:ahLst/>
              <a:cxnLst/>
              <a:rect l="l" t="t" r="r" b="b"/>
              <a:pathLst>
                <a:path w="7319" h="19287" extrusionOk="0">
                  <a:moveTo>
                    <a:pt x="2326" y="0"/>
                  </a:moveTo>
                  <a:lnTo>
                    <a:pt x="1847" y="137"/>
                  </a:lnTo>
                  <a:lnTo>
                    <a:pt x="1369" y="411"/>
                  </a:lnTo>
                  <a:lnTo>
                    <a:pt x="958" y="753"/>
                  </a:lnTo>
                  <a:lnTo>
                    <a:pt x="616" y="1163"/>
                  </a:lnTo>
                  <a:lnTo>
                    <a:pt x="411" y="1642"/>
                  </a:lnTo>
                  <a:lnTo>
                    <a:pt x="206" y="2326"/>
                  </a:lnTo>
                  <a:lnTo>
                    <a:pt x="138" y="3010"/>
                  </a:lnTo>
                  <a:lnTo>
                    <a:pt x="69" y="3625"/>
                  </a:lnTo>
                  <a:lnTo>
                    <a:pt x="69" y="4309"/>
                  </a:lnTo>
                  <a:lnTo>
                    <a:pt x="69" y="5677"/>
                  </a:lnTo>
                  <a:lnTo>
                    <a:pt x="1" y="6976"/>
                  </a:lnTo>
                  <a:lnTo>
                    <a:pt x="69" y="8344"/>
                  </a:lnTo>
                  <a:lnTo>
                    <a:pt x="206" y="9780"/>
                  </a:lnTo>
                  <a:lnTo>
                    <a:pt x="411" y="11148"/>
                  </a:lnTo>
                  <a:lnTo>
                    <a:pt x="685" y="12584"/>
                  </a:lnTo>
                  <a:lnTo>
                    <a:pt x="1095" y="13952"/>
                  </a:lnTo>
                  <a:lnTo>
                    <a:pt x="1574" y="15320"/>
                  </a:lnTo>
                  <a:lnTo>
                    <a:pt x="2121" y="16619"/>
                  </a:lnTo>
                  <a:lnTo>
                    <a:pt x="2805" y="17782"/>
                  </a:lnTo>
                  <a:lnTo>
                    <a:pt x="3147" y="18397"/>
                  </a:lnTo>
                  <a:lnTo>
                    <a:pt x="3420" y="18671"/>
                  </a:lnTo>
                  <a:lnTo>
                    <a:pt x="3694" y="18876"/>
                  </a:lnTo>
                  <a:lnTo>
                    <a:pt x="4173" y="19150"/>
                  </a:lnTo>
                  <a:lnTo>
                    <a:pt x="4651" y="19287"/>
                  </a:lnTo>
                  <a:lnTo>
                    <a:pt x="5267" y="19287"/>
                  </a:lnTo>
                  <a:lnTo>
                    <a:pt x="5472" y="19218"/>
                  </a:lnTo>
                  <a:lnTo>
                    <a:pt x="5746" y="19081"/>
                  </a:lnTo>
                  <a:lnTo>
                    <a:pt x="5883" y="18945"/>
                  </a:lnTo>
                  <a:lnTo>
                    <a:pt x="6293" y="18534"/>
                  </a:lnTo>
                  <a:lnTo>
                    <a:pt x="6566" y="18056"/>
                  </a:lnTo>
                  <a:lnTo>
                    <a:pt x="6772" y="17508"/>
                  </a:lnTo>
                  <a:lnTo>
                    <a:pt x="6977" y="16961"/>
                  </a:lnTo>
                  <a:lnTo>
                    <a:pt x="7182" y="15730"/>
                  </a:lnTo>
                  <a:lnTo>
                    <a:pt x="7250" y="14636"/>
                  </a:lnTo>
                  <a:lnTo>
                    <a:pt x="7319" y="13337"/>
                  </a:lnTo>
                  <a:lnTo>
                    <a:pt x="7250" y="11969"/>
                  </a:lnTo>
                  <a:lnTo>
                    <a:pt x="7114" y="10669"/>
                  </a:lnTo>
                  <a:lnTo>
                    <a:pt x="6840" y="9370"/>
                  </a:lnTo>
                  <a:lnTo>
                    <a:pt x="6361" y="7387"/>
                  </a:lnTo>
                  <a:lnTo>
                    <a:pt x="5746" y="5540"/>
                  </a:lnTo>
                  <a:lnTo>
                    <a:pt x="5062" y="3625"/>
                  </a:lnTo>
                  <a:lnTo>
                    <a:pt x="4310" y="1778"/>
                  </a:lnTo>
                  <a:lnTo>
                    <a:pt x="4036" y="1163"/>
                  </a:lnTo>
                  <a:lnTo>
                    <a:pt x="3694" y="684"/>
                  </a:lnTo>
                  <a:lnTo>
                    <a:pt x="3489" y="411"/>
                  </a:lnTo>
                  <a:lnTo>
                    <a:pt x="3284" y="274"/>
                  </a:lnTo>
                  <a:lnTo>
                    <a:pt x="3010" y="137"/>
                  </a:lnTo>
                  <a:lnTo>
                    <a:pt x="2805" y="69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-6964541" flipH="1">
              <a:off x="8841718" y="4196339"/>
              <a:ext cx="478821" cy="100910"/>
            </a:xfrm>
            <a:custGeom>
              <a:avLst/>
              <a:gdLst/>
              <a:ahLst/>
              <a:cxnLst/>
              <a:rect l="l" t="t" r="r" b="b"/>
              <a:pathLst>
                <a:path w="19151" h="4036" extrusionOk="0">
                  <a:moveTo>
                    <a:pt x="137" y="1"/>
                  </a:moveTo>
                  <a:lnTo>
                    <a:pt x="1" y="69"/>
                  </a:lnTo>
                  <a:lnTo>
                    <a:pt x="1" y="137"/>
                  </a:lnTo>
                  <a:lnTo>
                    <a:pt x="1" y="274"/>
                  </a:lnTo>
                  <a:lnTo>
                    <a:pt x="69" y="274"/>
                  </a:lnTo>
                  <a:lnTo>
                    <a:pt x="2052" y="479"/>
                  </a:lnTo>
                  <a:lnTo>
                    <a:pt x="3967" y="685"/>
                  </a:lnTo>
                  <a:lnTo>
                    <a:pt x="5814" y="1026"/>
                  </a:lnTo>
                  <a:lnTo>
                    <a:pt x="7729" y="1368"/>
                  </a:lnTo>
                  <a:lnTo>
                    <a:pt x="11490" y="2189"/>
                  </a:lnTo>
                  <a:lnTo>
                    <a:pt x="15252" y="3147"/>
                  </a:lnTo>
                  <a:lnTo>
                    <a:pt x="18945" y="4036"/>
                  </a:lnTo>
                  <a:lnTo>
                    <a:pt x="19082" y="4036"/>
                  </a:lnTo>
                  <a:lnTo>
                    <a:pt x="19150" y="3967"/>
                  </a:lnTo>
                  <a:lnTo>
                    <a:pt x="19150" y="3831"/>
                  </a:lnTo>
                  <a:lnTo>
                    <a:pt x="19013" y="3762"/>
                  </a:lnTo>
                  <a:lnTo>
                    <a:pt x="15320" y="2873"/>
                  </a:lnTo>
                  <a:lnTo>
                    <a:pt x="11559" y="1916"/>
                  </a:lnTo>
                  <a:lnTo>
                    <a:pt x="7797" y="1095"/>
                  </a:lnTo>
                  <a:lnTo>
                    <a:pt x="5882" y="753"/>
                  </a:lnTo>
                  <a:lnTo>
                    <a:pt x="3967" y="411"/>
                  </a:lnTo>
                  <a:lnTo>
                    <a:pt x="2052" y="20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6964541" flipH="1">
              <a:off x="9239125" y="4502890"/>
              <a:ext cx="133413" cy="44479"/>
            </a:xfrm>
            <a:custGeom>
              <a:avLst/>
              <a:gdLst/>
              <a:ahLst/>
              <a:cxnLst/>
              <a:rect l="l" t="t" r="r" b="b"/>
              <a:pathLst>
                <a:path w="5336" h="1779" extrusionOk="0">
                  <a:moveTo>
                    <a:pt x="138" y="0"/>
                  </a:moveTo>
                  <a:lnTo>
                    <a:pt x="1" y="69"/>
                  </a:lnTo>
                  <a:lnTo>
                    <a:pt x="1" y="137"/>
                  </a:lnTo>
                  <a:lnTo>
                    <a:pt x="1" y="274"/>
                  </a:lnTo>
                  <a:lnTo>
                    <a:pt x="138" y="274"/>
                  </a:lnTo>
                  <a:lnTo>
                    <a:pt x="548" y="342"/>
                  </a:lnTo>
                  <a:lnTo>
                    <a:pt x="958" y="547"/>
                  </a:lnTo>
                  <a:lnTo>
                    <a:pt x="1027" y="547"/>
                  </a:lnTo>
                  <a:lnTo>
                    <a:pt x="2053" y="958"/>
                  </a:lnTo>
                  <a:lnTo>
                    <a:pt x="3078" y="1300"/>
                  </a:lnTo>
                  <a:lnTo>
                    <a:pt x="4104" y="1573"/>
                  </a:lnTo>
                  <a:lnTo>
                    <a:pt x="5130" y="1778"/>
                  </a:lnTo>
                  <a:lnTo>
                    <a:pt x="5267" y="1778"/>
                  </a:lnTo>
                  <a:lnTo>
                    <a:pt x="5335" y="1710"/>
                  </a:lnTo>
                  <a:lnTo>
                    <a:pt x="5267" y="1573"/>
                  </a:lnTo>
                  <a:lnTo>
                    <a:pt x="5199" y="1505"/>
                  </a:lnTo>
                  <a:lnTo>
                    <a:pt x="4173" y="1300"/>
                  </a:lnTo>
                  <a:lnTo>
                    <a:pt x="3147" y="1026"/>
                  </a:lnTo>
                  <a:lnTo>
                    <a:pt x="2121" y="684"/>
                  </a:lnTo>
                  <a:lnTo>
                    <a:pt x="1164" y="342"/>
                  </a:lnTo>
                  <a:lnTo>
                    <a:pt x="1095" y="274"/>
                  </a:lnTo>
                  <a:lnTo>
                    <a:pt x="616" y="137"/>
                  </a:lnTo>
                  <a:lnTo>
                    <a:pt x="411" y="6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-6964541" flipH="1">
              <a:off x="8613838" y="3857719"/>
              <a:ext cx="171016" cy="470245"/>
            </a:xfrm>
            <a:custGeom>
              <a:avLst/>
              <a:gdLst/>
              <a:ahLst/>
              <a:cxnLst/>
              <a:rect l="l" t="t" r="r" b="b"/>
              <a:pathLst>
                <a:path w="6840" h="18808" extrusionOk="0">
                  <a:moveTo>
                    <a:pt x="2805" y="0"/>
                  </a:moveTo>
                  <a:lnTo>
                    <a:pt x="2736" y="69"/>
                  </a:lnTo>
                  <a:lnTo>
                    <a:pt x="2805" y="206"/>
                  </a:lnTo>
                  <a:lnTo>
                    <a:pt x="3352" y="1095"/>
                  </a:lnTo>
                  <a:lnTo>
                    <a:pt x="3899" y="1984"/>
                  </a:lnTo>
                  <a:lnTo>
                    <a:pt x="4378" y="2941"/>
                  </a:lnTo>
                  <a:lnTo>
                    <a:pt x="4788" y="3899"/>
                  </a:lnTo>
                  <a:lnTo>
                    <a:pt x="5199" y="4925"/>
                  </a:lnTo>
                  <a:lnTo>
                    <a:pt x="5472" y="6019"/>
                  </a:lnTo>
                  <a:lnTo>
                    <a:pt x="5814" y="7113"/>
                  </a:lnTo>
                  <a:lnTo>
                    <a:pt x="6019" y="8207"/>
                  </a:lnTo>
                  <a:lnTo>
                    <a:pt x="6293" y="9438"/>
                  </a:lnTo>
                  <a:lnTo>
                    <a:pt x="6430" y="10669"/>
                  </a:lnTo>
                  <a:lnTo>
                    <a:pt x="6498" y="11832"/>
                  </a:lnTo>
                  <a:lnTo>
                    <a:pt x="6566" y="12926"/>
                  </a:lnTo>
                  <a:lnTo>
                    <a:pt x="6498" y="14021"/>
                  </a:lnTo>
                  <a:lnTo>
                    <a:pt x="6430" y="15046"/>
                  </a:lnTo>
                  <a:lnTo>
                    <a:pt x="6293" y="16004"/>
                  </a:lnTo>
                  <a:lnTo>
                    <a:pt x="6019" y="16893"/>
                  </a:lnTo>
                  <a:lnTo>
                    <a:pt x="5814" y="17577"/>
                  </a:lnTo>
                  <a:lnTo>
                    <a:pt x="5540" y="18056"/>
                  </a:lnTo>
                  <a:lnTo>
                    <a:pt x="5199" y="18329"/>
                  </a:lnTo>
                  <a:lnTo>
                    <a:pt x="4993" y="18466"/>
                  </a:lnTo>
                  <a:lnTo>
                    <a:pt x="4788" y="18534"/>
                  </a:lnTo>
                  <a:lnTo>
                    <a:pt x="4583" y="18466"/>
                  </a:lnTo>
                  <a:lnTo>
                    <a:pt x="4378" y="18466"/>
                  </a:lnTo>
                  <a:lnTo>
                    <a:pt x="4173" y="18329"/>
                  </a:lnTo>
                  <a:lnTo>
                    <a:pt x="3967" y="18192"/>
                  </a:lnTo>
                  <a:lnTo>
                    <a:pt x="3626" y="17782"/>
                  </a:lnTo>
                  <a:lnTo>
                    <a:pt x="3215" y="17098"/>
                  </a:lnTo>
                  <a:lnTo>
                    <a:pt x="2394" y="15388"/>
                  </a:lnTo>
                  <a:lnTo>
                    <a:pt x="1711" y="13542"/>
                  </a:lnTo>
                  <a:lnTo>
                    <a:pt x="1163" y="11695"/>
                  </a:lnTo>
                  <a:lnTo>
                    <a:pt x="753" y="9712"/>
                  </a:lnTo>
                  <a:lnTo>
                    <a:pt x="685" y="9302"/>
                  </a:lnTo>
                  <a:lnTo>
                    <a:pt x="411" y="7592"/>
                  </a:lnTo>
                  <a:lnTo>
                    <a:pt x="274" y="6703"/>
                  </a:lnTo>
                  <a:lnTo>
                    <a:pt x="274" y="5745"/>
                  </a:lnTo>
                  <a:lnTo>
                    <a:pt x="274" y="4856"/>
                  </a:lnTo>
                  <a:lnTo>
                    <a:pt x="411" y="4036"/>
                  </a:lnTo>
                  <a:lnTo>
                    <a:pt x="548" y="3625"/>
                  </a:lnTo>
                  <a:lnTo>
                    <a:pt x="685" y="3283"/>
                  </a:lnTo>
                  <a:lnTo>
                    <a:pt x="890" y="2941"/>
                  </a:lnTo>
                  <a:lnTo>
                    <a:pt x="1163" y="2599"/>
                  </a:lnTo>
                  <a:lnTo>
                    <a:pt x="1369" y="2394"/>
                  </a:lnTo>
                  <a:lnTo>
                    <a:pt x="1642" y="2257"/>
                  </a:lnTo>
                  <a:lnTo>
                    <a:pt x="1916" y="2257"/>
                  </a:lnTo>
                  <a:lnTo>
                    <a:pt x="2258" y="2326"/>
                  </a:lnTo>
                  <a:lnTo>
                    <a:pt x="2531" y="2531"/>
                  </a:lnTo>
                  <a:lnTo>
                    <a:pt x="2805" y="2804"/>
                  </a:lnTo>
                  <a:lnTo>
                    <a:pt x="3078" y="3352"/>
                  </a:lnTo>
                  <a:lnTo>
                    <a:pt x="3420" y="3899"/>
                  </a:lnTo>
                  <a:lnTo>
                    <a:pt x="3899" y="5061"/>
                  </a:lnTo>
                  <a:lnTo>
                    <a:pt x="4309" y="6292"/>
                  </a:lnTo>
                  <a:lnTo>
                    <a:pt x="4651" y="7523"/>
                  </a:lnTo>
                  <a:lnTo>
                    <a:pt x="4993" y="9028"/>
                  </a:lnTo>
                  <a:lnTo>
                    <a:pt x="5130" y="9849"/>
                  </a:lnTo>
                  <a:lnTo>
                    <a:pt x="5267" y="10738"/>
                  </a:lnTo>
                  <a:lnTo>
                    <a:pt x="5335" y="11627"/>
                  </a:lnTo>
                  <a:lnTo>
                    <a:pt x="5335" y="12516"/>
                  </a:lnTo>
                  <a:lnTo>
                    <a:pt x="5267" y="13405"/>
                  </a:lnTo>
                  <a:lnTo>
                    <a:pt x="5062" y="14294"/>
                  </a:lnTo>
                  <a:lnTo>
                    <a:pt x="4993" y="14568"/>
                  </a:lnTo>
                  <a:lnTo>
                    <a:pt x="4857" y="14910"/>
                  </a:lnTo>
                  <a:lnTo>
                    <a:pt x="4651" y="15115"/>
                  </a:lnTo>
                  <a:lnTo>
                    <a:pt x="4515" y="15183"/>
                  </a:lnTo>
                  <a:lnTo>
                    <a:pt x="4378" y="15252"/>
                  </a:lnTo>
                  <a:lnTo>
                    <a:pt x="4173" y="15252"/>
                  </a:lnTo>
                  <a:lnTo>
                    <a:pt x="3967" y="15115"/>
                  </a:lnTo>
                  <a:lnTo>
                    <a:pt x="3762" y="14910"/>
                  </a:lnTo>
                  <a:lnTo>
                    <a:pt x="3557" y="14705"/>
                  </a:lnTo>
                  <a:lnTo>
                    <a:pt x="3352" y="14226"/>
                  </a:lnTo>
                  <a:lnTo>
                    <a:pt x="2942" y="12790"/>
                  </a:lnTo>
                  <a:lnTo>
                    <a:pt x="2668" y="11353"/>
                  </a:lnTo>
                  <a:lnTo>
                    <a:pt x="2463" y="9917"/>
                  </a:lnTo>
                  <a:lnTo>
                    <a:pt x="2463" y="8481"/>
                  </a:lnTo>
                  <a:lnTo>
                    <a:pt x="2531" y="8139"/>
                  </a:lnTo>
                  <a:lnTo>
                    <a:pt x="2600" y="7797"/>
                  </a:lnTo>
                  <a:lnTo>
                    <a:pt x="2805" y="7387"/>
                  </a:lnTo>
                  <a:lnTo>
                    <a:pt x="2942" y="7318"/>
                  </a:lnTo>
                  <a:lnTo>
                    <a:pt x="3078" y="7250"/>
                  </a:lnTo>
                  <a:lnTo>
                    <a:pt x="3284" y="7181"/>
                  </a:lnTo>
                  <a:lnTo>
                    <a:pt x="3489" y="7250"/>
                  </a:lnTo>
                  <a:lnTo>
                    <a:pt x="3626" y="7318"/>
                  </a:lnTo>
                  <a:lnTo>
                    <a:pt x="3762" y="7455"/>
                  </a:lnTo>
                  <a:lnTo>
                    <a:pt x="3967" y="7865"/>
                  </a:lnTo>
                  <a:lnTo>
                    <a:pt x="4104" y="8344"/>
                  </a:lnTo>
                  <a:lnTo>
                    <a:pt x="4309" y="8754"/>
                  </a:lnTo>
                  <a:lnTo>
                    <a:pt x="4378" y="8823"/>
                  </a:lnTo>
                  <a:lnTo>
                    <a:pt x="4515" y="8823"/>
                  </a:lnTo>
                  <a:lnTo>
                    <a:pt x="4583" y="8754"/>
                  </a:lnTo>
                  <a:lnTo>
                    <a:pt x="4583" y="8618"/>
                  </a:lnTo>
                  <a:lnTo>
                    <a:pt x="4378" y="8207"/>
                  </a:lnTo>
                  <a:lnTo>
                    <a:pt x="4173" y="7729"/>
                  </a:lnTo>
                  <a:lnTo>
                    <a:pt x="3967" y="7318"/>
                  </a:lnTo>
                  <a:lnTo>
                    <a:pt x="3762" y="7113"/>
                  </a:lnTo>
                  <a:lnTo>
                    <a:pt x="3557" y="6976"/>
                  </a:lnTo>
                  <a:lnTo>
                    <a:pt x="3352" y="6908"/>
                  </a:lnTo>
                  <a:lnTo>
                    <a:pt x="3010" y="6976"/>
                  </a:lnTo>
                  <a:lnTo>
                    <a:pt x="2805" y="7045"/>
                  </a:lnTo>
                  <a:lnTo>
                    <a:pt x="2600" y="7181"/>
                  </a:lnTo>
                  <a:lnTo>
                    <a:pt x="2463" y="7387"/>
                  </a:lnTo>
                  <a:lnTo>
                    <a:pt x="2394" y="7592"/>
                  </a:lnTo>
                  <a:lnTo>
                    <a:pt x="2258" y="8002"/>
                  </a:lnTo>
                  <a:lnTo>
                    <a:pt x="2189" y="8481"/>
                  </a:lnTo>
                  <a:lnTo>
                    <a:pt x="2189" y="9917"/>
                  </a:lnTo>
                  <a:lnTo>
                    <a:pt x="2394" y="11422"/>
                  </a:lnTo>
                  <a:lnTo>
                    <a:pt x="2668" y="12858"/>
                  </a:lnTo>
                  <a:lnTo>
                    <a:pt x="3078" y="14294"/>
                  </a:lnTo>
                  <a:lnTo>
                    <a:pt x="3352" y="14841"/>
                  </a:lnTo>
                  <a:lnTo>
                    <a:pt x="3557" y="15115"/>
                  </a:lnTo>
                  <a:lnTo>
                    <a:pt x="3762" y="15320"/>
                  </a:lnTo>
                  <a:lnTo>
                    <a:pt x="4104" y="15457"/>
                  </a:lnTo>
                  <a:lnTo>
                    <a:pt x="4446" y="15525"/>
                  </a:lnTo>
                  <a:lnTo>
                    <a:pt x="4720" y="15388"/>
                  </a:lnTo>
                  <a:lnTo>
                    <a:pt x="4993" y="15183"/>
                  </a:lnTo>
                  <a:lnTo>
                    <a:pt x="5199" y="14841"/>
                  </a:lnTo>
                  <a:lnTo>
                    <a:pt x="5335" y="14363"/>
                  </a:lnTo>
                  <a:lnTo>
                    <a:pt x="5540" y="13473"/>
                  </a:lnTo>
                  <a:lnTo>
                    <a:pt x="5609" y="12516"/>
                  </a:lnTo>
                  <a:lnTo>
                    <a:pt x="5609" y="11627"/>
                  </a:lnTo>
                  <a:lnTo>
                    <a:pt x="5540" y="10738"/>
                  </a:lnTo>
                  <a:lnTo>
                    <a:pt x="5404" y="9849"/>
                  </a:lnTo>
                  <a:lnTo>
                    <a:pt x="5267" y="8960"/>
                  </a:lnTo>
                  <a:lnTo>
                    <a:pt x="4925" y="7455"/>
                  </a:lnTo>
                  <a:lnTo>
                    <a:pt x="4583" y="6224"/>
                  </a:lnTo>
                  <a:lnTo>
                    <a:pt x="4173" y="4925"/>
                  </a:lnTo>
                  <a:lnTo>
                    <a:pt x="3626" y="3762"/>
                  </a:lnTo>
                  <a:lnTo>
                    <a:pt x="3352" y="3146"/>
                  </a:lnTo>
                  <a:lnTo>
                    <a:pt x="3010" y="2668"/>
                  </a:lnTo>
                  <a:lnTo>
                    <a:pt x="2736" y="2326"/>
                  </a:lnTo>
                  <a:lnTo>
                    <a:pt x="2326" y="2121"/>
                  </a:lnTo>
                  <a:lnTo>
                    <a:pt x="1984" y="1984"/>
                  </a:lnTo>
                  <a:lnTo>
                    <a:pt x="1505" y="1984"/>
                  </a:lnTo>
                  <a:lnTo>
                    <a:pt x="1232" y="2189"/>
                  </a:lnTo>
                  <a:lnTo>
                    <a:pt x="958" y="2394"/>
                  </a:lnTo>
                  <a:lnTo>
                    <a:pt x="685" y="2736"/>
                  </a:lnTo>
                  <a:lnTo>
                    <a:pt x="480" y="3078"/>
                  </a:lnTo>
                  <a:lnTo>
                    <a:pt x="343" y="3488"/>
                  </a:lnTo>
                  <a:lnTo>
                    <a:pt x="206" y="3899"/>
                  </a:lnTo>
                  <a:lnTo>
                    <a:pt x="1" y="4788"/>
                  </a:lnTo>
                  <a:lnTo>
                    <a:pt x="1" y="5745"/>
                  </a:lnTo>
                  <a:lnTo>
                    <a:pt x="1" y="6634"/>
                  </a:lnTo>
                  <a:lnTo>
                    <a:pt x="138" y="7592"/>
                  </a:lnTo>
                  <a:lnTo>
                    <a:pt x="411" y="9302"/>
                  </a:lnTo>
                  <a:lnTo>
                    <a:pt x="480" y="9780"/>
                  </a:lnTo>
                  <a:lnTo>
                    <a:pt x="890" y="11764"/>
                  </a:lnTo>
                  <a:lnTo>
                    <a:pt x="1437" y="13610"/>
                  </a:lnTo>
                  <a:lnTo>
                    <a:pt x="2121" y="15457"/>
                  </a:lnTo>
                  <a:lnTo>
                    <a:pt x="3010" y="17235"/>
                  </a:lnTo>
                  <a:lnTo>
                    <a:pt x="3352" y="17919"/>
                  </a:lnTo>
                  <a:lnTo>
                    <a:pt x="3831" y="18398"/>
                  </a:lnTo>
                  <a:lnTo>
                    <a:pt x="4036" y="18534"/>
                  </a:lnTo>
                  <a:lnTo>
                    <a:pt x="4241" y="18671"/>
                  </a:lnTo>
                  <a:lnTo>
                    <a:pt x="4446" y="18740"/>
                  </a:lnTo>
                  <a:lnTo>
                    <a:pt x="4720" y="18808"/>
                  </a:lnTo>
                  <a:lnTo>
                    <a:pt x="4857" y="18740"/>
                  </a:lnTo>
                  <a:lnTo>
                    <a:pt x="5199" y="18671"/>
                  </a:lnTo>
                  <a:lnTo>
                    <a:pt x="5472" y="18466"/>
                  </a:lnTo>
                  <a:lnTo>
                    <a:pt x="5677" y="18261"/>
                  </a:lnTo>
                  <a:lnTo>
                    <a:pt x="5882" y="17987"/>
                  </a:lnTo>
                  <a:lnTo>
                    <a:pt x="6156" y="17372"/>
                  </a:lnTo>
                  <a:lnTo>
                    <a:pt x="6293" y="16961"/>
                  </a:lnTo>
                  <a:lnTo>
                    <a:pt x="6566" y="16004"/>
                  </a:lnTo>
                  <a:lnTo>
                    <a:pt x="6703" y="15046"/>
                  </a:lnTo>
                  <a:lnTo>
                    <a:pt x="6772" y="14021"/>
                  </a:lnTo>
                  <a:lnTo>
                    <a:pt x="6840" y="12995"/>
                  </a:lnTo>
                  <a:lnTo>
                    <a:pt x="6772" y="11832"/>
                  </a:lnTo>
                  <a:lnTo>
                    <a:pt x="6703" y="10669"/>
                  </a:lnTo>
                  <a:lnTo>
                    <a:pt x="6566" y="9438"/>
                  </a:lnTo>
                  <a:lnTo>
                    <a:pt x="6293" y="8139"/>
                  </a:lnTo>
                  <a:lnTo>
                    <a:pt x="6088" y="7045"/>
                  </a:lnTo>
                  <a:lnTo>
                    <a:pt x="5746" y="5950"/>
                  </a:lnTo>
                  <a:lnTo>
                    <a:pt x="5404" y="4856"/>
                  </a:lnTo>
                  <a:lnTo>
                    <a:pt x="5062" y="3830"/>
                  </a:lnTo>
                  <a:lnTo>
                    <a:pt x="4583" y="2804"/>
                  </a:lnTo>
                  <a:lnTo>
                    <a:pt x="4104" y="1847"/>
                  </a:lnTo>
                  <a:lnTo>
                    <a:pt x="3557" y="958"/>
                  </a:lnTo>
                  <a:lnTo>
                    <a:pt x="3010" y="69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-6964541" flipH="1">
              <a:off x="8637543" y="4289920"/>
              <a:ext cx="348858" cy="268476"/>
            </a:xfrm>
            <a:custGeom>
              <a:avLst/>
              <a:gdLst/>
              <a:ahLst/>
              <a:cxnLst/>
              <a:rect l="l" t="t" r="r" b="b"/>
              <a:pathLst>
                <a:path w="13953" h="10738" extrusionOk="0">
                  <a:moveTo>
                    <a:pt x="958" y="0"/>
                  </a:moveTo>
                  <a:lnTo>
                    <a:pt x="822" y="206"/>
                  </a:lnTo>
                  <a:lnTo>
                    <a:pt x="753" y="479"/>
                  </a:lnTo>
                  <a:lnTo>
                    <a:pt x="685" y="821"/>
                  </a:lnTo>
                  <a:lnTo>
                    <a:pt x="753" y="1026"/>
                  </a:lnTo>
                  <a:lnTo>
                    <a:pt x="822" y="1163"/>
                  </a:lnTo>
                  <a:lnTo>
                    <a:pt x="1095" y="1505"/>
                  </a:lnTo>
                  <a:lnTo>
                    <a:pt x="1369" y="1779"/>
                  </a:lnTo>
                  <a:lnTo>
                    <a:pt x="1437" y="1984"/>
                  </a:lnTo>
                  <a:lnTo>
                    <a:pt x="1505" y="2189"/>
                  </a:lnTo>
                  <a:lnTo>
                    <a:pt x="1505" y="2462"/>
                  </a:lnTo>
                  <a:lnTo>
                    <a:pt x="1437" y="2736"/>
                  </a:lnTo>
                  <a:lnTo>
                    <a:pt x="1369" y="3078"/>
                  </a:lnTo>
                  <a:lnTo>
                    <a:pt x="1300" y="3352"/>
                  </a:lnTo>
                  <a:lnTo>
                    <a:pt x="1369" y="3625"/>
                  </a:lnTo>
                  <a:lnTo>
                    <a:pt x="1437" y="3899"/>
                  </a:lnTo>
                  <a:lnTo>
                    <a:pt x="1437" y="4172"/>
                  </a:lnTo>
                  <a:lnTo>
                    <a:pt x="1369" y="4446"/>
                  </a:lnTo>
                  <a:lnTo>
                    <a:pt x="1232" y="4993"/>
                  </a:lnTo>
                  <a:lnTo>
                    <a:pt x="753" y="5950"/>
                  </a:lnTo>
                  <a:lnTo>
                    <a:pt x="411" y="6634"/>
                  </a:lnTo>
                  <a:lnTo>
                    <a:pt x="206" y="7387"/>
                  </a:lnTo>
                  <a:lnTo>
                    <a:pt x="1" y="8207"/>
                  </a:lnTo>
                  <a:lnTo>
                    <a:pt x="1" y="8960"/>
                  </a:lnTo>
                  <a:lnTo>
                    <a:pt x="1" y="9507"/>
                  </a:lnTo>
                  <a:lnTo>
                    <a:pt x="138" y="9985"/>
                  </a:lnTo>
                  <a:lnTo>
                    <a:pt x="274" y="10259"/>
                  </a:lnTo>
                  <a:lnTo>
                    <a:pt x="411" y="10464"/>
                  </a:lnTo>
                  <a:lnTo>
                    <a:pt x="616" y="10601"/>
                  </a:lnTo>
                  <a:lnTo>
                    <a:pt x="822" y="10738"/>
                  </a:lnTo>
                  <a:lnTo>
                    <a:pt x="1232" y="10738"/>
                  </a:lnTo>
                  <a:lnTo>
                    <a:pt x="1642" y="10601"/>
                  </a:lnTo>
                  <a:lnTo>
                    <a:pt x="2053" y="10396"/>
                  </a:lnTo>
                  <a:lnTo>
                    <a:pt x="2395" y="10054"/>
                  </a:lnTo>
                  <a:lnTo>
                    <a:pt x="2600" y="9643"/>
                  </a:lnTo>
                  <a:lnTo>
                    <a:pt x="2805" y="9302"/>
                  </a:lnTo>
                  <a:lnTo>
                    <a:pt x="3078" y="8891"/>
                  </a:lnTo>
                  <a:lnTo>
                    <a:pt x="3352" y="8549"/>
                  </a:lnTo>
                  <a:lnTo>
                    <a:pt x="3420" y="8481"/>
                  </a:lnTo>
                  <a:lnTo>
                    <a:pt x="3489" y="8412"/>
                  </a:lnTo>
                  <a:lnTo>
                    <a:pt x="3626" y="8412"/>
                  </a:lnTo>
                  <a:lnTo>
                    <a:pt x="3694" y="8481"/>
                  </a:lnTo>
                  <a:lnTo>
                    <a:pt x="4104" y="8891"/>
                  </a:lnTo>
                  <a:lnTo>
                    <a:pt x="4446" y="9233"/>
                  </a:lnTo>
                  <a:lnTo>
                    <a:pt x="4788" y="9712"/>
                  </a:lnTo>
                  <a:lnTo>
                    <a:pt x="4993" y="10191"/>
                  </a:lnTo>
                  <a:lnTo>
                    <a:pt x="5062" y="10327"/>
                  </a:lnTo>
                  <a:lnTo>
                    <a:pt x="5199" y="10464"/>
                  </a:lnTo>
                  <a:lnTo>
                    <a:pt x="5335" y="10533"/>
                  </a:lnTo>
                  <a:lnTo>
                    <a:pt x="5472" y="10464"/>
                  </a:lnTo>
                  <a:lnTo>
                    <a:pt x="5609" y="10396"/>
                  </a:lnTo>
                  <a:lnTo>
                    <a:pt x="5746" y="10259"/>
                  </a:lnTo>
                  <a:lnTo>
                    <a:pt x="5882" y="9985"/>
                  </a:lnTo>
                  <a:lnTo>
                    <a:pt x="6019" y="9712"/>
                  </a:lnTo>
                  <a:lnTo>
                    <a:pt x="6156" y="9643"/>
                  </a:lnTo>
                  <a:lnTo>
                    <a:pt x="6293" y="9575"/>
                  </a:lnTo>
                  <a:lnTo>
                    <a:pt x="6430" y="9643"/>
                  </a:lnTo>
                  <a:lnTo>
                    <a:pt x="6566" y="9712"/>
                  </a:lnTo>
                  <a:lnTo>
                    <a:pt x="6840" y="9438"/>
                  </a:lnTo>
                  <a:lnTo>
                    <a:pt x="7114" y="9096"/>
                  </a:lnTo>
                  <a:lnTo>
                    <a:pt x="7250" y="8686"/>
                  </a:lnTo>
                  <a:lnTo>
                    <a:pt x="7319" y="8276"/>
                  </a:lnTo>
                  <a:lnTo>
                    <a:pt x="7319" y="7797"/>
                  </a:lnTo>
                  <a:lnTo>
                    <a:pt x="7387" y="7387"/>
                  </a:lnTo>
                  <a:lnTo>
                    <a:pt x="7524" y="7045"/>
                  </a:lnTo>
                  <a:lnTo>
                    <a:pt x="7797" y="6703"/>
                  </a:lnTo>
                  <a:lnTo>
                    <a:pt x="8071" y="6361"/>
                  </a:lnTo>
                  <a:lnTo>
                    <a:pt x="8413" y="6087"/>
                  </a:lnTo>
                  <a:lnTo>
                    <a:pt x="8208" y="5677"/>
                  </a:lnTo>
                  <a:lnTo>
                    <a:pt x="8208" y="5266"/>
                  </a:lnTo>
                  <a:lnTo>
                    <a:pt x="8276" y="4788"/>
                  </a:lnTo>
                  <a:lnTo>
                    <a:pt x="8413" y="4377"/>
                  </a:lnTo>
                  <a:lnTo>
                    <a:pt x="8550" y="4241"/>
                  </a:lnTo>
                  <a:lnTo>
                    <a:pt x="8755" y="4104"/>
                  </a:lnTo>
                  <a:lnTo>
                    <a:pt x="9165" y="3899"/>
                  </a:lnTo>
                  <a:lnTo>
                    <a:pt x="9370" y="3830"/>
                  </a:lnTo>
                  <a:lnTo>
                    <a:pt x="9576" y="3830"/>
                  </a:lnTo>
                  <a:lnTo>
                    <a:pt x="9781" y="3899"/>
                  </a:lnTo>
                  <a:lnTo>
                    <a:pt x="9986" y="3967"/>
                  </a:lnTo>
                  <a:lnTo>
                    <a:pt x="10259" y="4172"/>
                  </a:lnTo>
                  <a:lnTo>
                    <a:pt x="10465" y="4377"/>
                  </a:lnTo>
                  <a:lnTo>
                    <a:pt x="10738" y="4514"/>
                  </a:lnTo>
                  <a:lnTo>
                    <a:pt x="11012" y="4651"/>
                  </a:lnTo>
                  <a:lnTo>
                    <a:pt x="11149" y="4651"/>
                  </a:lnTo>
                  <a:lnTo>
                    <a:pt x="11354" y="4583"/>
                  </a:lnTo>
                  <a:lnTo>
                    <a:pt x="11696" y="4514"/>
                  </a:lnTo>
                  <a:lnTo>
                    <a:pt x="12038" y="4514"/>
                  </a:lnTo>
                  <a:lnTo>
                    <a:pt x="12448" y="4583"/>
                  </a:lnTo>
                  <a:lnTo>
                    <a:pt x="12790" y="4651"/>
                  </a:lnTo>
                  <a:lnTo>
                    <a:pt x="13132" y="4651"/>
                  </a:lnTo>
                  <a:lnTo>
                    <a:pt x="13337" y="4583"/>
                  </a:lnTo>
                  <a:lnTo>
                    <a:pt x="13611" y="4514"/>
                  </a:lnTo>
                  <a:lnTo>
                    <a:pt x="13816" y="4309"/>
                  </a:lnTo>
                  <a:lnTo>
                    <a:pt x="13953" y="410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-6964541" flipH="1">
              <a:off x="8901097" y="4586955"/>
              <a:ext cx="116311" cy="97509"/>
            </a:xfrm>
            <a:custGeom>
              <a:avLst/>
              <a:gdLst/>
              <a:ahLst/>
              <a:cxnLst/>
              <a:rect l="l" t="t" r="r" b="b"/>
              <a:pathLst>
                <a:path w="4652" h="3900" extrusionOk="0">
                  <a:moveTo>
                    <a:pt x="1984" y="1"/>
                  </a:moveTo>
                  <a:lnTo>
                    <a:pt x="1437" y="274"/>
                  </a:lnTo>
                  <a:lnTo>
                    <a:pt x="1232" y="480"/>
                  </a:lnTo>
                  <a:lnTo>
                    <a:pt x="1095" y="685"/>
                  </a:lnTo>
                  <a:lnTo>
                    <a:pt x="1027" y="958"/>
                  </a:lnTo>
                  <a:lnTo>
                    <a:pt x="958" y="1232"/>
                  </a:lnTo>
                  <a:lnTo>
                    <a:pt x="890" y="1505"/>
                  </a:lnTo>
                  <a:lnTo>
                    <a:pt x="821" y="1779"/>
                  </a:lnTo>
                  <a:lnTo>
                    <a:pt x="479" y="2121"/>
                  </a:lnTo>
                  <a:lnTo>
                    <a:pt x="206" y="2395"/>
                  </a:lnTo>
                  <a:lnTo>
                    <a:pt x="69" y="2600"/>
                  </a:lnTo>
                  <a:lnTo>
                    <a:pt x="1" y="2737"/>
                  </a:lnTo>
                  <a:lnTo>
                    <a:pt x="1" y="3147"/>
                  </a:lnTo>
                  <a:lnTo>
                    <a:pt x="1" y="3352"/>
                  </a:lnTo>
                  <a:lnTo>
                    <a:pt x="69" y="3557"/>
                  </a:lnTo>
                  <a:lnTo>
                    <a:pt x="206" y="3694"/>
                  </a:lnTo>
                  <a:lnTo>
                    <a:pt x="411" y="3831"/>
                  </a:lnTo>
                  <a:lnTo>
                    <a:pt x="685" y="3899"/>
                  </a:lnTo>
                  <a:lnTo>
                    <a:pt x="1027" y="3831"/>
                  </a:lnTo>
                  <a:lnTo>
                    <a:pt x="1369" y="3694"/>
                  </a:lnTo>
                  <a:lnTo>
                    <a:pt x="1642" y="3489"/>
                  </a:lnTo>
                  <a:lnTo>
                    <a:pt x="1984" y="3147"/>
                  </a:lnTo>
                  <a:lnTo>
                    <a:pt x="2326" y="2805"/>
                  </a:lnTo>
                  <a:lnTo>
                    <a:pt x="2600" y="2463"/>
                  </a:lnTo>
                  <a:lnTo>
                    <a:pt x="2873" y="2053"/>
                  </a:lnTo>
                  <a:lnTo>
                    <a:pt x="3078" y="1779"/>
                  </a:lnTo>
                  <a:lnTo>
                    <a:pt x="3352" y="1505"/>
                  </a:lnTo>
                  <a:lnTo>
                    <a:pt x="3625" y="1232"/>
                  </a:lnTo>
                  <a:lnTo>
                    <a:pt x="3967" y="1095"/>
                  </a:lnTo>
                  <a:lnTo>
                    <a:pt x="4309" y="958"/>
                  </a:lnTo>
                  <a:lnTo>
                    <a:pt x="4651" y="822"/>
                  </a:lnTo>
                  <a:lnTo>
                    <a:pt x="1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-6964541" flipH="1">
              <a:off x="8933454" y="4317486"/>
              <a:ext cx="360834" cy="338582"/>
            </a:xfrm>
            <a:custGeom>
              <a:avLst/>
              <a:gdLst/>
              <a:ahLst/>
              <a:cxnLst/>
              <a:rect l="l" t="t" r="r" b="b"/>
              <a:pathLst>
                <a:path w="14432" h="13542" extrusionOk="0">
                  <a:moveTo>
                    <a:pt x="1437" y="0"/>
                  </a:moveTo>
                  <a:lnTo>
                    <a:pt x="1368" y="137"/>
                  </a:lnTo>
                  <a:lnTo>
                    <a:pt x="1368" y="342"/>
                  </a:lnTo>
                  <a:lnTo>
                    <a:pt x="1574" y="1847"/>
                  </a:lnTo>
                  <a:lnTo>
                    <a:pt x="1642" y="2120"/>
                  </a:lnTo>
                  <a:lnTo>
                    <a:pt x="1710" y="2189"/>
                  </a:lnTo>
                  <a:lnTo>
                    <a:pt x="1779" y="2257"/>
                  </a:lnTo>
                  <a:lnTo>
                    <a:pt x="1984" y="2257"/>
                  </a:lnTo>
                  <a:lnTo>
                    <a:pt x="2121" y="2325"/>
                  </a:lnTo>
                  <a:lnTo>
                    <a:pt x="2189" y="2462"/>
                  </a:lnTo>
                  <a:lnTo>
                    <a:pt x="2736" y="5745"/>
                  </a:lnTo>
                  <a:lnTo>
                    <a:pt x="2805" y="6429"/>
                  </a:lnTo>
                  <a:lnTo>
                    <a:pt x="2736" y="6771"/>
                  </a:lnTo>
                  <a:lnTo>
                    <a:pt x="2600" y="7044"/>
                  </a:lnTo>
                  <a:lnTo>
                    <a:pt x="2394" y="7386"/>
                  </a:lnTo>
                  <a:lnTo>
                    <a:pt x="2121" y="7591"/>
                  </a:lnTo>
                  <a:lnTo>
                    <a:pt x="1779" y="7797"/>
                  </a:lnTo>
                  <a:lnTo>
                    <a:pt x="1574" y="8139"/>
                  </a:lnTo>
                  <a:lnTo>
                    <a:pt x="1437" y="8412"/>
                  </a:lnTo>
                  <a:lnTo>
                    <a:pt x="1368" y="8686"/>
                  </a:lnTo>
                  <a:lnTo>
                    <a:pt x="1300" y="9028"/>
                  </a:lnTo>
                  <a:lnTo>
                    <a:pt x="1095" y="9233"/>
                  </a:lnTo>
                  <a:lnTo>
                    <a:pt x="821" y="9438"/>
                  </a:lnTo>
                  <a:lnTo>
                    <a:pt x="548" y="9575"/>
                  </a:lnTo>
                  <a:lnTo>
                    <a:pt x="274" y="9712"/>
                  </a:lnTo>
                  <a:lnTo>
                    <a:pt x="69" y="9917"/>
                  </a:lnTo>
                  <a:lnTo>
                    <a:pt x="1" y="9985"/>
                  </a:lnTo>
                  <a:lnTo>
                    <a:pt x="5951" y="11421"/>
                  </a:lnTo>
                  <a:lnTo>
                    <a:pt x="10259" y="12652"/>
                  </a:lnTo>
                  <a:lnTo>
                    <a:pt x="12653" y="13541"/>
                  </a:lnTo>
                  <a:lnTo>
                    <a:pt x="12721" y="13473"/>
                  </a:lnTo>
                  <a:lnTo>
                    <a:pt x="12927" y="13131"/>
                  </a:lnTo>
                  <a:lnTo>
                    <a:pt x="13132" y="12721"/>
                  </a:lnTo>
                  <a:lnTo>
                    <a:pt x="13542" y="11421"/>
                  </a:lnTo>
                  <a:lnTo>
                    <a:pt x="13952" y="10122"/>
                  </a:lnTo>
                  <a:lnTo>
                    <a:pt x="14226" y="8754"/>
                  </a:lnTo>
                  <a:lnTo>
                    <a:pt x="14431" y="7386"/>
                  </a:lnTo>
                  <a:lnTo>
                    <a:pt x="14431" y="6771"/>
                  </a:lnTo>
                  <a:lnTo>
                    <a:pt x="14363" y="6429"/>
                  </a:lnTo>
                  <a:lnTo>
                    <a:pt x="14226" y="6155"/>
                  </a:lnTo>
                  <a:lnTo>
                    <a:pt x="13952" y="5882"/>
                  </a:lnTo>
                  <a:lnTo>
                    <a:pt x="13679" y="5608"/>
                  </a:lnTo>
                  <a:lnTo>
                    <a:pt x="13474" y="5403"/>
                  </a:lnTo>
                  <a:lnTo>
                    <a:pt x="13405" y="5198"/>
                  </a:lnTo>
                  <a:lnTo>
                    <a:pt x="13337" y="5061"/>
                  </a:lnTo>
                  <a:lnTo>
                    <a:pt x="13474" y="4582"/>
                  </a:lnTo>
                  <a:lnTo>
                    <a:pt x="13474" y="4377"/>
                  </a:lnTo>
                  <a:lnTo>
                    <a:pt x="13405" y="4240"/>
                  </a:lnTo>
                  <a:lnTo>
                    <a:pt x="13337" y="4172"/>
                  </a:lnTo>
                  <a:lnTo>
                    <a:pt x="13063" y="4172"/>
                  </a:lnTo>
                  <a:lnTo>
                    <a:pt x="12448" y="4240"/>
                  </a:lnTo>
                  <a:lnTo>
                    <a:pt x="11832" y="4445"/>
                  </a:lnTo>
                  <a:lnTo>
                    <a:pt x="11285" y="4719"/>
                  </a:lnTo>
                  <a:lnTo>
                    <a:pt x="10738" y="5061"/>
                  </a:lnTo>
                  <a:lnTo>
                    <a:pt x="10465" y="5266"/>
                  </a:lnTo>
                  <a:lnTo>
                    <a:pt x="10259" y="5403"/>
                  </a:lnTo>
                  <a:lnTo>
                    <a:pt x="9917" y="5403"/>
                  </a:lnTo>
                  <a:lnTo>
                    <a:pt x="9781" y="5335"/>
                  </a:lnTo>
                  <a:lnTo>
                    <a:pt x="9712" y="5198"/>
                  </a:lnTo>
                  <a:lnTo>
                    <a:pt x="9575" y="4924"/>
                  </a:lnTo>
                  <a:lnTo>
                    <a:pt x="9439" y="4787"/>
                  </a:lnTo>
                  <a:lnTo>
                    <a:pt x="9302" y="4719"/>
                  </a:lnTo>
                  <a:lnTo>
                    <a:pt x="8892" y="4787"/>
                  </a:lnTo>
                  <a:lnTo>
                    <a:pt x="8413" y="4856"/>
                  </a:lnTo>
                  <a:lnTo>
                    <a:pt x="8139" y="4993"/>
                  </a:lnTo>
                  <a:lnTo>
                    <a:pt x="7934" y="5129"/>
                  </a:lnTo>
                  <a:lnTo>
                    <a:pt x="7797" y="5403"/>
                  </a:lnTo>
                  <a:lnTo>
                    <a:pt x="7660" y="5676"/>
                  </a:lnTo>
                  <a:lnTo>
                    <a:pt x="7592" y="6429"/>
                  </a:lnTo>
                  <a:lnTo>
                    <a:pt x="7592" y="6771"/>
                  </a:lnTo>
                  <a:lnTo>
                    <a:pt x="7524" y="7113"/>
                  </a:lnTo>
                  <a:lnTo>
                    <a:pt x="7387" y="7386"/>
                  </a:lnTo>
                  <a:lnTo>
                    <a:pt x="7182" y="7591"/>
                  </a:lnTo>
                  <a:lnTo>
                    <a:pt x="6977" y="7728"/>
                  </a:lnTo>
                  <a:lnTo>
                    <a:pt x="6156" y="7728"/>
                  </a:lnTo>
                  <a:lnTo>
                    <a:pt x="5951" y="7660"/>
                  </a:lnTo>
                  <a:lnTo>
                    <a:pt x="5746" y="7523"/>
                  </a:lnTo>
                  <a:lnTo>
                    <a:pt x="5609" y="7318"/>
                  </a:lnTo>
                  <a:lnTo>
                    <a:pt x="5472" y="7044"/>
                  </a:lnTo>
                  <a:lnTo>
                    <a:pt x="5335" y="6908"/>
                  </a:lnTo>
                  <a:lnTo>
                    <a:pt x="5198" y="6771"/>
                  </a:lnTo>
                  <a:lnTo>
                    <a:pt x="4720" y="6634"/>
                  </a:lnTo>
                  <a:lnTo>
                    <a:pt x="4309" y="6497"/>
                  </a:lnTo>
                  <a:lnTo>
                    <a:pt x="4104" y="6360"/>
                  </a:lnTo>
                  <a:lnTo>
                    <a:pt x="3967" y="6224"/>
                  </a:lnTo>
                  <a:lnTo>
                    <a:pt x="3899" y="6018"/>
                  </a:lnTo>
                  <a:lnTo>
                    <a:pt x="3899" y="5813"/>
                  </a:lnTo>
                  <a:lnTo>
                    <a:pt x="3625" y="3898"/>
                  </a:lnTo>
                  <a:lnTo>
                    <a:pt x="3557" y="3351"/>
                  </a:lnTo>
                  <a:lnTo>
                    <a:pt x="3489" y="2872"/>
                  </a:lnTo>
                  <a:lnTo>
                    <a:pt x="3147" y="2257"/>
                  </a:lnTo>
                  <a:lnTo>
                    <a:pt x="2805" y="1641"/>
                  </a:lnTo>
                  <a:lnTo>
                    <a:pt x="2668" y="1094"/>
                  </a:lnTo>
                  <a:lnTo>
                    <a:pt x="2463" y="547"/>
                  </a:lnTo>
                  <a:lnTo>
                    <a:pt x="2326" y="342"/>
                  </a:lnTo>
                  <a:lnTo>
                    <a:pt x="2121" y="137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-2406239" y="-2279764"/>
            <a:ext cx="13557178" cy="10313281"/>
            <a:chOff x="-2274514" y="-2286689"/>
            <a:chExt cx="13557178" cy="10313281"/>
          </a:xfrm>
        </p:grpSpPr>
        <p:sp>
          <p:nvSpPr>
            <p:cNvPr id="51" name="Google Shape;51;p5"/>
            <p:cNvSpPr/>
            <p:nvPr/>
          </p:nvSpPr>
          <p:spPr>
            <a:xfrm rot="-7451999">
              <a:off x="-2700423" y="3891300"/>
              <a:ext cx="5972379" cy="213234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 rot="-8642451" flipH="1">
              <a:off x="5253620" y="-736433"/>
              <a:ext cx="5972023" cy="2132391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720000" y="1172613"/>
            <a:ext cx="7704000" cy="3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5" name="Google Shape;55;p5"/>
          <p:cNvGrpSpPr/>
          <p:nvPr/>
        </p:nvGrpSpPr>
        <p:grpSpPr>
          <a:xfrm rot="1059782">
            <a:off x="-118359" y="3499115"/>
            <a:ext cx="877097" cy="1094209"/>
            <a:chOff x="1038950" y="5414525"/>
            <a:chExt cx="877150" cy="1094275"/>
          </a:xfrm>
        </p:grpSpPr>
        <p:sp>
          <p:nvSpPr>
            <p:cNvPr id="56" name="Google Shape;56;p5"/>
            <p:cNvSpPr/>
            <p:nvPr/>
          </p:nvSpPr>
          <p:spPr>
            <a:xfrm>
              <a:off x="1355275" y="5612850"/>
              <a:ext cx="208600" cy="800200"/>
            </a:xfrm>
            <a:custGeom>
              <a:avLst/>
              <a:gdLst/>
              <a:ahLst/>
              <a:cxnLst/>
              <a:rect l="l" t="t" r="r" b="b"/>
              <a:pathLst>
                <a:path w="8344" h="32008" extrusionOk="0">
                  <a:moveTo>
                    <a:pt x="4309" y="1"/>
                  </a:moveTo>
                  <a:lnTo>
                    <a:pt x="0" y="548"/>
                  </a:lnTo>
                  <a:lnTo>
                    <a:pt x="4035" y="32008"/>
                  </a:lnTo>
                  <a:lnTo>
                    <a:pt x="8344" y="31461"/>
                  </a:lnTo>
                  <a:lnTo>
                    <a:pt x="43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163775" y="5653900"/>
              <a:ext cx="512950" cy="111150"/>
            </a:xfrm>
            <a:custGeom>
              <a:avLst/>
              <a:gdLst/>
              <a:ahLst/>
              <a:cxnLst/>
              <a:rect l="l" t="t" r="r" b="b"/>
              <a:pathLst>
                <a:path w="20518" h="4446" extrusionOk="0">
                  <a:moveTo>
                    <a:pt x="20244" y="0"/>
                  </a:moveTo>
                  <a:lnTo>
                    <a:pt x="0" y="2599"/>
                  </a:lnTo>
                  <a:lnTo>
                    <a:pt x="274" y="4446"/>
                  </a:lnTo>
                  <a:lnTo>
                    <a:pt x="20518" y="1847"/>
                  </a:lnTo>
                  <a:lnTo>
                    <a:pt x="20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1509150" y="6035175"/>
              <a:ext cx="359075" cy="471925"/>
            </a:xfrm>
            <a:custGeom>
              <a:avLst/>
              <a:gdLst/>
              <a:ahLst/>
              <a:cxnLst/>
              <a:rect l="l" t="t" r="r" b="b"/>
              <a:pathLst>
                <a:path w="14363" h="18877" extrusionOk="0">
                  <a:moveTo>
                    <a:pt x="14089" y="0"/>
                  </a:moveTo>
                  <a:lnTo>
                    <a:pt x="13884" y="821"/>
                  </a:lnTo>
                  <a:lnTo>
                    <a:pt x="13610" y="1642"/>
                  </a:lnTo>
                  <a:lnTo>
                    <a:pt x="13268" y="2394"/>
                  </a:lnTo>
                  <a:lnTo>
                    <a:pt x="12926" y="3215"/>
                  </a:lnTo>
                  <a:lnTo>
                    <a:pt x="12516" y="3967"/>
                  </a:lnTo>
                  <a:lnTo>
                    <a:pt x="12037" y="4651"/>
                  </a:lnTo>
                  <a:lnTo>
                    <a:pt x="11558" y="5335"/>
                  </a:lnTo>
                  <a:lnTo>
                    <a:pt x="11011" y="6019"/>
                  </a:lnTo>
                  <a:lnTo>
                    <a:pt x="10464" y="6703"/>
                  </a:lnTo>
                  <a:lnTo>
                    <a:pt x="9849" y="7250"/>
                  </a:lnTo>
                  <a:lnTo>
                    <a:pt x="9165" y="7865"/>
                  </a:lnTo>
                  <a:lnTo>
                    <a:pt x="8549" y="8413"/>
                  </a:lnTo>
                  <a:lnTo>
                    <a:pt x="7797" y="8891"/>
                  </a:lnTo>
                  <a:lnTo>
                    <a:pt x="7113" y="9302"/>
                  </a:lnTo>
                  <a:lnTo>
                    <a:pt x="6361" y="9712"/>
                  </a:lnTo>
                  <a:lnTo>
                    <a:pt x="5608" y="10122"/>
                  </a:lnTo>
                  <a:lnTo>
                    <a:pt x="4241" y="10601"/>
                  </a:lnTo>
                  <a:lnTo>
                    <a:pt x="2736" y="11217"/>
                  </a:lnTo>
                  <a:lnTo>
                    <a:pt x="1984" y="11559"/>
                  </a:lnTo>
                  <a:lnTo>
                    <a:pt x="1368" y="11901"/>
                  </a:lnTo>
                  <a:lnTo>
                    <a:pt x="753" y="12379"/>
                  </a:lnTo>
                  <a:lnTo>
                    <a:pt x="274" y="12926"/>
                  </a:lnTo>
                  <a:lnTo>
                    <a:pt x="137" y="13268"/>
                  </a:lnTo>
                  <a:lnTo>
                    <a:pt x="0" y="13542"/>
                  </a:lnTo>
                  <a:lnTo>
                    <a:pt x="0" y="13884"/>
                  </a:lnTo>
                  <a:lnTo>
                    <a:pt x="0" y="14226"/>
                  </a:lnTo>
                  <a:lnTo>
                    <a:pt x="69" y="14910"/>
                  </a:lnTo>
                  <a:lnTo>
                    <a:pt x="137" y="15662"/>
                  </a:lnTo>
                  <a:lnTo>
                    <a:pt x="274" y="16346"/>
                  </a:lnTo>
                  <a:lnTo>
                    <a:pt x="411" y="17235"/>
                  </a:lnTo>
                  <a:lnTo>
                    <a:pt x="547" y="18056"/>
                  </a:lnTo>
                  <a:lnTo>
                    <a:pt x="547" y="18466"/>
                  </a:lnTo>
                  <a:lnTo>
                    <a:pt x="547" y="18876"/>
                  </a:lnTo>
                  <a:lnTo>
                    <a:pt x="616" y="18876"/>
                  </a:lnTo>
                  <a:lnTo>
                    <a:pt x="1026" y="18124"/>
                  </a:lnTo>
                  <a:lnTo>
                    <a:pt x="1573" y="17440"/>
                  </a:lnTo>
                  <a:lnTo>
                    <a:pt x="2189" y="16825"/>
                  </a:lnTo>
                  <a:lnTo>
                    <a:pt x="2804" y="16346"/>
                  </a:lnTo>
                  <a:lnTo>
                    <a:pt x="3830" y="15594"/>
                  </a:lnTo>
                  <a:lnTo>
                    <a:pt x="4856" y="14978"/>
                  </a:lnTo>
                  <a:lnTo>
                    <a:pt x="6908" y="13679"/>
                  </a:lnTo>
                  <a:lnTo>
                    <a:pt x="9028" y="12311"/>
                  </a:lnTo>
                  <a:lnTo>
                    <a:pt x="10054" y="11559"/>
                  </a:lnTo>
                  <a:lnTo>
                    <a:pt x="11011" y="10738"/>
                  </a:lnTo>
                  <a:lnTo>
                    <a:pt x="11900" y="9917"/>
                  </a:lnTo>
                  <a:lnTo>
                    <a:pt x="12721" y="8960"/>
                  </a:lnTo>
                  <a:lnTo>
                    <a:pt x="13063" y="8413"/>
                  </a:lnTo>
                  <a:lnTo>
                    <a:pt x="13337" y="7934"/>
                  </a:lnTo>
                  <a:lnTo>
                    <a:pt x="13610" y="7387"/>
                  </a:lnTo>
                  <a:lnTo>
                    <a:pt x="13884" y="6771"/>
                  </a:lnTo>
                  <a:lnTo>
                    <a:pt x="14089" y="5951"/>
                  </a:lnTo>
                  <a:lnTo>
                    <a:pt x="14226" y="5130"/>
                  </a:lnTo>
                  <a:lnTo>
                    <a:pt x="14362" y="4309"/>
                  </a:lnTo>
                  <a:lnTo>
                    <a:pt x="14362" y="3420"/>
                  </a:lnTo>
                  <a:lnTo>
                    <a:pt x="14294" y="1710"/>
                  </a:lnTo>
                  <a:lnTo>
                    <a:pt x="140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1748525" y="5975325"/>
              <a:ext cx="167575" cy="268475"/>
            </a:xfrm>
            <a:custGeom>
              <a:avLst/>
              <a:gdLst/>
              <a:ahLst/>
              <a:cxnLst/>
              <a:rect l="l" t="t" r="r" b="b"/>
              <a:pathLst>
                <a:path w="6703" h="10739" extrusionOk="0">
                  <a:moveTo>
                    <a:pt x="4787" y="1"/>
                  </a:moveTo>
                  <a:lnTo>
                    <a:pt x="4651" y="343"/>
                  </a:lnTo>
                  <a:lnTo>
                    <a:pt x="4309" y="1232"/>
                  </a:lnTo>
                  <a:lnTo>
                    <a:pt x="3693" y="2531"/>
                  </a:lnTo>
                  <a:lnTo>
                    <a:pt x="3283" y="3284"/>
                  </a:lnTo>
                  <a:lnTo>
                    <a:pt x="2736" y="4104"/>
                  </a:lnTo>
                  <a:lnTo>
                    <a:pt x="2257" y="4651"/>
                  </a:lnTo>
                  <a:lnTo>
                    <a:pt x="1778" y="5199"/>
                  </a:lnTo>
                  <a:lnTo>
                    <a:pt x="958" y="6156"/>
                  </a:lnTo>
                  <a:lnTo>
                    <a:pt x="0" y="6977"/>
                  </a:lnTo>
                  <a:lnTo>
                    <a:pt x="3146" y="7729"/>
                  </a:lnTo>
                  <a:lnTo>
                    <a:pt x="5198" y="10738"/>
                  </a:lnTo>
                  <a:lnTo>
                    <a:pt x="5471" y="10533"/>
                  </a:lnTo>
                  <a:lnTo>
                    <a:pt x="5677" y="10259"/>
                  </a:lnTo>
                  <a:lnTo>
                    <a:pt x="6019" y="9781"/>
                  </a:lnTo>
                  <a:lnTo>
                    <a:pt x="6292" y="9165"/>
                  </a:lnTo>
                  <a:lnTo>
                    <a:pt x="6497" y="8345"/>
                  </a:lnTo>
                  <a:lnTo>
                    <a:pt x="6634" y="7387"/>
                  </a:lnTo>
                  <a:lnTo>
                    <a:pt x="6702" y="6088"/>
                  </a:lnTo>
                  <a:lnTo>
                    <a:pt x="6566" y="4788"/>
                  </a:lnTo>
                  <a:lnTo>
                    <a:pt x="6292" y="3626"/>
                  </a:lnTo>
                  <a:lnTo>
                    <a:pt x="6019" y="2600"/>
                  </a:lnTo>
                  <a:lnTo>
                    <a:pt x="5677" y="1711"/>
                  </a:lnTo>
                  <a:lnTo>
                    <a:pt x="5335" y="958"/>
                  </a:lnTo>
                  <a:lnTo>
                    <a:pt x="5061" y="411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1038950" y="6079625"/>
              <a:ext cx="174425" cy="263325"/>
            </a:xfrm>
            <a:custGeom>
              <a:avLst/>
              <a:gdLst/>
              <a:ahLst/>
              <a:cxnLst/>
              <a:rect l="l" t="t" r="r" b="b"/>
              <a:pathLst>
                <a:path w="6977" h="10533" extrusionOk="0">
                  <a:moveTo>
                    <a:pt x="616" y="1"/>
                  </a:moveTo>
                  <a:lnTo>
                    <a:pt x="480" y="479"/>
                  </a:lnTo>
                  <a:lnTo>
                    <a:pt x="274" y="1095"/>
                  </a:lnTo>
                  <a:lnTo>
                    <a:pt x="138" y="1847"/>
                  </a:lnTo>
                  <a:lnTo>
                    <a:pt x="69" y="2805"/>
                  </a:lnTo>
                  <a:lnTo>
                    <a:pt x="1" y="3899"/>
                  </a:lnTo>
                  <a:lnTo>
                    <a:pt x="69" y="5130"/>
                  </a:lnTo>
                  <a:lnTo>
                    <a:pt x="343" y="6361"/>
                  </a:lnTo>
                  <a:lnTo>
                    <a:pt x="616" y="7592"/>
                  </a:lnTo>
                  <a:lnTo>
                    <a:pt x="1027" y="8550"/>
                  </a:lnTo>
                  <a:lnTo>
                    <a:pt x="1505" y="9233"/>
                  </a:lnTo>
                  <a:lnTo>
                    <a:pt x="1916" y="9781"/>
                  </a:lnTo>
                  <a:lnTo>
                    <a:pt x="2258" y="10123"/>
                  </a:lnTo>
                  <a:lnTo>
                    <a:pt x="2600" y="10396"/>
                  </a:lnTo>
                  <a:lnTo>
                    <a:pt x="2873" y="10533"/>
                  </a:lnTo>
                  <a:lnTo>
                    <a:pt x="4104" y="7113"/>
                  </a:lnTo>
                  <a:lnTo>
                    <a:pt x="6977" y="5540"/>
                  </a:lnTo>
                  <a:lnTo>
                    <a:pt x="5882" y="4993"/>
                  </a:lnTo>
                  <a:lnTo>
                    <a:pt x="4788" y="4309"/>
                  </a:lnTo>
                  <a:lnTo>
                    <a:pt x="4241" y="3899"/>
                  </a:lnTo>
                  <a:lnTo>
                    <a:pt x="3626" y="3420"/>
                  </a:lnTo>
                  <a:lnTo>
                    <a:pt x="2873" y="2805"/>
                  </a:lnTo>
                  <a:lnTo>
                    <a:pt x="2258" y="2121"/>
                  </a:lnTo>
                  <a:lnTo>
                    <a:pt x="1369" y="1027"/>
                  </a:lnTo>
                  <a:lnTo>
                    <a:pt x="753" y="274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1076575" y="6035175"/>
              <a:ext cx="789950" cy="471925"/>
            </a:xfrm>
            <a:custGeom>
              <a:avLst/>
              <a:gdLst/>
              <a:ahLst/>
              <a:cxnLst/>
              <a:rect l="l" t="t" r="r" b="b"/>
              <a:pathLst>
                <a:path w="31598" h="18877" extrusionOk="0">
                  <a:moveTo>
                    <a:pt x="31324" y="0"/>
                  </a:moveTo>
                  <a:lnTo>
                    <a:pt x="31118" y="821"/>
                  </a:lnTo>
                  <a:lnTo>
                    <a:pt x="30845" y="1642"/>
                  </a:lnTo>
                  <a:lnTo>
                    <a:pt x="30503" y="2463"/>
                  </a:lnTo>
                  <a:lnTo>
                    <a:pt x="30161" y="3215"/>
                  </a:lnTo>
                  <a:lnTo>
                    <a:pt x="29751" y="3967"/>
                  </a:lnTo>
                  <a:lnTo>
                    <a:pt x="29272" y="4651"/>
                  </a:lnTo>
                  <a:lnTo>
                    <a:pt x="28793" y="5403"/>
                  </a:lnTo>
                  <a:lnTo>
                    <a:pt x="28246" y="6019"/>
                  </a:lnTo>
                  <a:lnTo>
                    <a:pt x="27699" y="6703"/>
                  </a:lnTo>
                  <a:lnTo>
                    <a:pt x="27083" y="7318"/>
                  </a:lnTo>
                  <a:lnTo>
                    <a:pt x="26468" y="7865"/>
                  </a:lnTo>
                  <a:lnTo>
                    <a:pt x="25784" y="8413"/>
                  </a:lnTo>
                  <a:lnTo>
                    <a:pt x="25100" y="8891"/>
                  </a:lnTo>
                  <a:lnTo>
                    <a:pt x="24348" y="9370"/>
                  </a:lnTo>
                  <a:lnTo>
                    <a:pt x="23595" y="9780"/>
                  </a:lnTo>
                  <a:lnTo>
                    <a:pt x="22843" y="10122"/>
                  </a:lnTo>
                  <a:lnTo>
                    <a:pt x="21475" y="10669"/>
                  </a:lnTo>
                  <a:lnTo>
                    <a:pt x="19971" y="11217"/>
                  </a:lnTo>
                  <a:lnTo>
                    <a:pt x="19287" y="11559"/>
                  </a:lnTo>
                  <a:lnTo>
                    <a:pt x="18603" y="11901"/>
                  </a:lnTo>
                  <a:lnTo>
                    <a:pt x="17987" y="12379"/>
                  </a:lnTo>
                  <a:lnTo>
                    <a:pt x="17577" y="12926"/>
                  </a:lnTo>
                  <a:lnTo>
                    <a:pt x="17303" y="13268"/>
                  </a:lnTo>
                  <a:lnTo>
                    <a:pt x="17167" y="13679"/>
                  </a:lnTo>
                  <a:lnTo>
                    <a:pt x="16893" y="13337"/>
                  </a:lnTo>
                  <a:lnTo>
                    <a:pt x="16619" y="13063"/>
                  </a:lnTo>
                  <a:lnTo>
                    <a:pt x="16004" y="12653"/>
                  </a:lnTo>
                  <a:lnTo>
                    <a:pt x="15320" y="12379"/>
                  </a:lnTo>
                  <a:lnTo>
                    <a:pt x="14636" y="12106"/>
                  </a:lnTo>
                  <a:lnTo>
                    <a:pt x="13815" y="11969"/>
                  </a:lnTo>
                  <a:lnTo>
                    <a:pt x="12242" y="11832"/>
                  </a:lnTo>
                  <a:lnTo>
                    <a:pt x="10806" y="11627"/>
                  </a:lnTo>
                  <a:lnTo>
                    <a:pt x="9917" y="11490"/>
                  </a:lnTo>
                  <a:lnTo>
                    <a:pt x="9096" y="11285"/>
                  </a:lnTo>
                  <a:lnTo>
                    <a:pt x="8276" y="11011"/>
                  </a:lnTo>
                  <a:lnTo>
                    <a:pt x="7523" y="10738"/>
                  </a:lnTo>
                  <a:lnTo>
                    <a:pt x="6703" y="10396"/>
                  </a:lnTo>
                  <a:lnTo>
                    <a:pt x="5950" y="9986"/>
                  </a:lnTo>
                  <a:lnTo>
                    <a:pt x="5198" y="9575"/>
                  </a:lnTo>
                  <a:lnTo>
                    <a:pt x="4514" y="9096"/>
                  </a:lnTo>
                  <a:lnTo>
                    <a:pt x="3830" y="8549"/>
                  </a:lnTo>
                  <a:lnTo>
                    <a:pt x="3146" y="8002"/>
                  </a:lnTo>
                  <a:lnTo>
                    <a:pt x="2531" y="7455"/>
                  </a:lnTo>
                  <a:lnTo>
                    <a:pt x="1984" y="6840"/>
                  </a:lnTo>
                  <a:lnTo>
                    <a:pt x="1437" y="6156"/>
                  </a:lnTo>
                  <a:lnTo>
                    <a:pt x="890" y="5472"/>
                  </a:lnTo>
                  <a:lnTo>
                    <a:pt x="411" y="4788"/>
                  </a:lnTo>
                  <a:lnTo>
                    <a:pt x="0" y="4036"/>
                  </a:lnTo>
                  <a:lnTo>
                    <a:pt x="0" y="4036"/>
                  </a:lnTo>
                  <a:lnTo>
                    <a:pt x="274" y="5745"/>
                  </a:lnTo>
                  <a:lnTo>
                    <a:pt x="616" y="7455"/>
                  </a:lnTo>
                  <a:lnTo>
                    <a:pt x="821" y="8276"/>
                  </a:lnTo>
                  <a:lnTo>
                    <a:pt x="1163" y="9028"/>
                  </a:lnTo>
                  <a:lnTo>
                    <a:pt x="1505" y="9780"/>
                  </a:lnTo>
                  <a:lnTo>
                    <a:pt x="1915" y="10533"/>
                  </a:lnTo>
                  <a:lnTo>
                    <a:pt x="2326" y="11011"/>
                  </a:lnTo>
                  <a:lnTo>
                    <a:pt x="2736" y="11490"/>
                  </a:lnTo>
                  <a:lnTo>
                    <a:pt x="3146" y="11901"/>
                  </a:lnTo>
                  <a:lnTo>
                    <a:pt x="3625" y="12311"/>
                  </a:lnTo>
                  <a:lnTo>
                    <a:pt x="4583" y="13063"/>
                  </a:lnTo>
                  <a:lnTo>
                    <a:pt x="5677" y="13679"/>
                  </a:lnTo>
                  <a:lnTo>
                    <a:pt x="6840" y="14226"/>
                  </a:lnTo>
                  <a:lnTo>
                    <a:pt x="8002" y="14636"/>
                  </a:lnTo>
                  <a:lnTo>
                    <a:pt x="10396" y="15457"/>
                  </a:lnTo>
                  <a:lnTo>
                    <a:pt x="12721" y="16141"/>
                  </a:lnTo>
                  <a:lnTo>
                    <a:pt x="13884" y="16551"/>
                  </a:lnTo>
                  <a:lnTo>
                    <a:pt x="15046" y="16961"/>
                  </a:lnTo>
                  <a:lnTo>
                    <a:pt x="15799" y="17303"/>
                  </a:lnTo>
                  <a:lnTo>
                    <a:pt x="16551" y="17714"/>
                  </a:lnTo>
                  <a:lnTo>
                    <a:pt x="17235" y="18192"/>
                  </a:lnTo>
                  <a:lnTo>
                    <a:pt x="17782" y="18808"/>
                  </a:lnTo>
                  <a:lnTo>
                    <a:pt x="17782" y="18876"/>
                  </a:lnTo>
                  <a:lnTo>
                    <a:pt x="17850" y="18876"/>
                  </a:lnTo>
                  <a:lnTo>
                    <a:pt x="18261" y="18124"/>
                  </a:lnTo>
                  <a:lnTo>
                    <a:pt x="18808" y="17440"/>
                  </a:lnTo>
                  <a:lnTo>
                    <a:pt x="19423" y="16825"/>
                  </a:lnTo>
                  <a:lnTo>
                    <a:pt x="20107" y="16346"/>
                  </a:lnTo>
                  <a:lnTo>
                    <a:pt x="21065" y="15594"/>
                  </a:lnTo>
                  <a:lnTo>
                    <a:pt x="22091" y="14978"/>
                  </a:lnTo>
                  <a:lnTo>
                    <a:pt x="24142" y="13679"/>
                  </a:lnTo>
                  <a:lnTo>
                    <a:pt x="26263" y="12311"/>
                  </a:lnTo>
                  <a:lnTo>
                    <a:pt x="27288" y="11559"/>
                  </a:lnTo>
                  <a:lnTo>
                    <a:pt x="28246" y="10738"/>
                  </a:lnTo>
                  <a:lnTo>
                    <a:pt x="29135" y="9917"/>
                  </a:lnTo>
                  <a:lnTo>
                    <a:pt x="29956" y="8960"/>
                  </a:lnTo>
                  <a:lnTo>
                    <a:pt x="30298" y="8481"/>
                  </a:lnTo>
                  <a:lnTo>
                    <a:pt x="30640" y="7934"/>
                  </a:lnTo>
                  <a:lnTo>
                    <a:pt x="30913" y="7387"/>
                  </a:lnTo>
                  <a:lnTo>
                    <a:pt x="31118" y="6771"/>
                  </a:lnTo>
                  <a:lnTo>
                    <a:pt x="31324" y="5951"/>
                  </a:lnTo>
                  <a:lnTo>
                    <a:pt x="31529" y="5130"/>
                  </a:lnTo>
                  <a:lnTo>
                    <a:pt x="31597" y="4309"/>
                  </a:lnTo>
                  <a:lnTo>
                    <a:pt x="31597" y="3420"/>
                  </a:lnTo>
                  <a:lnTo>
                    <a:pt x="31529" y="1710"/>
                  </a:lnTo>
                  <a:lnTo>
                    <a:pt x="313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1415100" y="5706900"/>
              <a:ext cx="112875" cy="801900"/>
            </a:xfrm>
            <a:custGeom>
              <a:avLst/>
              <a:gdLst/>
              <a:ahLst/>
              <a:cxnLst/>
              <a:rect l="l" t="t" r="r" b="b"/>
              <a:pathLst>
                <a:path w="4515" h="32076" extrusionOk="0">
                  <a:moveTo>
                    <a:pt x="138" y="0"/>
                  </a:moveTo>
                  <a:lnTo>
                    <a:pt x="69" y="69"/>
                  </a:lnTo>
                  <a:lnTo>
                    <a:pt x="1" y="137"/>
                  </a:lnTo>
                  <a:lnTo>
                    <a:pt x="548" y="3830"/>
                  </a:lnTo>
                  <a:lnTo>
                    <a:pt x="1711" y="12242"/>
                  </a:lnTo>
                  <a:lnTo>
                    <a:pt x="4241" y="31939"/>
                  </a:lnTo>
                  <a:lnTo>
                    <a:pt x="4309" y="32076"/>
                  </a:lnTo>
                  <a:lnTo>
                    <a:pt x="4378" y="32076"/>
                  </a:lnTo>
                  <a:lnTo>
                    <a:pt x="4515" y="32007"/>
                  </a:lnTo>
                  <a:lnTo>
                    <a:pt x="4515" y="31939"/>
                  </a:lnTo>
                  <a:lnTo>
                    <a:pt x="2326" y="14978"/>
                  </a:lnTo>
                  <a:lnTo>
                    <a:pt x="958" y="4788"/>
                  </a:lnTo>
                  <a:lnTo>
                    <a:pt x="480" y="1437"/>
                  </a:lnTo>
                  <a:lnTo>
                    <a:pt x="274" y="69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276625" y="5414525"/>
              <a:ext cx="242800" cy="244525"/>
            </a:xfrm>
            <a:custGeom>
              <a:avLst/>
              <a:gdLst/>
              <a:ahLst/>
              <a:cxnLst/>
              <a:rect l="l" t="t" r="r" b="b"/>
              <a:pathLst>
                <a:path w="9712" h="9781" extrusionOk="0">
                  <a:moveTo>
                    <a:pt x="5130" y="1642"/>
                  </a:moveTo>
                  <a:lnTo>
                    <a:pt x="5745" y="1779"/>
                  </a:lnTo>
                  <a:lnTo>
                    <a:pt x="6292" y="1984"/>
                  </a:lnTo>
                  <a:lnTo>
                    <a:pt x="6839" y="2326"/>
                  </a:lnTo>
                  <a:lnTo>
                    <a:pt x="7318" y="2736"/>
                  </a:lnTo>
                  <a:lnTo>
                    <a:pt x="7660" y="3283"/>
                  </a:lnTo>
                  <a:lnTo>
                    <a:pt x="7934" y="3830"/>
                  </a:lnTo>
                  <a:lnTo>
                    <a:pt x="8070" y="4514"/>
                  </a:lnTo>
                  <a:lnTo>
                    <a:pt x="8070" y="5130"/>
                  </a:lnTo>
                  <a:lnTo>
                    <a:pt x="8002" y="5745"/>
                  </a:lnTo>
                  <a:lnTo>
                    <a:pt x="7797" y="6361"/>
                  </a:lnTo>
                  <a:lnTo>
                    <a:pt x="7455" y="6908"/>
                  </a:lnTo>
                  <a:lnTo>
                    <a:pt x="6976" y="7318"/>
                  </a:lnTo>
                  <a:lnTo>
                    <a:pt x="6497" y="7729"/>
                  </a:lnTo>
                  <a:lnTo>
                    <a:pt x="5950" y="8002"/>
                  </a:lnTo>
                  <a:lnTo>
                    <a:pt x="5266" y="8139"/>
                  </a:lnTo>
                  <a:lnTo>
                    <a:pt x="4651" y="8139"/>
                  </a:lnTo>
                  <a:lnTo>
                    <a:pt x="3967" y="8002"/>
                  </a:lnTo>
                  <a:lnTo>
                    <a:pt x="3420" y="7797"/>
                  </a:lnTo>
                  <a:lnTo>
                    <a:pt x="2873" y="7455"/>
                  </a:lnTo>
                  <a:lnTo>
                    <a:pt x="2394" y="7045"/>
                  </a:lnTo>
                  <a:lnTo>
                    <a:pt x="2052" y="6566"/>
                  </a:lnTo>
                  <a:lnTo>
                    <a:pt x="1778" y="5951"/>
                  </a:lnTo>
                  <a:lnTo>
                    <a:pt x="1642" y="5335"/>
                  </a:lnTo>
                  <a:lnTo>
                    <a:pt x="1642" y="4651"/>
                  </a:lnTo>
                  <a:lnTo>
                    <a:pt x="1710" y="4036"/>
                  </a:lnTo>
                  <a:lnTo>
                    <a:pt x="1984" y="3420"/>
                  </a:lnTo>
                  <a:lnTo>
                    <a:pt x="2325" y="2941"/>
                  </a:lnTo>
                  <a:lnTo>
                    <a:pt x="2736" y="2463"/>
                  </a:lnTo>
                  <a:lnTo>
                    <a:pt x="3215" y="2121"/>
                  </a:lnTo>
                  <a:lnTo>
                    <a:pt x="3830" y="1847"/>
                  </a:lnTo>
                  <a:lnTo>
                    <a:pt x="4446" y="1710"/>
                  </a:lnTo>
                  <a:lnTo>
                    <a:pt x="5130" y="1642"/>
                  </a:lnTo>
                  <a:close/>
                  <a:moveTo>
                    <a:pt x="4719" y="1"/>
                  </a:moveTo>
                  <a:lnTo>
                    <a:pt x="4240" y="69"/>
                  </a:lnTo>
                  <a:lnTo>
                    <a:pt x="3762" y="137"/>
                  </a:lnTo>
                  <a:lnTo>
                    <a:pt x="3283" y="274"/>
                  </a:lnTo>
                  <a:lnTo>
                    <a:pt x="2804" y="479"/>
                  </a:lnTo>
                  <a:lnTo>
                    <a:pt x="2394" y="684"/>
                  </a:lnTo>
                  <a:lnTo>
                    <a:pt x="1984" y="958"/>
                  </a:lnTo>
                  <a:lnTo>
                    <a:pt x="1642" y="1232"/>
                  </a:lnTo>
                  <a:lnTo>
                    <a:pt x="1300" y="1574"/>
                  </a:lnTo>
                  <a:lnTo>
                    <a:pt x="1026" y="1915"/>
                  </a:lnTo>
                  <a:lnTo>
                    <a:pt x="752" y="2326"/>
                  </a:lnTo>
                  <a:lnTo>
                    <a:pt x="479" y="2736"/>
                  </a:lnTo>
                  <a:lnTo>
                    <a:pt x="342" y="3147"/>
                  </a:lnTo>
                  <a:lnTo>
                    <a:pt x="137" y="3625"/>
                  </a:lnTo>
                  <a:lnTo>
                    <a:pt x="69" y="4036"/>
                  </a:lnTo>
                  <a:lnTo>
                    <a:pt x="0" y="4514"/>
                  </a:lnTo>
                  <a:lnTo>
                    <a:pt x="0" y="5061"/>
                  </a:lnTo>
                  <a:lnTo>
                    <a:pt x="0" y="5540"/>
                  </a:lnTo>
                  <a:lnTo>
                    <a:pt x="137" y="6019"/>
                  </a:lnTo>
                  <a:lnTo>
                    <a:pt x="274" y="6498"/>
                  </a:lnTo>
                  <a:lnTo>
                    <a:pt x="411" y="6908"/>
                  </a:lnTo>
                  <a:lnTo>
                    <a:pt x="684" y="7387"/>
                  </a:lnTo>
                  <a:lnTo>
                    <a:pt x="889" y="7729"/>
                  </a:lnTo>
                  <a:lnTo>
                    <a:pt x="1231" y="8139"/>
                  </a:lnTo>
                  <a:lnTo>
                    <a:pt x="1505" y="8481"/>
                  </a:lnTo>
                  <a:lnTo>
                    <a:pt x="1915" y="8755"/>
                  </a:lnTo>
                  <a:lnTo>
                    <a:pt x="2257" y="9028"/>
                  </a:lnTo>
                  <a:lnTo>
                    <a:pt x="2667" y="9233"/>
                  </a:lnTo>
                  <a:lnTo>
                    <a:pt x="3078" y="9439"/>
                  </a:lnTo>
                  <a:lnTo>
                    <a:pt x="3557" y="9575"/>
                  </a:lnTo>
                  <a:lnTo>
                    <a:pt x="4035" y="9712"/>
                  </a:lnTo>
                  <a:lnTo>
                    <a:pt x="4514" y="9780"/>
                  </a:lnTo>
                  <a:lnTo>
                    <a:pt x="4993" y="9780"/>
                  </a:lnTo>
                  <a:lnTo>
                    <a:pt x="5471" y="9712"/>
                  </a:lnTo>
                  <a:lnTo>
                    <a:pt x="5950" y="9644"/>
                  </a:lnTo>
                  <a:lnTo>
                    <a:pt x="6429" y="9507"/>
                  </a:lnTo>
                  <a:lnTo>
                    <a:pt x="6908" y="9302"/>
                  </a:lnTo>
                  <a:lnTo>
                    <a:pt x="7318" y="9097"/>
                  </a:lnTo>
                  <a:lnTo>
                    <a:pt x="7728" y="8891"/>
                  </a:lnTo>
                  <a:lnTo>
                    <a:pt x="8070" y="8549"/>
                  </a:lnTo>
                  <a:lnTo>
                    <a:pt x="8412" y="8207"/>
                  </a:lnTo>
                  <a:lnTo>
                    <a:pt x="8686" y="7866"/>
                  </a:lnTo>
                  <a:lnTo>
                    <a:pt x="8959" y="7524"/>
                  </a:lnTo>
                  <a:lnTo>
                    <a:pt x="9233" y="7113"/>
                  </a:lnTo>
                  <a:lnTo>
                    <a:pt x="9438" y="6634"/>
                  </a:lnTo>
                  <a:lnTo>
                    <a:pt x="9575" y="6224"/>
                  </a:lnTo>
                  <a:lnTo>
                    <a:pt x="9643" y="5745"/>
                  </a:lnTo>
                  <a:lnTo>
                    <a:pt x="9712" y="5267"/>
                  </a:lnTo>
                  <a:lnTo>
                    <a:pt x="9712" y="4788"/>
                  </a:lnTo>
                  <a:lnTo>
                    <a:pt x="9712" y="4309"/>
                  </a:lnTo>
                  <a:lnTo>
                    <a:pt x="9575" y="3762"/>
                  </a:lnTo>
                  <a:lnTo>
                    <a:pt x="9438" y="3352"/>
                  </a:lnTo>
                  <a:lnTo>
                    <a:pt x="9301" y="2873"/>
                  </a:lnTo>
                  <a:lnTo>
                    <a:pt x="9096" y="2463"/>
                  </a:lnTo>
                  <a:lnTo>
                    <a:pt x="8823" y="2052"/>
                  </a:lnTo>
                  <a:lnTo>
                    <a:pt x="8549" y="1710"/>
                  </a:lnTo>
                  <a:lnTo>
                    <a:pt x="8207" y="1368"/>
                  </a:lnTo>
                  <a:lnTo>
                    <a:pt x="7865" y="1026"/>
                  </a:lnTo>
                  <a:lnTo>
                    <a:pt x="7455" y="753"/>
                  </a:lnTo>
                  <a:lnTo>
                    <a:pt x="7044" y="548"/>
                  </a:lnTo>
                  <a:lnTo>
                    <a:pt x="6634" y="343"/>
                  </a:lnTo>
                  <a:lnTo>
                    <a:pt x="6155" y="206"/>
                  </a:lnTo>
                  <a:lnTo>
                    <a:pt x="5677" y="137"/>
                  </a:lnTo>
                  <a:lnTo>
                    <a:pt x="5198" y="69"/>
                  </a:lnTo>
                  <a:lnTo>
                    <a:pt x="47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649350" y="5626550"/>
              <a:ext cx="92350" cy="92350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1984" y="0"/>
                  </a:moveTo>
                  <a:lnTo>
                    <a:pt x="1642" y="68"/>
                  </a:lnTo>
                  <a:lnTo>
                    <a:pt x="1231" y="137"/>
                  </a:lnTo>
                  <a:lnTo>
                    <a:pt x="958" y="274"/>
                  </a:lnTo>
                  <a:lnTo>
                    <a:pt x="616" y="479"/>
                  </a:lnTo>
                  <a:lnTo>
                    <a:pt x="411" y="752"/>
                  </a:lnTo>
                  <a:lnTo>
                    <a:pt x="206" y="1026"/>
                  </a:lnTo>
                  <a:lnTo>
                    <a:pt x="69" y="1368"/>
                  </a:lnTo>
                  <a:lnTo>
                    <a:pt x="0" y="1710"/>
                  </a:lnTo>
                  <a:lnTo>
                    <a:pt x="0" y="2120"/>
                  </a:lnTo>
                  <a:lnTo>
                    <a:pt x="137" y="2462"/>
                  </a:lnTo>
                  <a:lnTo>
                    <a:pt x="274" y="2804"/>
                  </a:lnTo>
                  <a:lnTo>
                    <a:pt x="479" y="3078"/>
                  </a:lnTo>
                  <a:lnTo>
                    <a:pt x="753" y="3351"/>
                  </a:lnTo>
                  <a:lnTo>
                    <a:pt x="1026" y="3556"/>
                  </a:lnTo>
                  <a:lnTo>
                    <a:pt x="1368" y="3625"/>
                  </a:lnTo>
                  <a:lnTo>
                    <a:pt x="1710" y="3693"/>
                  </a:lnTo>
                  <a:lnTo>
                    <a:pt x="2121" y="3693"/>
                  </a:lnTo>
                  <a:lnTo>
                    <a:pt x="2463" y="3625"/>
                  </a:lnTo>
                  <a:lnTo>
                    <a:pt x="2804" y="3488"/>
                  </a:lnTo>
                  <a:lnTo>
                    <a:pt x="3078" y="3283"/>
                  </a:lnTo>
                  <a:lnTo>
                    <a:pt x="3352" y="3009"/>
                  </a:lnTo>
                  <a:lnTo>
                    <a:pt x="3488" y="2736"/>
                  </a:lnTo>
                  <a:lnTo>
                    <a:pt x="3625" y="2394"/>
                  </a:lnTo>
                  <a:lnTo>
                    <a:pt x="3694" y="1983"/>
                  </a:lnTo>
                  <a:lnTo>
                    <a:pt x="3694" y="1641"/>
                  </a:lnTo>
                  <a:lnTo>
                    <a:pt x="3625" y="1299"/>
                  </a:lnTo>
                  <a:lnTo>
                    <a:pt x="3488" y="958"/>
                  </a:lnTo>
                  <a:lnTo>
                    <a:pt x="3283" y="684"/>
                  </a:lnTo>
                  <a:lnTo>
                    <a:pt x="3010" y="410"/>
                  </a:lnTo>
                  <a:lnTo>
                    <a:pt x="2668" y="205"/>
                  </a:lnTo>
                  <a:lnTo>
                    <a:pt x="2326" y="68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098800" y="5698350"/>
              <a:ext cx="92350" cy="92350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1574" y="0"/>
                  </a:moveTo>
                  <a:lnTo>
                    <a:pt x="1232" y="69"/>
                  </a:lnTo>
                  <a:lnTo>
                    <a:pt x="890" y="206"/>
                  </a:lnTo>
                  <a:lnTo>
                    <a:pt x="616" y="411"/>
                  </a:lnTo>
                  <a:lnTo>
                    <a:pt x="342" y="684"/>
                  </a:lnTo>
                  <a:lnTo>
                    <a:pt x="206" y="1026"/>
                  </a:lnTo>
                  <a:lnTo>
                    <a:pt x="69" y="1300"/>
                  </a:lnTo>
                  <a:lnTo>
                    <a:pt x="1" y="1710"/>
                  </a:lnTo>
                  <a:lnTo>
                    <a:pt x="1" y="2052"/>
                  </a:lnTo>
                  <a:lnTo>
                    <a:pt x="69" y="2463"/>
                  </a:lnTo>
                  <a:lnTo>
                    <a:pt x="206" y="2736"/>
                  </a:lnTo>
                  <a:lnTo>
                    <a:pt x="411" y="3078"/>
                  </a:lnTo>
                  <a:lnTo>
                    <a:pt x="684" y="3283"/>
                  </a:lnTo>
                  <a:lnTo>
                    <a:pt x="1026" y="3488"/>
                  </a:lnTo>
                  <a:lnTo>
                    <a:pt x="1300" y="3625"/>
                  </a:lnTo>
                  <a:lnTo>
                    <a:pt x="1710" y="3694"/>
                  </a:lnTo>
                  <a:lnTo>
                    <a:pt x="2052" y="3694"/>
                  </a:lnTo>
                  <a:lnTo>
                    <a:pt x="2463" y="3557"/>
                  </a:lnTo>
                  <a:lnTo>
                    <a:pt x="2736" y="3420"/>
                  </a:lnTo>
                  <a:lnTo>
                    <a:pt x="3078" y="3215"/>
                  </a:lnTo>
                  <a:lnTo>
                    <a:pt x="3283" y="2941"/>
                  </a:lnTo>
                  <a:lnTo>
                    <a:pt x="3488" y="2668"/>
                  </a:lnTo>
                  <a:lnTo>
                    <a:pt x="3625" y="2326"/>
                  </a:lnTo>
                  <a:lnTo>
                    <a:pt x="3694" y="1984"/>
                  </a:lnTo>
                  <a:lnTo>
                    <a:pt x="3694" y="1573"/>
                  </a:lnTo>
                  <a:lnTo>
                    <a:pt x="3557" y="1231"/>
                  </a:lnTo>
                  <a:lnTo>
                    <a:pt x="3420" y="890"/>
                  </a:lnTo>
                  <a:lnTo>
                    <a:pt x="3215" y="616"/>
                  </a:lnTo>
                  <a:lnTo>
                    <a:pt x="2941" y="342"/>
                  </a:lnTo>
                  <a:lnTo>
                    <a:pt x="2668" y="206"/>
                  </a:lnTo>
                  <a:lnTo>
                    <a:pt x="2326" y="69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521125" y="5975325"/>
              <a:ext cx="353950" cy="528350"/>
            </a:xfrm>
            <a:custGeom>
              <a:avLst/>
              <a:gdLst/>
              <a:ahLst/>
              <a:cxnLst/>
              <a:rect l="l" t="t" r="r" b="b"/>
              <a:pathLst>
                <a:path w="14158" h="21134" extrusionOk="0">
                  <a:moveTo>
                    <a:pt x="13952" y="1"/>
                  </a:moveTo>
                  <a:lnTo>
                    <a:pt x="13815" y="69"/>
                  </a:lnTo>
                  <a:lnTo>
                    <a:pt x="13815" y="138"/>
                  </a:lnTo>
                  <a:lnTo>
                    <a:pt x="13883" y="1437"/>
                  </a:lnTo>
                  <a:lnTo>
                    <a:pt x="13815" y="2668"/>
                  </a:lnTo>
                  <a:lnTo>
                    <a:pt x="13747" y="3831"/>
                  </a:lnTo>
                  <a:lnTo>
                    <a:pt x="13542" y="4857"/>
                  </a:lnTo>
                  <a:lnTo>
                    <a:pt x="13268" y="5814"/>
                  </a:lnTo>
                  <a:lnTo>
                    <a:pt x="12994" y="6772"/>
                  </a:lnTo>
                  <a:lnTo>
                    <a:pt x="12652" y="7592"/>
                  </a:lnTo>
                  <a:lnTo>
                    <a:pt x="12242" y="8345"/>
                  </a:lnTo>
                  <a:lnTo>
                    <a:pt x="11832" y="9097"/>
                  </a:lnTo>
                  <a:lnTo>
                    <a:pt x="11353" y="9712"/>
                  </a:lnTo>
                  <a:lnTo>
                    <a:pt x="10806" y="10328"/>
                  </a:lnTo>
                  <a:lnTo>
                    <a:pt x="10327" y="10943"/>
                  </a:lnTo>
                  <a:lnTo>
                    <a:pt x="9164" y="11901"/>
                  </a:lnTo>
                  <a:lnTo>
                    <a:pt x="8002" y="12790"/>
                  </a:lnTo>
                  <a:lnTo>
                    <a:pt x="6839" y="13542"/>
                  </a:lnTo>
                  <a:lnTo>
                    <a:pt x="5608" y="14226"/>
                  </a:lnTo>
                  <a:lnTo>
                    <a:pt x="4240" y="15047"/>
                  </a:lnTo>
                  <a:lnTo>
                    <a:pt x="3556" y="15457"/>
                  </a:lnTo>
                  <a:lnTo>
                    <a:pt x="2873" y="15936"/>
                  </a:lnTo>
                  <a:lnTo>
                    <a:pt x="2052" y="16620"/>
                  </a:lnTo>
                  <a:lnTo>
                    <a:pt x="1505" y="17167"/>
                  </a:lnTo>
                  <a:lnTo>
                    <a:pt x="1026" y="17782"/>
                  </a:lnTo>
                  <a:lnTo>
                    <a:pt x="616" y="18466"/>
                  </a:lnTo>
                  <a:lnTo>
                    <a:pt x="274" y="19219"/>
                  </a:lnTo>
                  <a:lnTo>
                    <a:pt x="137" y="19697"/>
                  </a:lnTo>
                  <a:lnTo>
                    <a:pt x="68" y="20108"/>
                  </a:lnTo>
                  <a:lnTo>
                    <a:pt x="0" y="20586"/>
                  </a:lnTo>
                  <a:lnTo>
                    <a:pt x="0" y="20997"/>
                  </a:lnTo>
                  <a:lnTo>
                    <a:pt x="68" y="21134"/>
                  </a:lnTo>
                  <a:lnTo>
                    <a:pt x="274" y="21134"/>
                  </a:lnTo>
                  <a:lnTo>
                    <a:pt x="274" y="20997"/>
                  </a:lnTo>
                  <a:lnTo>
                    <a:pt x="274" y="20586"/>
                  </a:lnTo>
                  <a:lnTo>
                    <a:pt x="342" y="20108"/>
                  </a:lnTo>
                  <a:lnTo>
                    <a:pt x="547" y="19287"/>
                  </a:lnTo>
                  <a:lnTo>
                    <a:pt x="889" y="18603"/>
                  </a:lnTo>
                  <a:lnTo>
                    <a:pt x="1300" y="17919"/>
                  </a:lnTo>
                  <a:lnTo>
                    <a:pt x="1778" y="17304"/>
                  </a:lnTo>
                  <a:lnTo>
                    <a:pt x="2257" y="16825"/>
                  </a:lnTo>
                  <a:lnTo>
                    <a:pt x="3078" y="16141"/>
                  </a:lnTo>
                  <a:lnTo>
                    <a:pt x="3693" y="15662"/>
                  </a:lnTo>
                  <a:lnTo>
                    <a:pt x="4377" y="15252"/>
                  </a:lnTo>
                  <a:lnTo>
                    <a:pt x="5745" y="14431"/>
                  </a:lnTo>
                  <a:lnTo>
                    <a:pt x="6976" y="13747"/>
                  </a:lnTo>
                  <a:lnTo>
                    <a:pt x="8139" y="12995"/>
                  </a:lnTo>
                  <a:lnTo>
                    <a:pt x="9370" y="12106"/>
                  </a:lnTo>
                  <a:lnTo>
                    <a:pt x="9917" y="11627"/>
                  </a:lnTo>
                  <a:lnTo>
                    <a:pt x="10464" y="11080"/>
                  </a:lnTo>
                  <a:lnTo>
                    <a:pt x="11011" y="10533"/>
                  </a:lnTo>
                  <a:lnTo>
                    <a:pt x="11558" y="9917"/>
                  </a:lnTo>
                  <a:lnTo>
                    <a:pt x="12037" y="9234"/>
                  </a:lnTo>
                  <a:lnTo>
                    <a:pt x="12516" y="8481"/>
                  </a:lnTo>
                  <a:lnTo>
                    <a:pt x="12926" y="7729"/>
                  </a:lnTo>
                  <a:lnTo>
                    <a:pt x="13268" y="6840"/>
                  </a:lnTo>
                  <a:lnTo>
                    <a:pt x="13542" y="5951"/>
                  </a:lnTo>
                  <a:lnTo>
                    <a:pt x="13815" y="4925"/>
                  </a:lnTo>
                  <a:lnTo>
                    <a:pt x="14020" y="3831"/>
                  </a:lnTo>
                  <a:lnTo>
                    <a:pt x="14089" y="2736"/>
                  </a:lnTo>
                  <a:lnTo>
                    <a:pt x="14157" y="1437"/>
                  </a:lnTo>
                  <a:lnTo>
                    <a:pt x="14089" y="138"/>
                  </a:lnTo>
                  <a:lnTo>
                    <a:pt x="140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1049225" y="6079625"/>
              <a:ext cx="477050" cy="424050"/>
            </a:xfrm>
            <a:custGeom>
              <a:avLst/>
              <a:gdLst/>
              <a:ahLst/>
              <a:cxnLst/>
              <a:rect l="l" t="t" r="r" b="b"/>
              <a:pathLst>
                <a:path w="19082" h="16962" extrusionOk="0">
                  <a:moveTo>
                    <a:pt x="137" y="1"/>
                  </a:moveTo>
                  <a:lnTo>
                    <a:pt x="69" y="69"/>
                  </a:lnTo>
                  <a:lnTo>
                    <a:pt x="0" y="137"/>
                  </a:lnTo>
                  <a:lnTo>
                    <a:pt x="342" y="1437"/>
                  </a:lnTo>
                  <a:lnTo>
                    <a:pt x="684" y="2668"/>
                  </a:lnTo>
                  <a:lnTo>
                    <a:pt x="1026" y="3694"/>
                  </a:lnTo>
                  <a:lnTo>
                    <a:pt x="1505" y="4720"/>
                  </a:lnTo>
                  <a:lnTo>
                    <a:pt x="1984" y="5609"/>
                  </a:lnTo>
                  <a:lnTo>
                    <a:pt x="2531" y="6429"/>
                  </a:lnTo>
                  <a:lnTo>
                    <a:pt x="3146" y="7182"/>
                  </a:lnTo>
                  <a:lnTo>
                    <a:pt x="3693" y="7797"/>
                  </a:lnTo>
                  <a:lnTo>
                    <a:pt x="4377" y="8413"/>
                  </a:lnTo>
                  <a:lnTo>
                    <a:pt x="4993" y="8960"/>
                  </a:lnTo>
                  <a:lnTo>
                    <a:pt x="5677" y="9439"/>
                  </a:lnTo>
                  <a:lnTo>
                    <a:pt x="6361" y="9849"/>
                  </a:lnTo>
                  <a:lnTo>
                    <a:pt x="7797" y="10533"/>
                  </a:lnTo>
                  <a:lnTo>
                    <a:pt x="9233" y="11148"/>
                  </a:lnTo>
                  <a:lnTo>
                    <a:pt x="10532" y="11559"/>
                  </a:lnTo>
                  <a:lnTo>
                    <a:pt x="11900" y="11901"/>
                  </a:lnTo>
                  <a:lnTo>
                    <a:pt x="13405" y="12311"/>
                  </a:lnTo>
                  <a:lnTo>
                    <a:pt x="14157" y="12585"/>
                  </a:lnTo>
                  <a:lnTo>
                    <a:pt x="14909" y="12858"/>
                  </a:lnTo>
                  <a:lnTo>
                    <a:pt x="15935" y="13337"/>
                  </a:lnTo>
                  <a:lnTo>
                    <a:pt x="16482" y="13679"/>
                  </a:lnTo>
                  <a:lnTo>
                    <a:pt x="17098" y="14158"/>
                  </a:lnTo>
                  <a:lnTo>
                    <a:pt x="17645" y="14705"/>
                  </a:lnTo>
                  <a:lnTo>
                    <a:pt x="18192" y="15320"/>
                  </a:lnTo>
                  <a:lnTo>
                    <a:pt x="18603" y="16073"/>
                  </a:lnTo>
                  <a:lnTo>
                    <a:pt x="18739" y="16414"/>
                  </a:lnTo>
                  <a:lnTo>
                    <a:pt x="18876" y="16893"/>
                  </a:lnTo>
                  <a:lnTo>
                    <a:pt x="18876" y="16962"/>
                  </a:lnTo>
                  <a:lnTo>
                    <a:pt x="19013" y="16962"/>
                  </a:lnTo>
                  <a:lnTo>
                    <a:pt x="19081" y="16893"/>
                  </a:lnTo>
                  <a:lnTo>
                    <a:pt x="19081" y="16825"/>
                  </a:lnTo>
                  <a:lnTo>
                    <a:pt x="19013" y="16346"/>
                  </a:lnTo>
                  <a:lnTo>
                    <a:pt x="18808" y="15936"/>
                  </a:lnTo>
                  <a:lnTo>
                    <a:pt x="18671" y="15525"/>
                  </a:lnTo>
                  <a:lnTo>
                    <a:pt x="18397" y="15183"/>
                  </a:lnTo>
                  <a:lnTo>
                    <a:pt x="17919" y="14500"/>
                  </a:lnTo>
                  <a:lnTo>
                    <a:pt x="17303" y="13952"/>
                  </a:lnTo>
                  <a:lnTo>
                    <a:pt x="16688" y="13474"/>
                  </a:lnTo>
                  <a:lnTo>
                    <a:pt x="16072" y="13063"/>
                  </a:lnTo>
                  <a:lnTo>
                    <a:pt x="15046" y="12585"/>
                  </a:lnTo>
                  <a:lnTo>
                    <a:pt x="14294" y="12311"/>
                  </a:lnTo>
                  <a:lnTo>
                    <a:pt x="13542" y="12106"/>
                  </a:lnTo>
                  <a:lnTo>
                    <a:pt x="11969" y="11627"/>
                  </a:lnTo>
                  <a:lnTo>
                    <a:pt x="10601" y="11285"/>
                  </a:lnTo>
                  <a:lnTo>
                    <a:pt x="9301" y="10875"/>
                  </a:lnTo>
                  <a:lnTo>
                    <a:pt x="7934" y="10328"/>
                  </a:lnTo>
                  <a:lnTo>
                    <a:pt x="6566" y="9644"/>
                  </a:lnTo>
                  <a:lnTo>
                    <a:pt x="5882" y="9165"/>
                  </a:lnTo>
                  <a:lnTo>
                    <a:pt x="5198" y="8755"/>
                  </a:lnTo>
                  <a:lnTo>
                    <a:pt x="4514" y="8208"/>
                  </a:lnTo>
                  <a:lnTo>
                    <a:pt x="3898" y="7592"/>
                  </a:lnTo>
                  <a:lnTo>
                    <a:pt x="3351" y="6977"/>
                  </a:lnTo>
                  <a:lnTo>
                    <a:pt x="2736" y="6224"/>
                  </a:lnTo>
                  <a:lnTo>
                    <a:pt x="2257" y="5472"/>
                  </a:lnTo>
                  <a:lnTo>
                    <a:pt x="1778" y="4583"/>
                  </a:lnTo>
                  <a:lnTo>
                    <a:pt x="1300" y="3625"/>
                  </a:lnTo>
                  <a:lnTo>
                    <a:pt x="889" y="2531"/>
                  </a:lnTo>
                  <a:lnTo>
                    <a:pt x="547" y="1368"/>
                  </a:lnTo>
                  <a:lnTo>
                    <a:pt x="274" y="137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187700" y="5676125"/>
              <a:ext cx="465100" cy="65000"/>
            </a:xfrm>
            <a:custGeom>
              <a:avLst/>
              <a:gdLst/>
              <a:ahLst/>
              <a:cxnLst/>
              <a:rect l="l" t="t" r="r" b="b"/>
              <a:pathLst>
                <a:path w="18604" h="2600" extrusionOk="0">
                  <a:moveTo>
                    <a:pt x="18398" y="0"/>
                  </a:moveTo>
                  <a:lnTo>
                    <a:pt x="69" y="2326"/>
                  </a:lnTo>
                  <a:lnTo>
                    <a:pt x="1" y="2394"/>
                  </a:lnTo>
                  <a:lnTo>
                    <a:pt x="1" y="2531"/>
                  </a:lnTo>
                  <a:lnTo>
                    <a:pt x="1" y="2599"/>
                  </a:lnTo>
                  <a:lnTo>
                    <a:pt x="138" y="2599"/>
                  </a:lnTo>
                  <a:lnTo>
                    <a:pt x="18466" y="274"/>
                  </a:lnTo>
                  <a:lnTo>
                    <a:pt x="18535" y="206"/>
                  </a:lnTo>
                  <a:lnTo>
                    <a:pt x="18603" y="137"/>
                  </a:lnTo>
                  <a:lnTo>
                    <a:pt x="185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1276625" y="5416225"/>
              <a:ext cx="136800" cy="242825"/>
            </a:xfrm>
            <a:custGeom>
              <a:avLst/>
              <a:gdLst/>
              <a:ahLst/>
              <a:cxnLst/>
              <a:rect l="l" t="t" r="r" b="b"/>
              <a:pathLst>
                <a:path w="5472" h="9713" extrusionOk="0">
                  <a:moveTo>
                    <a:pt x="4240" y="1"/>
                  </a:moveTo>
                  <a:lnTo>
                    <a:pt x="3762" y="69"/>
                  </a:lnTo>
                  <a:lnTo>
                    <a:pt x="3283" y="206"/>
                  </a:lnTo>
                  <a:lnTo>
                    <a:pt x="2804" y="411"/>
                  </a:lnTo>
                  <a:lnTo>
                    <a:pt x="2394" y="616"/>
                  </a:lnTo>
                  <a:lnTo>
                    <a:pt x="1984" y="890"/>
                  </a:lnTo>
                  <a:lnTo>
                    <a:pt x="1642" y="1164"/>
                  </a:lnTo>
                  <a:lnTo>
                    <a:pt x="1300" y="1506"/>
                  </a:lnTo>
                  <a:lnTo>
                    <a:pt x="1026" y="1847"/>
                  </a:lnTo>
                  <a:lnTo>
                    <a:pt x="752" y="2258"/>
                  </a:lnTo>
                  <a:lnTo>
                    <a:pt x="479" y="2668"/>
                  </a:lnTo>
                  <a:lnTo>
                    <a:pt x="342" y="3079"/>
                  </a:lnTo>
                  <a:lnTo>
                    <a:pt x="137" y="3557"/>
                  </a:lnTo>
                  <a:lnTo>
                    <a:pt x="69" y="3968"/>
                  </a:lnTo>
                  <a:lnTo>
                    <a:pt x="0" y="4446"/>
                  </a:lnTo>
                  <a:lnTo>
                    <a:pt x="0" y="4993"/>
                  </a:lnTo>
                  <a:lnTo>
                    <a:pt x="0" y="5472"/>
                  </a:lnTo>
                  <a:lnTo>
                    <a:pt x="137" y="5951"/>
                  </a:lnTo>
                  <a:lnTo>
                    <a:pt x="274" y="6430"/>
                  </a:lnTo>
                  <a:lnTo>
                    <a:pt x="411" y="6840"/>
                  </a:lnTo>
                  <a:lnTo>
                    <a:pt x="684" y="7319"/>
                  </a:lnTo>
                  <a:lnTo>
                    <a:pt x="889" y="7661"/>
                  </a:lnTo>
                  <a:lnTo>
                    <a:pt x="1231" y="8071"/>
                  </a:lnTo>
                  <a:lnTo>
                    <a:pt x="1505" y="8413"/>
                  </a:lnTo>
                  <a:lnTo>
                    <a:pt x="1915" y="8687"/>
                  </a:lnTo>
                  <a:lnTo>
                    <a:pt x="2257" y="8960"/>
                  </a:lnTo>
                  <a:lnTo>
                    <a:pt x="2667" y="9165"/>
                  </a:lnTo>
                  <a:lnTo>
                    <a:pt x="3078" y="9371"/>
                  </a:lnTo>
                  <a:lnTo>
                    <a:pt x="3557" y="9507"/>
                  </a:lnTo>
                  <a:lnTo>
                    <a:pt x="4035" y="9644"/>
                  </a:lnTo>
                  <a:lnTo>
                    <a:pt x="4514" y="9712"/>
                  </a:lnTo>
                  <a:lnTo>
                    <a:pt x="4993" y="9712"/>
                  </a:lnTo>
                  <a:lnTo>
                    <a:pt x="5471" y="9644"/>
                  </a:lnTo>
                  <a:lnTo>
                    <a:pt x="5266" y="8071"/>
                  </a:lnTo>
                  <a:lnTo>
                    <a:pt x="4651" y="8071"/>
                  </a:lnTo>
                  <a:lnTo>
                    <a:pt x="3967" y="7934"/>
                  </a:lnTo>
                  <a:lnTo>
                    <a:pt x="3420" y="7729"/>
                  </a:lnTo>
                  <a:lnTo>
                    <a:pt x="2873" y="7387"/>
                  </a:lnTo>
                  <a:lnTo>
                    <a:pt x="2394" y="6977"/>
                  </a:lnTo>
                  <a:lnTo>
                    <a:pt x="2052" y="6498"/>
                  </a:lnTo>
                  <a:lnTo>
                    <a:pt x="1778" y="5883"/>
                  </a:lnTo>
                  <a:lnTo>
                    <a:pt x="1642" y="5267"/>
                  </a:lnTo>
                  <a:lnTo>
                    <a:pt x="1642" y="4583"/>
                  </a:lnTo>
                  <a:lnTo>
                    <a:pt x="1710" y="3968"/>
                  </a:lnTo>
                  <a:lnTo>
                    <a:pt x="1984" y="3352"/>
                  </a:lnTo>
                  <a:lnTo>
                    <a:pt x="2325" y="2873"/>
                  </a:lnTo>
                  <a:lnTo>
                    <a:pt x="2736" y="2395"/>
                  </a:lnTo>
                  <a:lnTo>
                    <a:pt x="3215" y="2053"/>
                  </a:lnTo>
                  <a:lnTo>
                    <a:pt x="3830" y="1779"/>
                  </a:lnTo>
                  <a:lnTo>
                    <a:pt x="4446" y="1642"/>
                  </a:lnTo>
                  <a:lnTo>
                    <a:pt x="42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1473250" y="5469250"/>
              <a:ext cx="29075" cy="58150"/>
            </a:xfrm>
            <a:custGeom>
              <a:avLst/>
              <a:gdLst/>
              <a:ahLst/>
              <a:cxnLst/>
              <a:rect l="l" t="t" r="r" b="b"/>
              <a:pathLst>
                <a:path w="1163" h="2326" extrusionOk="0">
                  <a:moveTo>
                    <a:pt x="137" y="0"/>
                  </a:moveTo>
                  <a:lnTo>
                    <a:pt x="69" y="68"/>
                  </a:lnTo>
                  <a:lnTo>
                    <a:pt x="0" y="137"/>
                  </a:lnTo>
                  <a:lnTo>
                    <a:pt x="69" y="205"/>
                  </a:lnTo>
                  <a:lnTo>
                    <a:pt x="342" y="684"/>
                  </a:lnTo>
                  <a:lnTo>
                    <a:pt x="616" y="1163"/>
                  </a:lnTo>
                  <a:lnTo>
                    <a:pt x="752" y="1710"/>
                  </a:lnTo>
                  <a:lnTo>
                    <a:pt x="889" y="2189"/>
                  </a:lnTo>
                  <a:lnTo>
                    <a:pt x="958" y="2325"/>
                  </a:lnTo>
                  <a:lnTo>
                    <a:pt x="1026" y="2325"/>
                  </a:lnTo>
                  <a:lnTo>
                    <a:pt x="1163" y="2257"/>
                  </a:lnTo>
                  <a:lnTo>
                    <a:pt x="1163" y="2189"/>
                  </a:lnTo>
                  <a:lnTo>
                    <a:pt x="1026" y="1641"/>
                  </a:lnTo>
                  <a:lnTo>
                    <a:pt x="821" y="1094"/>
                  </a:lnTo>
                  <a:lnTo>
                    <a:pt x="616" y="547"/>
                  </a:lnTo>
                  <a:lnTo>
                    <a:pt x="274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1322775" y="5606025"/>
              <a:ext cx="92350" cy="35925"/>
            </a:xfrm>
            <a:custGeom>
              <a:avLst/>
              <a:gdLst/>
              <a:ahLst/>
              <a:cxnLst/>
              <a:rect l="l" t="t" r="r" b="b"/>
              <a:pathLst>
                <a:path w="3694" h="1437" extrusionOk="0">
                  <a:moveTo>
                    <a:pt x="69" y="0"/>
                  </a:moveTo>
                  <a:lnTo>
                    <a:pt x="1" y="137"/>
                  </a:lnTo>
                  <a:lnTo>
                    <a:pt x="69" y="206"/>
                  </a:lnTo>
                  <a:lnTo>
                    <a:pt x="343" y="479"/>
                  </a:lnTo>
                  <a:lnTo>
                    <a:pt x="685" y="753"/>
                  </a:lnTo>
                  <a:lnTo>
                    <a:pt x="1437" y="1095"/>
                  </a:lnTo>
                  <a:lnTo>
                    <a:pt x="2189" y="1368"/>
                  </a:lnTo>
                  <a:lnTo>
                    <a:pt x="2600" y="1437"/>
                  </a:lnTo>
                  <a:lnTo>
                    <a:pt x="3557" y="1437"/>
                  </a:lnTo>
                  <a:lnTo>
                    <a:pt x="3625" y="1368"/>
                  </a:lnTo>
                  <a:lnTo>
                    <a:pt x="3694" y="1231"/>
                  </a:lnTo>
                  <a:lnTo>
                    <a:pt x="3625" y="1163"/>
                  </a:lnTo>
                  <a:lnTo>
                    <a:pt x="2600" y="1163"/>
                  </a:lnTo>
                  <a:lnTo>
                    <a:pt x="2189" y="1095"/>
                  </a:lnTo>
                  <a:lnTo>
                    <a:pt x="1779" y="958"/>
                  </a:lnTo>
                  <a:lnTo>
                    <a:pt x="1300" y="753"/>
                  </a:lnTo>
                  <a:lnTo>
                    <a:pt x="958" y="547"/>
                  </a:lnTo>
                  <a:lnTo>
                    <a:pt x="548" y="34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1645925" y="5652175"/>
              <a:ext cx="18825" cy="56450"/>
            </a:xfrm>
            <a:custGeom>
              <a:avLst/>
              <a:gdLst/>
              <a:ahLst/>
              <a:cxnLst/>
              <a:rect l="l" t="t" r="r" b="b"/>
              <a:pathLst>
                <a:path w="753" h="2258" extrusionOk="0">
                  <a:moveTo>
                    <a:pt x="274" y="1"/>
                  </a:moveTo>
                  <a:lnTo>
                    <a:pt x="206" y="69"/>
                  </a:lnTo>
                  <a:lnTo>
                    <a:pt x="69" y="343"/>
                  </a:lnTo>
                  <a:lnTo>
                    <a:pt x="69" y="685"/>
                  </a:lnTo>
                  <a:lnTo>
                    <a:pt x="1" y="958"/>
                  </a:lnTo>
                  <a:lnTo>
                    <a:pt x="69" y="1232"/>
                  </a:lnTo>
                  <a:lnTo>
                    <a:pt x="137" y="1506"/>
                  </a:lnTo>
                  <a:lnTo>
                    <a:pt x="206" y="1779"/>
                  </a:lnTo>
                  <a:lnTo>
                    <a:pt x="343" y="1984"/>
                  </a:lnTo>
                  <a:lnTo>
                    <a:pt x="548" y="2258"/>
                  </a:lnTo>
                  <a:lnTo>
                    <a:pt x="753" y="2258"/>
                  </a:lnTo>
                  <a:lnTo>
                    <a:pt x="753" y="2121"/>
                  </a:lnTo>
                  <a:lnTo>
                    <a:pt x="753" y="2053"/>
                  </a:lnTo>
                  <a:lnTo>
                    <a:pt x="479" y="1642"/>
                  </a:lnTo>
                  <a:lnTo>
                    <a:pt x="343" y="1164"/>
                  </a:lnTo>
                  <a:lnTo>
                    <a:pt x="343" y="685"/>
                  </a:lnTo>
                  <a:lnTo>
                    <a:pt x="479" y="206"/>
                  </a:lnTo>
                  <a:lnTo>
                    <a:pt x="479" y="138"/>
                  </a:lnTo>
                  <a:lnTo>
                    <a:pt x="411" y="69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184300" y="5718875"/>
              <a:ext cx="11975" cy="49600"/>
            </a:xfrm>
            <a:custGeom>
              <a:avLst/>
              <a:gdLst/>
              <a:ahLst/>
              <a:cxnLst/>
              <a:rect l="l" t="t" r="r" b="b"/>
              <a:pathLst>
                <a:path w="479" h="1984" extrusionOk="0">
                  <a:moveTo>
                    <a:pt x="68" y="0"/>
                  </a:moveTo>
                  <a:lnTo>
                    <a:pt x="0" y="69"/>
                  </a:lnTo>
                  <a:lnTo>
                    <a:pt x="0" y="205"/>
                  </a:lnTo>
                  <a:lnTo>
                    <a:pt x="137" y="616"/>
                  </a:lnTo>
                  <a:lnTo>
                    <a:pt x="205" y="1026"/>
                  </a:lnTo>
                  <a:lnTo>
                    <a:pt x="137" y="1436"/>
                  </a:lnTo>
                  <a:lnTo>
                    <a:pt x="0" y="1778"/>
                  </a:lnTo>
                  <a:lnTo>
                    <a:pt x="0" y="1915"/>
                  </a:lnTo>
                  <a:lnTo>
                    <a:pt x="68" y="1983"/>
                  </a:lnTo>
                  <a:lnTo>
                    <a:pt x="137" y="1983"/>
                  </a:lnTo>
                  <a:lnTo>
                    <a:pt x="205" y="1915"/>
                  </a:lnTo>
                  <a:lnTo>
                    <a:pt x="410" y="1505"/>
                  </a:lnTo>
                  <a:lnTo>
                    <a:pt x="479" y="1026"/>
                  </a:lnTo>
                  <a:lnTo>
                    <a:pt x="410" y="547"/>
                  </a:lnTo>
                  <a:lnTo>
                    <a:pt x="274" y="6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-7759856">
              <a:off x="1309037" y="5450200"/>
              <a:ext cx="29075" cy="58150"/>
            </a:xfrm>
            <a:custGeom>
              <a:avLst/>
              <a:gdLst/>
              <a:ahLst/>
              <a:cxnLst/>
              <a:rect l="l" t="t" r="r" b="b"/>
              <a:pathLst>
                <a:path w="1163" h="2326" extrusionOk="0">
                  <a:moveTo>
                    <a:pt x="137" y="0"/>
                  </a:moveTo>
                  <a:lnTo>
                    <a:pt x="69" y="68"/>
                  </a:lnTo>
                  <a:lnTo>
                    <a:pt x="0" y="137"/>
                  </a:lnTo>
                  <a:lnTo>
                    <a:pt x="69" y="205"/>
                  </a:lnTo>
                  <a:lnTo>
                    <a:pt x="342" y="684"/>
                  </a:lnTo>
                  <a:lnTo>
                    <a:pt x="616" y="1163"/>
                  </a:lnTo>
                  <a:lnTo>
                    <a:pt x="752" y="1710"/>
                  </a:lnTo>
                  <a:lnTo>
                    <a:pt x="889" y="2189"/>
                  </a:lnTo>
                  <a:lnTo>
                    <a:pt x="958" y="2325"/>
                  </a:lnTo>
                  <a:lnTo>
                    <a:pt x="1026" y="2325"/>
                  </a:lnTo>
                  <a:lnTo>
                    <a:pt x="1163" y="2257"/>
                  </a:lnTo>
                  <a:lnTo>
                    <a:pt x="1163" y="2189"/>
                  </a:lnTo>
                  <a:lnTo>
                    <a:pt x="1026" y="1641"/>
                  </a:lnTo>
                  <a:lnTo>
                    <a:pt x="821" y="1094"/>
                  </a:lnTo>
                  <a:lnTo>
                    <a:pt x="616" y="547"/>
                  </a:lnTo>
                  <a:lnTo>
                    <a:pt x="274" y="68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/>
          <p:nvPr/>
        </p:nvSpPr>
        <p:spPr>
          <a:xfrm rot="-2925191" flipH="1">
            <a:off x="-1380098" y="-1285156"/>
            <a:ext cx="5971850" cy="2132320"/>
          </a:xfrm>
          <a:custGeom>
            <a:avLst/>
            <a:gdLst/>
            <a:ahLst/>
            <a:cxnLst/>
            <a:rect l="l" t="t" r="r" b="b"/>
            <a:pathLst>
              <a:path w="238803" h="85249" extrusionOk="0">
                <a:moveTo>
                  <a:pt x="24328" y="0"/>
                </a:moveTo>
                <a:lnTo>
                  <a:pt x="23710" y="29"/>
                </a:lnTo>
                <a:lnTo>
                  <a:pt x="23063" y="59"/>
                </a:lnTo>
                <a:lnTo>
                  <a:pt x="23004" y="118"/>
                </a:lnTo>
                <a:lnTo>
                  <a:pt x="22975" y="176"/>
                </a:lnTo>
                <a:lnTo>
                  <a:pt x="23004" y="265"/>
                </a:lnTo>
                <a:lnTo>
                  <a:pt x="23092" y="294"/>
                </a:lnTo>
                <a:lnTo>
                  <a:pt x="23092" y="265"/>
                </a:lnTo>
                <a:lnTo>
                  <a:pt x="23710" y="235"/>
                </a:lnTo>
                <a:lnTo>
                  <a:pt x="24328" y="206"/>
                </a:lnTo>
                <a:lnTo>
                  <a:pt x="24416" y="176"/>
                </a:lnTo>
                <a:lnTo>
                  <a:pt x="24445" y="118"/>
                </a:lnTo>
                <a:lnTo>
                  <a:pt x="24416" y="29"/>
                </a:lnTo>
                <a:lnTo>
                  <a:pt x="24328" y="0"/>
                </a:lnTo>
                <a:close/>
                <a:moveTo>
                  <a:pt x="25593" y="0"/>
                </a:moveTo>
                <a:lnTo>
                  <a:pt x="25504" y="29"/>
                </a:lnTo>
                <a:lnTo>
                  <a:pt x="25475" y="118"/>
                </a:lnTo>
                <a:lnTo>
                  <a:pt x="25504" y="176"/>
                </a:lnTo>
                <a:lnTo>
                  <a:pt x="25593" y="206"/>
                </a:lnTo>
                <a:lnTo>
                  <a:pt x="26828" y="294"/>
                </a:lnTo>
                <a:lnTo>
                  <a:pt x="26916" y="265"/>
                </a:lnTo>
                <a:lnTo>
                  <a:pt x="26946" y="206"/>
                </a:lnTo>
                <a:lnTo>
                  <a:pt x="26916" y="118"/>
                </a:lnTo>
                <a:lnTo>
                  <a:pt x="26858" y="88"/>
                </a:lnTo>
                <a:lnTo>
                  <a:pt x="25593" y="0"/>
                </a:lnTo>
                <a:close/>
                <a:moveTo>
                  <a:pt x="1354" y="265"/>
                </a:moveTo>
                <a:lnTo>
                  <a:pt x="706" y="294"/>
                </a:lnTo>
                <a:lnTo>
                  <a:pt x="89" y="353"/>
                </a:lnTo>
                <a:lnTo>
                  <a:pt x="30" y="412"/>
                </a:lnTo>
                <a:lnTo>
                  <a:pt x="0" y="471"/>
                </a:lnTo>
                <a:lnTo>
                  <a:pt x="30" y="529"/>
                </a:lnTo>
                <a:lnTo>
                  <a:pt x="89" y="559"/>
                </a:lnTo>
                <a:lnTo>
                  <a:pt x="118" y="559"/>
                </a:lnTo>
                <a:lnTo>
                  <a:pt x="736" y="500"/>
                </a:lnTo>
                <a:lnTo>
                  <a:pt x="1354" y="471"/>
                </a:lnTo>
                <a:lnTo>
                  <a:pt x="1412" y="441"/>
                </a:lnTo>
                <a:lnTo>
                  <a:pt x="1442" y="353"/>
                </a:lnTo>
                <a:lnTo>
                  <a:pt x="1412" y="294"/>
                </a:lnTo>
                <a:lnTo>
                  <a:pt x="1354" y="265"/>
                </a:lnTo>
                <a:close/>
                <a:moveTo>
                  <a:pt x="2618" y="265"/>
                </a:moveTo>
                <a:lnTo>
                  <a:pt x="2530" y="294"/>
                </a:lnTo>
                <a:lnTo>
                  <a:pt x="2501" y="382"/>
                </a:lnTo>
                <a:lnTo>
                  <a:pt x="2530" y="441"/>
                </a:lnTo>
                <a:lnTo>
                  <a:pt x="2589" y="471"/>
                </a:lnTo>
                <a:lnTo>
                  <a:pt x="3207" y="529"/>
                </a:lnTo>
                <a:lnTo>
                  <a:pt x="3825" y="618"/>
                </a:lnTo>
                <a:lnTo>
                  <a:pt x="3854" y="618"/>
                </a:lnTo>
                <a:lnTo>
                  <a:pt x="3913" y="588"/>
                </a:lnTo>
                <a:lnTo>
                  <a:pt x="3942" y="529"/>
                </a:lnTo>
                <a:lnTo>
                  <a:pt x="3942" y="471"/>
                </a:lnTo>
                <a:lnTo>
                  <a:pt x="3854" y="412"/>
                </a:lnTo>
                <a:lnTo>
                  <a:pt x="3236" y="324"/>
                </a:lnTo>
                <a:lnTo>
                  <a:pt x="2618" y="265"/>
                </a:lnTo>
                <a:close/>
                <a:moveTo>
                  <a:pt x="21827" y="206"/>
                </a:moveTo>
                <a:lnTo>
                  <a:pt x="21210" y="324"/>
                </a:lnTo>
                <a:lnTo>
                  <a:pt x="20592" y="441"/>
                </a:lnTo>
                <a:lnTo>
                  <a:pt x="20533" y="500"/>
                </a:lnTo>
                <a:lnTo>
                  <a:pt x="20504" y="559"/>
                </a:lnTo>
                <a:lnTo>
                  <a:pt x="20533" y="618"/>
                </a:lnTo>
                <a:lnTo>
                  <a:pt x="20621" y="647"/>
                </a:lnTo>
                <a:lnTo>
                  <a:pt x="21239" y="529"/>
                </a:lnTo>
                <a:lnTo>
                  <a:pt x="21857" y="412"/>
                </a:lnTo>
                <a:lnTo>
                  <a:pt x="21916" y="382"/>
                </a:lnTo>
                <a:lnTo>
                  <a:pt x="21945" y="294"/>
                </a:lnTo>
                <a:lnTo>
                  <a:pt x="21916" y="235"/>
                </a:lnTo>
                <a:lnTo>
                  <a:pt x="21827" y="206"/>
                </a:lnTo>
                <a:close/>
                <a:moveTo>
                  <a:pt x="28005" y="235"/>
                </a:moveTo>
                <a:lnTo>
                  <a:pt x="27975" y="324"/>
                </a:lnTo>
                <a:lnTo>
                  <a:pt x="28005" y="382"/>
                </a:lnTo>
                <a:lnTo>
                  <a:pt x="28064" y="441"/>
                </a:lnTo>
                <a:lnTo>
                  <a:pt x="29299" y="647"/>
                </a:lnTo>
                <a:lnTo>
                  <a:pt x="29328" y="647"/>
                </a:lnTo>
                <a:lnTo>
                  <a:pt x="29387" y="618"/>
                </a:lnTo>
                <a:lnTo>
                  <a:pt x="29417" y="559"/>
                </a:lnTo>
                <a:lnTo>
                  <a:pt x="29417" y="471"/>
                </a:lnTo>
                <a:lnTo>
                  <a:pt x="29328" y="441"/>
                </a:lnTo>
                <a:lnTo>
                  <a:pt x="28093" y="235"/>
                </a:lnTo>
                <a:close/>
                <a:moveTo>
                  <a:pt x="30476" y="706"/>
                </a:moveTo>
                <a:lnTo>
                  <a:pt x="30446" y="765"/>
                </a:lnTo>
                <a:lnTo>
                  <a:pt x="30446" y="853"/>
                </a:lnTo>
                <a:lnTo>
                  <a:pt x="30505" y="912"/>
                </a:lnTo>
                <a:lnTo>
                  <a:pt x="31711" y="1235"/>
                </a:lnTo>
                <a:lnTo>
                  <a:pt x="31741" y="1235"/>
                </a:lnTo>
                <a:lnTo>
                  <a:pt x="31799" y="1206"/>
                </a:lnTo>
                <a:lnTo>
                  <a:pt x="31858" y="1147"/>
                </a:lnTo>
                <a:lnTo>
                  <a:pt x="31829" y="1088"/>
                </a:lnTo>
                <a:lnTo>
                  <a:pt x="31770" y="1030"/>
                </a:lnTo>
                <a:lnTo>
                  <a:pt x="30564" y="706"/>
                </a:lnTo>
                <a:close/>
                <a:moveTo>
                  <a:pt x="5089" y="677"/>
                </a:moveTo>
                <a:lnTo>
                  <a:pt x="5001" y="706"/>
                </a:lnTo>
                <a:lnTo>
                  <a:pt x="4972" y="765"/>
                </a:lnTo>
                <a:lnTo>
                  <a:pt x="4972" y="853"/>
                </a:lnTo>
                <a:lnTo>
                  <a:pt x="5031" y="882"/>
                </a:lnTo>
                <a:lnTo>
                  <a:pt x="5648" y="1059"/>
                </a:lnTo>
                <a:lnTo>
                  <a:pt x="6207" y="1265"/>
                </a:lnTo>
                <a:lnTo>
                  <a:pt x="6325" y="1265"/>
                </a:lnTo>
                <a:lnTo>
                  <a:pt x="6354" y="1206"/>
                </a:lnTo>
                <a:lnTo>
                  <a:pt x="6354" y="1118"/>
                </a:lnTo>
                <a:lnTo>
                  <a:pt x="6296" y="1088"/>
                </a:lnTo>
                <a:lnTo>
                  <a:pt x="5707" y="882"/>
                </a:lnTo>
                <a:lnTo>
                  <a:pt x="5089" y="677"/>
                </a:lnTo>
                <a:close/>
                <a:moveTo>
                  <a:pt x="19356" y="735"/>
                </a:moveTo>
                <a:lnTo>
                  <a:pt x="18768" y="941"/>
                </a:lnTo>
                <a:lnTo>
                  <a:pt x="18180" y="1147"/>
                </a:lnTo>
                <a:lnTo>
                  <a:pt x="18121" y="1177"/>
                </a:lnTo>
                <a:lnTo>
                  <a:pt x="18121" y="1265"/>
                </a:lnTo>
                <a:lnTo>
                  <a:pt x="18150" y="1324"/>
                </a:lnTo>
                <a:lnTo>
                  <a:pt x="18239" y="1324"/>
                </a:lnTo>
                <a:lnTo>
                  <a:pt x="18827" y="1118"/>
                </a:lnTo>
                <a:lnTo>
                  <a:pt x="19415" y="941"/>
                </a:lnTo>
                <a:lnTo>
                  <a:pt x="19474" y="882"/>
                </a:lnTo>
                <a:lnTo>
                  <a:pt x="19503" y="824"/>
                </a:lnTo>
                <a:lnTo>
                  <a:pt x="19445" y="765"/>
                </a:lnTo>
                <a:lnTo>
                  <a:pt x="19356" y="735"/>
                </a:lnTo>
                <a:close/>
                <a:moveTo>
                  <a:pt x="32888" y="1412"/>
                </a:moveTo>
                <a:lnTo>
                  <a:pt x="32829" y="1471"/>
                </a:lnTo>
                <a:lnTo>
                  <a:pt x="32858" y="1559"/>
                </a:lnTo>
                <a:lnTo>
                  <a:pt x="32917" y="1618"/>
                </a:lnTo>
                <a:lnTo>
                  <a:pt x="34065" y="2059"/>
                </a:lnTo>
                <a:lnTo>
                  <a:pt x="34123" y="2059"/>
                </a:lnTo>
                <a:lnTo>
                  <a:pt x="34182" y="2030"/>
                </a:lnTo>
                <a:lnTo>
                  <a:pt x="34212" y="2000"/>
                </a:lnTo>
                <a:lnTo>
                  <a:pt x="34212" y="1912"/>
                </a:lnTo>
                <a:lnTo>
                  <a:pt x="34153" y="1853"/>
                </a:lnTo>
                <a:lnTo>
                  <a:pt x="32976" y="1412"/>
                </a:lnTo>
                <a:close/>
                <a:moveTo>
                  <a:pt x="17003" y="1618"/>
                </a:moveTo>
                <a:lnTo>
                  <a:pt x="16444" y="1883"/>
                </a:lnTo>
                <a:lnTo>
                  <a:pt x="15885" y="2177"/>
                </a:lnTo>
                <a:lnTo>
                  <a:pt x="15826" y="2236"/>
                </a:lnTo>
                <a:lnTo>
                  <a:pt x="15826" y="2324"/>
                </a:lnTo>
                <a:lnTo>
                  <a:pt x="15885" y="2353"/>
                </a:lnTo>
                <a:lnTo>
                  <a:pt x="15973" y="2353"/>
                </a:lnTo>
                <a:lnTo>
                  <a:pt x="16532" y="2059"/>
                </a:lnTo>
                <a:lnTo>
                  <a:pt x="17091" y="1794"/>
                </a:lnTo>
                <a:lnTo>
                  <a:pt x="17150" y="1736"/>
                </a:lnTo>
                <a:lnTo>
                  <a:pt x="17150" y="1677"/>
                </a:lnTo>
                <a:lnTo>
                  <a:pt x="17091" y="1618"/>
                </a:lnTo>
                <a:close/>
                <a:moveTo>
                  <a:pt x="7384" y="1588"/>
                </a:moveTo>
                <a:lnTo>
                  <a:pt x="7325" y="1618"/>
                </a:lnTo>
                <a:lnTo>
                  <a:pt x="7296" y="1706"/>
                </a:lnTo>
                <a:lnTo>
                  <a:pt x="7355" y="1765"/>
                </a:lnTo>
                <a:lnTo>
                  <a:pt x="7913" y="2059"/>
                </a:lnTo>
                <a:lnTo>
                  <a:pt x="8443" y="2383"/>
                </a:lnTo>
                <a:lnTo>
                  <a:pt x="8531" y="2383"/>
                </a:lnTo>
                <a:lnTo>
                  <a:pt x="8590" y="2353"/>
                </a:lnTo>
                <a:lnTo>
                  <a:pt x="8590" y="2265"/>
                </a:lnTo>
                <a:lnTo>
                  <a:pt x="8561" y="2206"/>
                </a:lnTo>
                <a:lnTo>
                  <a:pt x="8002" y="1883"/>
                </a:lnTo>
                <a:lnTo>
                  <a:pt x="7443" y="1588"/>
                </a:lnTo>
                <a:close/>
                <a:moveTo>
                  <a:pt x="35241" y="2353"/>
                </a:moveTo>
                <a:lnTo>
                  <a:pt x="35182" y="2412"/>
                </a:lnTo>
                <a:lnTo>
                  <a:pt x="35153" y="2471"/>
                </a:lnTo>
                <a:lnTo>
                  <a:pt x="35212" y="2530"/>
                </a:lnTo>
                <a:lnTo>
                  <a:pt x="36330" y="3089"/>
                </a:lnTo>
                <a:lnTo>
                  <a:pt x="36447" y="3089"/>
                </a:lnTo>
                <a:lnTo>
                  <a:pt x="36477" y="3030"/>
                </a:lnTo>
                <a:lnTo>
                  <a:pt x="36477" y="2971"/>
                </a:lnTo>
                <a:lnTo>
                  <a:pt x="36447" y="2912"/>
                </a:lnTo>
                <a:lnTo>
                  <a:pt x="35300" y="2353"/>
                </a:lnTo>
                <a:close/>
                <a:moveTo>
                  <a:pt x="14885" y="2795"/>
                </a:moveTo>
                <a:lnTo>
                  <a:pt x="14797" y="2824"/>
                </a:lnTo>
                <a:lnTo>
                  <a:pt x="14267" y="3177"/>
                </a:lnTo>
                <a:lnTo>
                  <a:pt x="13767" y="3559"/>
                </a:lnTo>
                <a:lnTo>
                  <a:pt x="13738" y="3618"/>
                </a:lnTo>
                <a:lnTo>
                  <a:pt x="13738" y="3706"/>
                </a:lnTo>
                <a:lnTo>
                  <a:pt x="13797" y="3736"/>
                </a:lnTo>
                <a:lnTo>
                  <a:pt x="13826" y="3736"/>
                </a:lnTo>
                <a:lnTo>
                  <a:pt x="13885" y="3706"/>
                </a:lnTo>
                <a:lnTo>
                  <a:pt x="14385" y="3353"/>
                </a:lnTo>
                <a:lnTo>
                  <a:pt x="14914" y="3000"/>
                </a:lnTo>
                <a:lnTo>
                  <a:pt x="14944" y="2912"/>
                </a:lnTo>
                <a:lnTo>
                  <a:pt x="14944" y="2853"/>
                </a:lnTo>
                <a:lnTo>
                  <a:pt x="14885" y="2795"/>
                </a:lnTo>
                <a:close/>
                <a:moveTo>
                  <a:pt x="9502" y="2912"/>
                </a:moveTo>
                <a:lnTo>
                  <a:pt x="9443" y="2942"/>
                </a:lnTo>
                <a:lnTo>
                  <a:pt x="9414" y="3030"/>
                </a:lnTo>
                <a:lnTo>
                  <a:pt x="9443" y="3089"/>
                </a:lnTo>
                <a:lnTo>
                  <a:pt x="9943" y="3501"/>
                </a:lnTo>
                <a:lnTo>
                  <a:pt x="10384" y="3912"/>
                </a:lnTo>
                <a:lnTo>
                  <a:pt x="10473" y="3942"/>
                </a:lnTo>
                <a:lnTo>
                  <a:pt x="10531" y="3912"/>
                </a:lnTo>
                <a:lnTo>
                  <a:pt x="10561" y="3824"/>
                </a:lnTo>
                <a:lnTo>
                  <a:pt x="10531" y="3765"/>
                </a:lnTo>
                <a:lnTo>
                  <a:pt x="10061" y="3324"/>
                </a:lnTo>
                <a:lnTo>
                  <a:pt x="9590" y="2942"/>
                </a:lnTo>
                <a:lnTo>
                  <a:pt x="9502" y="2912"/>
                </a:lnTo>
                <a:close/>
                <a:moveTo>
                  <a:pt x="37477" y="3501"/>
                </a:moveTo>
                <a:lnTo>
                  <a:pt x="37389" y="3530"/>
                </a:lnTo>
                <a:lnTo>
                  <a:pt x="37389" y="3618"/>
                </a:lnTo>
                <a:lnTo>
                  <a:pt x="37447" y="3677"/>
                </a:lnTo>
                <a:lnTo>
                  <a:pt x="38506" y="4324"/>
                </a:lnTo>
                <a:lnTo>
                  <a:pt x="38565" y="4354"/>
                </a:lnTo>
                <a:lnTo>
                  <a:pt x="38624" y="4324"/>
                </a:lnTo>
                <a:lnTo>
                  <a:pt x="38653" y="4295"/>
                </a:lnTo>
                <a:lnTo>
                  <a:pt x="38653" y="4207"/>
                </a:lnTo>
                <a:lnTo>
                  <a:pt x="38624" y="4148"/>
                </a:lnTo>
                <a:lnTo>
                  <a:pt x="37536" y="3501"/>
                </a:lnTo>
                <a:close/>
                <a:moveTo>
                  <a:pt x="167320" y="4265"/>
                </a:moveTo>
                <a:lnTo>
                  <a:pt x="167232" y="4295"/>
                </a:lnTo>
                <a:lnTo>
                  <a:pt x="167203" y="4383"/>
                </a:lnTo>
                <a:lnTo>
                  <a:pt x="167232" y="4442"/>
                </a:lnTo>
                <a:lnTo>
                  <a:pt x="167320" y="4471"/>
                </a:lnTo>
                <a:lnTo>
                  <a:pt x="168556" y="4530"/>
                </a:lnTo>
                <a:lnTo>
                  <a:pt x="168644" y="4501"/>
                </a:lnTo>
                <a:lnTo>
                  <a:pt x="168674" y="4412"/>
                </a:lnTo>
                <a:lnTo>
                  <a:pt x="168644" y="4354"/>
                </a:lnTo>
                <a:lnTo>
                  <a:pt x="168556" y="4295"/>
                </a:lnTo>
                <a:lnTo>
                  <a:pt x="167320" y="4265"/>
                </a:lnTo>
                <a:close/>
                <a:moveTo>
                  <a:pt x="166055" y="4295"/>
                </a:moveTo>
                <a:lnTo>
                  <a:pt x="164791" y="4383"/>
                </a:lnTo>
                <a:lnTo>
                  <a:pt x="164732" y="4412"/>
                </a:lnTo>
                <a:lnTo>
                  <a:pt x="164702" y="4501"/>
                </a:lnTo>
                <a:lnTo>
                  <a:pt x="164732" y="4560"/>
                </a:lnTo>
                <a:lnTo>
                  <a:pt x="164820" y="4589"/>
                </a:lnTo>
                <a:lnTo>
                  <a:pt x="166055" y="4501"/>
                </a:lnTo>
                <a:lnTo>
                  <a:pt x="166144" y="4471"/>
                </a:lnTo>
                <a:lnTo>
                  <a:pt x="166173" y="4383"/>
                </a:lnTo>
                <a:lnTo>
                  <a:pt x="166114" y="4324"/>
                </a:lnTo>
                <a:lnTo>
                  <a:pt x="166055" y="4295"/>
                </a:lnTo>
                <a:close/>
                <a:moveTo>
                  <a:pt x="169821" y="4412"/>
                </a:moveTo>
                <a:lnTo>
                  <a:pt x="169733" y="4442"/>
                </a:lnTo>
                <a:lnTo>
                  <a:pt x="169703" y="4501"/>
                </a:lnTo>
                <a:lnTo>
                  <a:pt x="169733" y="4560"/>
                </a:lnTo>
                <a:lnTo>
                  <a:pt x="169791" y="4618"/>
                </a:lnTo>
                <a:lnTo>
                  <a:pt x="171027" y="4765"/>
                </a:lnTo>
                <a:lnTo>
                  <a:pt x="171056" y="4765"/>
                </a:lnTo>
                <a:lnTo>
                  <a:pt x="171115" y="4736"/>
                </a:lnTo>
                <a:lnTo>
                  <a:pt x="171145" y="4677"/>
                </a:lnTo>
                <a:lnTo>
                  <a:pt x="171145" y="4589"/>
                </a:lnTo>
                <a:lnTo>
                  <a:pt x="171056" y="4560"/>
                </a:lnTo>
                <a:lnTo>
                  <a:pt x="169821" y="4412"/>
                </a:lnTo>
                <a:close/>
                <a:moveTo>
                  <a:pt x="163555" y="4501"/>
                </a:moveTo>
                <a:lnTo>
                  <a:pt x="162320" y="4707"/>
                </a:lnTo>
                <a:lnTo>
                  <a:pt x="162231" y="4736"/>
                </a:lnTo>
                <a:lnTo>
                  <a:pt x="162231" y="4824"/>
                </a:lnTo>
                <a:lnTo>
                  <a:pt x="162261" y="4883"/>
                </a:lnTo>
                <a:lnTo>
                  <a:pt x="162320" y="4913"/>
                </a:lnTo>
                <a:lnTo>
                  <a:pt x="162349" y="4913"/>
                </a:lnTo>
                <a:lnTo>
                  <a:pt x="163585" y="4707"/>
                </a:lnTo>
                <a:lnTo>
                  <a:pt x="163643" y="4677"/>
                </a:lnTo>
                <a:lnTo>
                  <a:pt x="163673" y="4589"/>
                </a:lnTo>
                <a:lnTo>
                  <a:pt x="163614" y="4530"/>
                </a:lnTo>
                <a:lnTo>
                  <a:pt x="163555" y="4501"/>
                </a:lnTo>
                <a:close/>
                <a:moveTo>
                  <a:pt x="172321" y="4765"/>
                </a:moveTo>
                <a:lnTo>
                  <a:pt x="172233" y="4795"/>
                </a:lnTo>
                <a:lnTo>
                  <a:pt x="172174" y="4854"/>
                </a:lnTo>
                <a:lnTo>
                  <a:pt x="172203" y="4942"/>
                </a:lnTo>
                <a:lnTo>
                  <a:pt x="172262" y="4971"/>
                </a:lnTo>
                <a:lnTo>
                  <a:pt x="173468" y="5266"/>
                </a:lnTo>
                <a:lnTo>
                  <a:pt x="173498" y="5266"/>
                </a:lnTo>
                <a:lnTo>
                  <a:pt x="173557" y="5236"/>
                </a:lnTo>
                <a:lnTo>
                  <a:pt x="173615" y="5177"/>
                </a:lnTo>
                <a:lnTo>
                  <a:pt x="173586" y="5118"/>
                </a:lnTo>
                <a:lnTo>
                  <a:pt x="173527" y="5060"/>
                </a:lnTo>
                <a:lnTo>
                  <a:pt x="172321" y="4765"/>
                </a:lnTo>
                <a:close/>
                <a:moveTo>
                  <a:pt x="161084" y="4942"/>
                </a:moveTo>
                <a:lnTo>
                  <a:pt x="159849" y="5266"/>
                </a:lnTo>
                <a:lnTo>
                  <a:pt x="159790" y="5324"/>
                </a:lnTo>
                <a:lnTo>
                  <a:pt x="159790" y="5383"/>
                </a:lnTo>
                <a:lnTo>
                  <a:pt x="159819" y="5442"/>
                </a:lnTo>
                <a:lnTo>
                  <a:pt x="159878" y="5471"/>
                </a:lnTo>
                <a:lnTo>
                  <a:pt x="159907" y="5471"/>
                </a:lnTo>
                <a:lnTo>
                  <a:pt x="161114" y="5148"/>
                </a:lnTo>
                <a:lnTo>
                  <a:pt x="161202" y="5118"/>
                </a:lnTo>
                <a:lnTo>
                  <a:pt x="161202" y="5030"/>
                </a:lnTo>
                <a:lnTo>
                  <a:pt x="161143" y="4971"/>
                </a:lnTo>
                <a:lnTo>
                  <a:pt x="161084" y="4942"/>
                </a:lnTo>
                <a:close/>
                <a:moveTo>
                  <a:pt x="39595" y="4854"/>
                </a:moveTo>
                <a:lnTo>
                  <a:pt x="39507" y="4883"/>
                </a:lnTo>
                <a:lnTo>
                  <a:pt x="39507" y="4971"/>
                </a:lnTo>
                <a:lnTo>
                  <a:pt x="39536" y="5030"/>
                </a:lnTo>
                <a:lnTo>
                  <a:pt x="40536" y="5766"/>
                </a:lnTo>
                <a:lnTo>
                  <a:pt x="40595" y="5795"/>
                </a:lnTo>
                <a:lnTo>
                  <a:pt x="40654" y="5795"/>
                </a:lnTo>
                <a:lnTo>
                  <a:pt x="40683" y="5766"/>
                </a:lnTo>
                <a:lnTo>
                  <a:pt x="40713" y="5677"/>
                </a:lnTo>
                <a:lnTo>
                  <a:pt x="40654" y="5619"/>
                </a:lnTo>
                <a:lnTo>
                  <a:pt x="39654" y="4854"/>
                </a:lnTo>
                <a:close/>
                <a:moveTo>
                  <a:pt x="12885" y="4324"/>
                </a:moveTo>
                <a:lnTo>
                  <a:pt x="12797" y="4354"/>
                </a:lnTo>
                <a:lnTo>
                  <a:pt x="12326" y="4795"/>
                </a:lnTo>
                <a:lnTo>
                  <a:pt x="11885" y="5236"/>
                </a:lnTo>
                <a:lnTo>
                  <a:pt x="11885" y="5295"/>
                </a:lnTo>
                <a:lnTo>
                  <a:pt x="11385" y="4677"/>
                </a:lnTo>
                <a:lnTo>
                  <a:pt x="11326" y="4648"/>
                </a:lnTo>
                <a:lnTo>
                  <a:pt x="11237" y="4677"/>
                </a:lnTo>
                <a:lnTo>
                  <a:pt x="11208" y="4736"/>
                </a:lnTo>
                <a:lnTo>
                  <a:pt x="11237" y="4824"/>
                </a:lnTo>
                <a:lnTo>
                  <a:pt x="11620" y="5295"/>
                </a:lnTo>
                <a:lnTo>
                  <a:pt x="11973" y="5795"/>
                </a:lnTo>
                <a:lnTo>
                  <a:pt x="12032" y="5854"/>
                </a:lnTo>
                <a:lnTo>
                  <a:pt x="12061" y="5854"/>
                </a:lnTo>
                <a:lnTo>
                  <a:pt x="12120" y="5824"/>
                </a:lnTo>
                <a:lnTo>
                  <a:pt x="12179" y="5766"/>
                </a:lnTo>
                <a:lnTo>
                  <a:pt x="12149" y="5677"/>
                </a:lnTo>
                <a:lnTo>
                  <a:pt x="11973" y="5413"/>
                </a:lnTo>
                <a:lnTo>
                  <a:pt x="12002" y="5413"/>
                </a:lnTo>
                <a:lnTo>
                  <a:pt x="12061" y="5383"/>
                </a:lnTo>
                <a:lnTo>
                  <a:pt x="12473" y="4942"/>
                </a:lnTo>
                <a:lnTo>
                  <a:pt x="12944" y="4501"/>
                </a:lnTo>
                <a:lnTo>
                  <a:pt x="12973" y="4442"/>
                </a:lnTo>
                <a:lnTo>
                  <a:pt x="12944" y="4354"/>
                </a:lnTo>
                <a:lnTo>
                  <a:pt x="12885" y="4324"/>
                </a:lnTo>
                <a:close/>
                <a:moveTo>
                  <a:pt x="174674" y="5413"/>
                </a:moveTo>
                <a:lnTo>
                  <a:pt x="174616" y="5471"/>
                </a:lnTo>
                <a:lnTo>
                  <a:pt x="174616" y="5560"/>
                </a:lnTo>
                <a:lnTo>
                  <a:pt x="174674" y="5589"/>
                </a:lnTo>
                <a:lnTo>
                  <a:pt x="175851" y="6001"/>
                </a:lnTo>
                <a:lnTo>
                  <a:pt x="175969" y="6001"/>
                </a:lnTo>
                <a:lnTo>
                  <a:pt x="175998" y="5942"/>
                </a:lnTo>
                <a:lnTo>
                  <a:pt x="175998" y="5854"/>
                </a:lnTo>
                <a:lnTo>
                  <a:pt x="175939" y="5795"/>
                </a:lnTo>
                <a:lnTo>
                  <a:pt x="174733" y="5413"/>
                </a:lnTo>
                <a:close/>
                <a:moveTo>
                  <a:pt x="158643" y="5619"/>
                </a:moveTo>
                <a:lnTo>
                  <a:pt x="157466" y="6060"/>
                </a:lnTo>
                <a:lnTo>
                  <a:pt x="157407" y="6119"/>
                </a:lnTo>
                <a:lnTo>
                  <a:pt x="157407" y="6177"/>
                </a:lnTo>
                <a:lnTo>
                  <a:pt x="157437" y="6236"/>
                </a:lnTo>
                <a:lnTo>
                  <a:pt x="157495" y="6266"/>
                </a:lnTo>
                <a:lnTo>
                  <a:pt x="157554" y="6236"/>
                </a:lnTo>
                <a:lnTo>
                  <a:pt x="158731" y="5824"/>
                </a:lnTo>
                <a:lnTo>
                  <a:pt x="158790" y="5766"/>
                </a:lnTo>
                <a:lnTo>
                  <a:pt x="158790" y="5707"/>
                </a:lnTo>
                <a:lnTo>
                  <a:pt x="158731" y="5648"/>
                </a:lnTo>
                <a:lnTo>
                  <a:pt x="158643" y="5619"/>
                </a:lnTo>
                <a:close/>
                <a:moveTo>
                  <a:pt x="177028" y="6266"/>
                </a:moveTo>
                <a:lnTo>
                  <a:pt x="176969" y="6324"/>
                </a:lnTo>
                <a:lnTo>
                  <a:pt x="176969" y="6413"/>
                </a:lnTo>
                <a:lnTo>
                  <a:pt x="177028" y="6472"/>
                </a:lnTo>
                <a:lnTo>
                  <a:pt x="177587" y="6736"/>
                </a:lnTo>
                <a:lnTo>
                  <a:pt x="178146" y="7001"/>
                </a:lnTo>
                <a:lnTo>
                  <a:pt x="178234" y="7001"/>
                </a:lnTo>
                <a:lnTo>
                  <a:pt x="178293" y="6942"/>
                </a:lnTo>
                <a:lnTo>
                  <a:pt x="178293" y="6854"/>
                </a:lnTo>
                <a:lnTo>
                  <a:pt x="178234" y="6795"/>
                </a:lnTo>
                <a:lnTo>
                  <a:pt x="177675" y="6530"/>
                </a:lnTo>
                <a:lnTo>
                  <a:pt x="177087" y="6266"/>
                </a:lnTo>
                <a:close/>
                <a:moveTo>
                  <a:pt x="156319" y="6530"/>
                </a:moveTo>
                <a:lnTo>
                  <a:pt x="155171" y="7060"/>
                </a:lnTo>
                <a:lnTo>
                  <a:pt x="155113" y="7119"/>
                </a:lnTo>
                <a:lnTo>
                  <a:pt x="155113" y="7207"/>
                </a:lnTo>
                <a:lnTo>
                  <a:pt x="155171" y="7236"/>
                </a:lnTo>
                <a:lnTo>
                  <a:pt x="155230" y="7266"/>
                </a:lnTo>
                <a:lnTo>
                  <a:pt x="155260" y="7266"/>
                </a:lnTo>
                <a:lnTo>
                  <a:pt x="156378" y="6707"/>
                </a:lnTo>
                <a:lnTo>
                  <a:pt x="156436" y="6648"/>
                </a:lnTo>
                <a:lnTo>
                  <a:pt x="156436" y="6589"/>
                </a:lnTo>
                <a:lnTo>
                  <a:pt x="156378" y="6530"/>
                </a:lnTo>
                <a:close/>
                <a:moveTo>
                  <a:pt x="11149" y="6148"/>
                </a:moveTo>
                <a:lnTo>
                  <a:pt x="11061" y="6177"/>
                </a:lnTo>
                <a:lnTo>
                  <a:pt x="10679" y="6677"/>
                </a:lnTo>
                <a:lnTo>
                  <a:pt x="10326" y="7207"/>
                </a:lnTo>
                <a:lnTo>
                  <a:pt x="10296" y="7266"/>
                </a:lnTo>
                <a:lnTo>
                  <a:pt x="10355" y="7354"/>
                </a:lnTo>
                <a:lnTo>
                  <a:pt x="10443" y="7354"/>
                </a:lnTo>
                <a:lnTo>
                  <a:pt x="10473" y="7325"/>
                </a:lnTo>
                <a:lnTo>
                  <a:pt x="10855" y="6795"/>
                </a:lnTo>
                <a:lnTo>
                  <a:pt x="11237" y="6324"/>
                </a:lnTo>
                <a:lnTo>
                  <a:pt x="11267" y="6236"/>
                </a:lnTo>
                <a:lnTo>
                  <a:pt x="11208" y="6177"/>
                </a:lnTo>
                <a:lnTo>
                  <a:pt x="11149" y="6148"/>
                </a:lnTo>
                <a:close/>
                <a:moveTo>
                  <a:pt x="41566" y="6383"/>
                </a:moveTo>
                <a:lnTo>
                  <a:pt x="41477" y="6442"/>
                </a:lnTo>
                <a:lnTo>
                  <a:pt x="41448" y="6501"/>
                </a:lnTo>
                <a:lnTo>
                  <a:pt x="41507" y="6589"/>
                </a:lnTo>
                <a:lnTo>
                  <a:pt x="42419" y="7413"/>
                </a:lnTo>
                <a:lnTo>
                  <a:pt x="42478" y="7442"/>
                </a:lnTo>
                <a:lnTo>
                  <a:pt x="42566" y="7413"/>
                </a:lnTo>
                <a:lnTo>
                  <a:pt x="42595" y="7354"/>
                </a:lnTo>
                <a:lnTo>
                  <a:pt x="42566" y="7266"/>
                </a:lnTo>
                <a:lnTo>
                  <a:pt x="41625" y="6413"/>
                </a:lnTo>
                <a:lnTo>
                  <a:pt x="41566" y="6383"/>
                </a:lnTo>
                <a:close/>
                <a:moveTo>
                  <a:pt x="12767" y="6707"/>
                </a:moveTo>
                <a:lnTo>
                  <a:pt x="12679" y="6736"/>
                </a:lnTo>
                <a:lnTo>
                  <a:pt x="12620" y="6795"/>
                </a:lnTo>
                <a:lnTo>
                  <a:pt x="12620" y="6854"/>
                </a:lnTo>
                <a:lnTo>
                  <a:pt x="12914" y="7413"/>
                </a:lnTo>
                <a:lnTo>
                  <a:pt x="13179" y="7972"/>
                </a:lnTo>
                <a:lnTo>
                  <a:pt x="13208" y="8031"/>
                </a:lnTo>
                <a:lnTo>
                  <a:pt x="13267" y="8060"/>
                </a:lnTo>
                <a:lnTo>
                  <a:pt x="13326" y="8031"/>
                </a:lnTo>
                <a:lnTo>
                  <a:pt x="13355" y="7972"/>
                </a:lnTo>
                <a:lnTo>
                  <a:pt x="13355" y="7913"/>
                </a:lnTo>
                <a:lnTo>
                  <a:pt x="13120" y="7325"/>
                </a:lnTo>
                <a:lnTo>
                  <a:pt x="12826" y="6766"/>
                </a:lnTo>
                <a:lnTo>
                  <a:pt x="12767" y="6707"/>
                </a:lnTo>
                <a:close/>
                <a:moveTo>
                  <a:pt x="179263" y="7383"/>
                </a:moveTo>
                <a:lnTo>
                  <a:pt x="179205" y="7442"/>
                </a:lnTo>
                <a:lnTo>
                  <a:pt x="179205" y="7531"/>
                </a:lnTo>
                <a:lnTo>
                  <a:pt x="179234" y="7589"/>
                </a:lnTo>
                <a:lnTo>
                  <a:pt x="179793" y="7913"/>
                </a:lnTo>
                <a:lnTo>
                  <a:pt x="180293" y="8237"/>
                </a:lnTo>
                <a:lnTo>
                  <a:pt x="180352" y="8266"/>
                </a:lnTo>
                <a:lnTo>
                  <a:pt x="180411" y="8237"/>
                </a:lnTo>
                <a:lnTo>
                  <a:pt x="180440" y="8207"/>
                </a:lnTo>
                <a:lnTo>
                  <a:pt x="180469" y="8148"/>
                </a:lnTo>
                <a:lnTo>
                  <a:pt x="180411" y="8060"/>
                </a:lnTo>
                <a:lnTo>
                  <a:pt x="179881" y="7736"/>
                </a:lnTo>
                <a:lnTo>
                  <a:pt x="179352" y="7413"/>
                </a:lnTo>
                <a:lnTo>
                  <a:pt x="179263" y="7383"/>
                </a:lnTo>
                <a:close/>
                <a:moveTo>
                  <a:pt x="154054" y="7648"/>
                </a:moveTo>
                <a:lnTo>
                  <a:pt x="152995" y="8295"/>
                </a:lnTo>
                <a:lnTo>
                  <a:pt x="152936" y="8384"/>
                </a:lnTo>
                <a:lnTo>
                  <a:pt x="152965" y="8442"/>
                </a:lnTo>
                <a:lnTo>
                  <a:pt x="152995" y="8501"/>
                </a:lnTo>
                <a:lnTo>
                  <a:pt x="153053" y="8501"/>
                </a:lnTo>
                <a:lnTo>
                  <a:pt x="153083" y="8472"/>
                </a:lnTo>
                <a:lnTo>
                  <a:pt x="154171" y="7825"/>
                </a:lnTo>
                <a:lnTo>
                  <a:pt x="154201" y="7766"/>
                </a:lnTo>
                <a:lnTo>
                  <a:pt x="154201" y="7707"/>
                </a:lnTo>
                <a:lnTo>
                  <a:pt x="154142" y="7648"/>
                </a:lnTo>
                <a:close/>
                <a:moveTo>
                  <a:pt x="43360" y="8148"/>
                </a:moveTo>
                <a:lnTo>
                  <a:pt x="43272" y="8178"/>
                </a:lnTo>
                <a:lnTo>
                  <a:pt x="43242" y="8237"/>
                </a:lnTo>
                <a:lnTo>
                  <a:pt x="43272" y="8325"/>
                </a:lnTo>
                <a:lnTo>
                  <a:pt x="43684" y="8795"/>
                </a:lnTo>
                <a:lnTo>
                  <a:pt x="44095" y="9266"/>
                </a:lnTo>
                <a:lnTo>
                  <a:pt x="44125" y="9296"/>
                </a:lnTo>
                <a:lnTo>
                  <a:pt x="44184" y="9296"/>
                </a:lnTo>
                <a:lnTo>
                  <a:pt x="44243" y="9266"/>
                </a:lnTo>
                <a:lnTo>
                  <a:pt x="44272" y="9207"/>
                </a:lnTo>
                <a:lnTo>
                  <a:pt x="44243" y="9119"/>
                </a:lnTo>
                <a:lnTo>
                  <a:pt x="43860" y="8648"/>
                </a:lnTo>
                <a:lnTo>
                  <a:pt x="43419" y="8178"/>
                </a:lnTo>
                <a:lnTo>
                  <a:pt x="43360" y="8148"/>
                </a:lnTo>
                <a:close/>
                <a:moveTo>
                  <a:pt x="9708" y="8207"/>
                </a:moveTo>
                <a:lnTo>
                  <a:pt x="9649" y="8266"/>
                </a:lnTo>
                <a:lnTo>
                  <a:pt x="9355" y="8825"/>
                </a:lnTo>
                <a:lnTo>
                  <a:pt x="9061" y="9384"/>
                </a:lnTo>
                <a:lnTo>
                  <a:pt x="9061" y="9472"/>
                </a:lnTo>
                <a:lnTo>
                  <a:pt x="9119" y="9531"/>
                </a:lnTo>
                <a:lnTo>
                  <a:pt x="9149" y="9531"/>
                </a:lnTo>
                <a:lnTo>
                  <a:pt x="9208" y="9501"/>
                </a:lnTo>
                <a:lnTo>
                  <a:pt x="9267" y="9472"/>
                </a:lnTo>
                <a:lnTo>
                  <a:pt x="9531" y="8913"/>
                </a:lnTo>
                <a:lnTo>
                  <a:pt x="9825" y="8354"/>
                </a:lnTo>
                <a:lnTo>
                  <a:pt x="9825" y="8295"/>
                </a:lnTo>
                <a:lnTo>
                  <a:pt x="9796" y="8237"/>
                </a:lnTo>
                <a:lnTo>
                  <a:pt x="9708" y="8207"/>
                </a:lnTo>
                <a:close/>
                <a:moveTo>
                  <a:pt x="181352" y="8795"/>
                </a:moveTo>
                <a:lnTo>
                  <a:pt x="181293" y="8825"/>
                </a:lnTo>
                <a:lnTo>
                  <a:pt x="181264" y="8884"/>
                </a:lnTo>
                <a:lnTo>
                  <a:pt x="181323" y="8972"/>
                </a:lnTo>
                <a:lnTo>
                  <a:pt x="181793" y="9354"/>
                </a:lnTo>
                <a:lnTo>
                  <a:pt x="182264" y="9766"/>
                </a:lnTo>
                <a:lnTo>
                  <a:pt x="182352" y="9796"/>
                </a:lnTo>
                <a:lnTo>
                  <a:pt x="182382" y="9766"/>
                </a:lnTo>
                <a:lnTo>
                  <a:pt x="182411" y="9737"/>
                </a:lnTo>
                <a:lnTo>
                  <a:pt x="182440" y="9678"/>
                </a:lnTo>
                <a:lnTo>
                  <a:pt x="182411" y="9590"/>
                </a:lnTo>
                <a:lnTo>
                  <a:pt x="181940" y="9207"/>
                </a:lnTo>
                <a:lnTo>
                  <a:pt x="181440" y="8795"/>
                </a:lnTo>
                <a:close/>
                <a:moveTo>
                  <a:pt x="151936" y="9001"/>
                </a:moveTo>
                <a:lnTo>
                  <a:pt x="150936" y="9766"/>
                </a:lnTo>
                <a:lnTo>
                  <a:pt x="150906" y="9854"/>
                </a:lnTo>
                <a:lnTo>
                  <a:pt x="150936" y="9913"/>
                </a:lnTo>
                <a:lnTo>
                  <a:pt x="150965" y="9943"/>
                </a:lnTo>
                <a:lnTo>
                  <a:pt x="150994" y="9972"/>
                </a:lnTo>
                <a:lnTo>
                  <a:pt x="151083" y="9943"/>
                </a:lnTo>
                <a:lnTo>
                  <a:pt x="152053" y="9178"/>
                </a:lnTo>
                <a:lnTo>
                  <a:pt x="152112" y="9119"/>
                </a:lnTo>
                <a:lnTo>
                  <a:pt x="152083" y="9031"/>
                </a:lnTo>
                <a:lnTo>
                  <a:pt x="152024" y="9001"/>
                </a:lnTo>
                <a:close/>
                <a:moveTo>
                  <a:pt x="13679" y="9031"/>
                </a:moveTo>
                <a:lnTo>
                  <a:pt x="13620" y="9060"/>
                </a:lnTo>
                <a:lnTo>
                  <a:pt x="13620" y="9148"/>
                </a:lnTo>
                <a:lnTo>
                  <a:pt x="13767" y="9737"/>
                </a:lnTo>
                <a:lnTo>
                  <a:pt x="13914" y="10355"/>
                </a:lnTo>
                <a:lnTo>
                  <a:pt x="13944" y="10413"/>
                </a:lnTo>
                <a:lnTo>
                  <a:pt x="14032" y="10443"/>
                </a:lnTo>
                <a:lnTo>
                  <a:pt x="14120" y="10384"/>
                </a:lnTo>
                <a:lnTo>
                  <a:pt x="14120" y="10296"/>
                </a:lnTo>
                <a:lnTo>
                  <a:pt x="13973" y="9678"/>
                </a:lnTo>
                <a:lnTo>
                  <a:pt x="13797" y="9090"/>
                </a:lnTo>
                <a:lnTo>
                  <a:pt x="13767" y="9031"/>
                </a:lnTo>
                <a:close/>
                <a:moveTo>
                  <a:pt x="44949" y="10090"/>
                </a:moveTo>
                <a:lnTo>
                  <a:pt x="44860" y="10119"/>
                </a:lnTo>
                <a:lnTo>
                  <a:pt x="44831" y="10178"/>
                </a:lnTo>
                <a:lnTo>
                  <a:pt x="44831" y="10266"/>
                </a:lnTo>
                <a:lnTo>
                  <a:pt x="45537" y="11296"/>
                </a:lnTo>
                <a:lnTo>
                  <a:pt x="45566" y="11325"/>
                </a:lnTo>
                <a:lnTo>
                  <a:pt x="45684" y="11325"/>
                </a:lnTo>
                <a:lnTo>
                  <a:pt x="45743" y="11266"/>
                </a:lnTo>
                <a:lnTo>
                  <a:pt x="45713" y="11178"/>
                </a:lnTo>
                <a:lnTo>
                  <a:pt x="45007" y="10149"/>
                </a:lnTo>
                <a:lnTo>
                  <a:pt x="44949" y="10090"/>
                </a:lnTo>
                <a:close/>
                <a:moveTo>
                  <a:pt x="183264" y="10443"/>
                </a:moveTo>
                <a:lnTo>
                  <a:pt x="183176" y="10472"/>
                </a:lnTo>
                <a:lnTo>
                  <a:pt x="183146" y="10531"/>
                </a:lnTo>
                <a:lnTo>
                  <a:pt x="183176" y="10619"/>
                </a:lnTo>
                <a:lnTo>
                  <a:pt x="183617" y="11061"/>
                </a:lnTo>
                <a:lnTo>
                  <a:pt x="184029" y="11531"/>
                </a:lnTo>
                <a:lnTo>
                  <a:pt x="184058" y="11561"/>
                </a:lnTo>
                <a:lnTo>
                  <a:pt x="184088" y="11561"/>
                </a:lnTo>
                <a:lnTo>
                  <a:pt x="184176" y="11531"/>
                </a:lnTo>
                <a:lnTo>
                  <a:pt x="184205" y="11472"/>
                </a:lnTo>
                <a:lnTo>
                  <a:pt x="184176" y="11384"/>
                </a:lnTo>
                <a:lnTo>
                  <a:pt x="183764" y="10913"/>
                </a:lnTo>
                <a:lnTo>
                  <a:pt x="183323" y="10472"/>
                </a:lnTo>
                <a:lnTo>
                  <a:pt x="183264" y="10443"/>
                </a:lnTo>
                <a:close/>
                <a:moveTo>
                  <a:pt x="150053" y="10560"/>
                </a:moveTo>
                <a:lnTo>
                  <a:pt x="149994" y="10590"/>
                </a:lnTo>
                <a:lnTo>
                  <a:pt x="149288" y="11237"/>
                </a:lnTo>
                <a:lnTo>
                  <a:pt x="149082" y="11443"/>
                </a:lnTo>
                <a:lnTo>
                  <a:pt x="149053" y="11531"/>
                </a:lnTo>
                <a:lnTo>
                  <a:pt x="149082" y="11619"/>
                </a:lnTo>
                <a:lnTo>
                  <a:pt x="149141" y="11649"/>
                </a:lnTo>
                <a:lnTo>
                  <a:pt x="149229" y="11590"/>
                </a:lnTo>
                <a:lnTo>
                  <a:pt x="149435" y="11384"/>
                </a:lnTo>
                <a:lnTo>
                  <a:pt x="150112" y="10737"/>
                </a:lnTo>
                <a:lnTo>
                  <a:pt x="150171" y="10678"/>
                </a:lnTo>
                <a:lnTo>
                  <a:pt x="150141" y="10590"/>
                </a:lnTo>
                <a:lnTo>
                  <a:pt x="150053" y="10560"/>
                </a:lnTo>
                <a:close/>
                <a:moveTo>
                  <a:pt x="8708" y="10472"/>
                </a:moveTo>
                <a:lnTo>
                  <a:pt x="8649" y="10502"/>
                </a:lnTo>
                <a:lnTo>
                  <a:pt x="8590" y="10560"/>
                </a:lnTo>
                <a:lnTo>
                  <a:pt x="8384" y="11149"/>
                </a:lnTo>
                <a:lnTo>
                  <a:pt x="8208" y="11737"/>
                </a:lnTo>
                <a:lnTo>
                  <a:pt x="8208" y="11825"/>
                </a:lnTo>
                <a:lnTo>
                  <a:pt x="8266" y="11884"/>
                </a:lnTo>
                <a:lnTo>
                  <a:pt x="8296" y="11884"/>
                </a:lnTo>
                <a:lnTo>
                  <a:pt x="8355" y="11855"/>
                </a:lnTo>
                <a:lnTo>
                  <a:pt x="8413" y="11796"/>
                </a:lnTo>
                <a:lnTo>
                  <a:pt x="8590" y="11208"/>
                </a:lnTo>
                <a:lnTo>
                  <a:pt x="8766" y="10619"/>
                </a:lnTo>
                <a:lnTo>
                  <a:pt x="8766" y="10531"/>
                </a:lnTo>
                <a:lnTo>
                  <a:pt x="8708" y="10472"/>
                </a:lnTo>
                <a:close/>
                <a:moveTo>
                  <a:pt x="14209" y="11472"/>
                </a:moveTo>
                <a:lnTo>
                  <a:pt x="14120" y="11502"/>
                </a:lnTo>
                <a:lnTo>
                  <a:pt x="14091" y="11590"/>
                </a:lnTo>
                <a:lnTo>
                  <a:pt x="14150" y="12031"/>
                </a:lnTo>
                <a:lnTo>
                  <a:pt x="14150" y="12472"/>
                </a:lnTo>
                <a:lnTo>
                  <a:pt x="14150" y="12825"/>
                </a:lnTo>
                <a:lnTo>
                  <a:pt x="14179" y="12884"/>
                </a:lnTo>
                <a:lnTo>
                  <a:pt x="14238" y="12914"/>
                </a:lnTo>
                <a:lnTo>
                  <a:pt x="14326" y="12884"/>
                </a:lnTo>
                <a:lnTo>
                  <a:pt x="14356" y="12825"/>
                </a:lnTo>
                <a:lnTo>
                  <a:pt x="14356" y="12472"/>
                </a:lnTo>
                <a:lnTo>
                  <a:pt x="14356" y="12031"/>
                </a:lnTo>
                <a:lnTo>
                  <a:pt x="14326" y="11561"/>
                </a:lnTo>
                <a:lnTo>
                  <a:pt x="14267" y="11472"/>
                </a:lnTo>
                <a:close/>
                <a:moveTo>
                  <a:pt x="46213" y="12208"/>
                </a:moveTo>
                <a:lnTo>
                  <a:pt x="46184" y="12267"/>
                </a:lnTo>
                <a:lnTo>
                  <a:pt x="46184" y="12355"/>
                </a:lnTo>
                <a:lnTo>
                  <a:pt x="46772" y="13473"/>
                </a:lnTo>
                <a:lnTo>
                  <a:pt x="46802" y="13502"/>
                </a:lnTo>
                <a:lnTo>
                  <a:pt x="46861" y="13531"/>
                </a:lnTo>
                <a:lnTo>
                  <a:pt x="46890" y="13502"/>
                </a:lnTo>
                <a:lnTo>
                  <a:pt x="46949" y="13443"/>
                </a:lnTo>
                <a:lnTo>
                  <a:pt x="46949" y="13384"/>
                </a:lnTo>
                <a:lnTo>
                  <a:pt x="46361" y="12267"/>
                </a:lnTo>
                <a:lnTo>
                  <a:pt x="46302" y="12208"/>
                </a:lnTo>
                <a:close/>
                <a:moveTo>
                  <a:pt x="148288" y="12355"/>
                </a:moveTo>
                <a:lnTo>
                  <a:pt x="148229" y="12384"/>
                </a:lnTo>
                <a:lnTo>
                  <a:pt x="147817" y="12855"/>
                </a:lnTo>
                <a:lnTo>
                  <a:pt x="147406" y="13355"/>
                </a:lnTo>
                <a:lnTo>
                  <a:pt x="147406" y="13414"/>
                </a:lnTo>
                <a:lnTo>
                  <a:pt x="147435" y="13502"/>
                </a:lnTo>
                <a:lnTo>
                  <a:pt x="147494" y="13531"/>
                </a:lnTo>
                <a:lnTo>
                  <a:pt x="147553" y="13502"/>
                </a:lnTo>
                <a:lnTo>
                  <a:pt x="147582" y="13473"/>
                </a:lnTo>
                <a:lnTo>
                  <a:pt x="147964" y="13002"/>
                </a:lnTo>
                <a:lnTo>
                  <a:pt x="148376" y="12502"/>
                </a:lnTo>
                <a:lnTo>
                  <a:pt x="148406" y="12443"/>
                </a:lnTo>
                <a:lnTo>
                  <a:pt x="148376" y="12355"/>
                </a:lnTo>
                <a:close/>
                <a:moveTo>
                  <a:pt x="184794" y="12355"/>
                </a:moveTo>
                <a:lnTo>
                  <a:pt x="184764" y="12443"/>
                </a:lnTo>
                <a:lnTo>
                  <a:pt x="184794" y="12502"/>
                </a:lnTo>
                <a:lnTo>
                  <a:pt x="185147" y="13031"/>
                </a:lnTo>
                <a:lnTo>
                  <a:pt x="185470" y="13561"/>
                </a:lnTo>
                <a:lnTo>
                  <a:pt x="185500" y="13590"/>
                </a:lnTo>
                <a:lnTo>
                  <a:pt x="185617" y="13590"/>
                </a:lnTo>
                <a:lnTo>
                  <a:pt x="185647" y="13531"/>
                </a:lnTo>
                <a:lnTo>
                  <a:pt x="185647" y="13443"/>
                </a:lnTo>
                <a:lnTo>
                  <a:pt x="185323" y="12914"/>
                </a:lnTo>
                <a:lnTo>
                  <a:pt x="184941" y="12384"/>
                </a:lnTo>
                <a:lnTo>
                  <a:pt x="184882" y="12355"/>
                </a:lnTo>
                <a:close/>
                <a:moveTo>
                  <a:pt x="8060" y="12884"/>
                </a:moveTo>
                <a:lnTo>
                  <a:pt x="7972" y="12914"/>
                </a:lnTo>
                <a:lnTo>
                  <a:pt x="7943" y="12973"/>
                </a:lnTo>
                <a:lnTo>
                  <a:pt x="7825" y="13767"/>
                </a:lnTo>
                <a:lnTo>
                  <a:pt x="7796" y="14237"/>
                </a:lnTo>
                <a:lnTo>
                  <a:pt x="7825" y="14326"/>
                </a:lnTo>
                <a:lnTo>
                  <a:pt x="7884" y="14355"/>
                </a:lnTo>
                <a:lnTo>
                  <a:pt x="7972" y="14326"/>
                </a:lnTo>
                <a:lnTo>
                  <a:pt x="8002" y="14237"/>
                </a:lnTo>
                <a:lnTo>
                  <a:pt x="8031" y="13796"/>
                </a:lnTo>
                <a:lnTo>
                  <a:pt x="8149" y="13031"/>
                </a:lnTo>
                <a:lnTo>
                  <a:pt x="8119" y="12943"/>
                </a:lnTo>
                <a:lnTo>
                  <a:pt x="8060" y="12884"/>
                </a:lnTo>
                <a:close/>
                <a:moveTo>
                  <a:pt x="14120" y="13943"/>
                </a:moveTo>
                <a:lnTo>
                  <a:pt x="14032" y="13973"/>
                </a:lnTo>
                <a:lnTo>
                  <a:pt x="14003" y="14032"/>
                </a:lnTo>
                <a:lnTo>
                  <a:pt x="13826" y="14649"/>
                </a:lnTo>
                <a:lnTo>
                  <a:pt x="13738" y="14914"/>
                </a:lnTo>
                <a:lnTo>
                  <a:pt x="13620" y="15208"/>
                </a:lnTo>
                <a:lnTo>
                  <a:pt x="13620" y="15267"/>
                </a:lnTo>
                <a:lnTo>
                  <a:pt x="13650" y="15326"/>
                </a:lnTo>
                <a:lnTo>
                  <a:pt x="13708" y="15355"/>
                </a:lnTo>
                <a:lnTo>
                  <a:pt x="13767" y="15326"/>
                </a:lnTo>
                <a:lnTo>
                  <a:pt x="13797" y="15296"/>
                </a:lnTo>
                <a:lnTo>
                  <a:pt x="13914" y="15002"/>
                </a:lnTo>
                <a:lnTo>
                  <a:pt x="14032" y="14708"/>
                </a:lnTo>
                <a:lnTo>
                  <a:pt x="14120" y="14414"/>
                </a:lnTo>
                <a:lnTo>
                  <a:pt x="14209" y="14090"/>
                </a:lnTo>
                <a:lnTo>
                  <a:pt x="14179" y="14002"/>
                </a:lnTo>
                <a:lnTo>
                  <a:pt x="14120" y="13943"/>
                </a:lnTo>
                <a:close/>
                <a:moveTo>
                  <a:pt x="146729" y="14326"/>
                </a:moveTo>
                <a:lnTo>
                  <a:pt x="146670" y="14355"/>
                </a:lnTo>
                <a:lnTo>
                  <a:pt x="146317" y="14885"/>
                </a:lnTo>
                <a:lnTo>
                  <a:pt x="145994" y="15414"/>
                </a:lnTo>
                <a:lnTo>
                  <a:pt x="145964" y="15502"/>
                </a:lnTo>
                <a:lnTo>
                  <a:pt x="146023" y="15561"/>
                </a:lnTo>
                <a:lnTo>
                  <a:pt x="146082" y="15591"/>
                </a:lnTo>
                <a:lnTo>
                  <a:pt x="146141" y="15561"/>
                </a:lnTo>
                <a:lnTo>
                  <a:pt x="146170" y="15532"/>
                </a:lnTo>
                <a:lnTo>
                  <a:pt x="146494" y="15002"/>
                </a:lnTo>
                <a:lnTo>
                  <a:pt x="146847" y="14473"/>
                </a:lnTo>
                <a:lnTo>
                  <a:pt x="146847" y="14414"/>
                </a:lnTo>
                <a:lnTo>
                  <a:pt x="146817" y="14326"/>
                </a:lnTo>
                <a:close/>
                <a:moveTo>
                  <a:pt x="47331" y="14443"/>
                </a:moveTo>
                <a:lnTo>
                  <a:pt x="47272" y="14502"/>
                </a:lnTo>
                <a:lnTo>
                  <a:pt x="47272" y="14590"/>
                </a:lnTo>
                <a:lnTo>
                  <a:pt x="47743" y="15767"/>
                </a:lnTo>
                <a:lnTo>
                  <a:pt x="47773" y="15797"/>
                </a:lnTo>
                <a:lnTo>
                  <a:pt x="47831" y="15826"/>
                </a:lnTo>
                <a:lnTo>
                  <a:pt x="47890" y="15826"/>
                </a:lnTo>
                <a:lnTo>
                  <a:pt x="47949" y="15767"/>
                </a:lnTo>
                <a:lnTo>
                  <a:pt x="47949" y="15679"/>
                </a:lnTo>
                <a:lnTo>
                  <a:pt x="47478" y="14502"/>
                </a:lnTo>
                <a:lnTo>
                  <a:pt x="47420" y="14443"/>
                </a:lnTo>
                <a:close/>
                <a:moveTo>
                  <a:pt x="186117" y="14502"/>
                </a:moveTo>
                <a:lnTo>
                  <a:pt x="186059" y="14561"/>
                </a:lnTo>
                <a:lnTo>
                  <a:pt x="186059" y="14649"/>
                </a:lnTo>
                <a:lnTo>
                  <a:pt x="186323" y="15208"/>
                </a:lnTo>
                <a:lnTo>
                  <a:pt x="186559" y="15797"/>
                </a:lnTo>
                <a:lnTo>
                  <a:pt x="186588" y="15826"/>
                </a:lnTo>
                <a:lnTo>
                  <a:pt x="186647" y="15855"/>
                </a:lnTo>
                <a:lnTo>
                  <a:pt x="186676" y="15855"/>
                </a:lnTo>
                <a:lnTo>
                  <a:pt x="186735" y="15797"/>
                </a:lnTo>
                <a:lnTo>
                  <a:pt x="186735" y="15708"/>
                </a:lnTo>
                <a:lnTo>
                  <a:pt x="186500" y="15120"/>
                </a:lnTo>
                <a:lnTo>
                  <a:pt x="186235" y="14561"/>
                </a:lnTo>
                <a:lnTo>
                  <a:pt x="186176" y="14502"/>
                </a:lnTo>
                <a:close/>
                <a:moveTo>
                  <a:pt x="7943" y="15385"/>
                </a:moveTo>
                <a:lnTo>
                  <a:pt x="7884" y="15444"/>
                </a:lnTo>
                <a:lnTo>
                  <a:pt x="7884" y="15502"/>
                </a:lnTo>
                <a:lnTo>
                  <a:pt x="8002" y="15914"/>
                </a:lnTo>
                <a:lnTo>
                  <a:pt x="8178" y="16267"/>
                </a:lnTo>
                <a:lnTo>
                  <a:pt x="8296" y="16473"/>
                </a:lnTo>
                <a:lnTo>
                  <a:pt x="8443" y="16679"/>
                </a:lnTo>
                <a:lnTo>
                  <a:pt x="8502" y="16679"/>
                </a:lnTo>
                <a:lnTo>
                  <a:pt x="8531" y="16708"/>
                </a:lnTo>
                <a:lnTo>
                  <a:pt x="8590" y="16679"/>
                </a:lnTo>
                <a:lnTo>
                  <a:pt x="8649" y="16591"/>
                </a:lnTo>
                <a:lnTo>
                  <a:pt x="8619" y="16532"/>
                </a:lnTo>
                <a:lnTo>
                  <a:pt x="8472" y="16355"/>
                </a:lnTo>
                <a:lnTo>
                  <a:pt x="8355" y="16179"/>
                </a:lnTo>
                <a:lnTo>
                  <a:pt x="8178" y="15826"/>
                </a:lnTo>
                <a:lnTo>
                  <a:pt x="8090" y="15473"/>
                </a:lnTo>
                <a:lnTo>
                  <a:pt x="8031" y="15414"/>
                </a:lnTo>
                <a:lnTo>
                  <a:pt x="7943" y="15385"/>
                </a:lnTo>
                <a:close/>
                <a:moveTo>
                  <a:pt x="13002" y="16179"/>
                </a:moveTo>
                <a:lnTo>
                  <a:pt x="12944" y="16208"/>
                </a:lnTo>
                <a:lnTo>
                  <a:pt x="12797" y="16385"/>
                </a:lnTo>
                <a:lnTo>
                  <a:pt x="12620" y="16532"/>
                </a:lnTo>
                <a:lnTo>
                  <a:pt x="12414" y="16679"/>
                </a:lnTo>
                <a:lnTo>
                  <a:pt x="12208" y="16826"/>
                </a:lnTo>
                <a:lnTo>
                  <a:pt x="11973" y="16944"/>
                </a:lnTo>
                <a:lnTo>
                  <a:pt x="11914" y="17003"/>
                </a:lnTo>
                <a:lnTo>
                  <a:pt x="11943" y="17091"/>
                </a:lnTo>
                <a:lnTo>
                  <a:pt x="11973" y="17120"/>
                </a:lnTo>
                <a:lnTo>
                  <a:pt x="12032" y="17150"/>
                </a:lnTo>
                <a:lnTo>
                  <a:pt x="12061" y="17120"/>
                </a:lnTo>
                <a:lnTo>
                  <a:pt x="12326" y="17003"/>
                </a:lnTo>
                <a:lnTo>
                  <a:pt x="12532" y="16856"/>
                </a:lnTo>
                <a:lnTo>
                  <a:pt x="12738" y="16708"/>
                </a:lnTo>
                <a:lnTo>
                  <a:pt x="12944" y="16532"/>
                </a:lnTo>
                <a:lnTo>
                  <a:pt x="13091" y="16355"/>
                </a:lnTo>
                <a:lnTo>
                  <a:pt x="13120" y="16267"/>
                </a:lnTo>
                <a:lnTo>
                  <a:pt x="13091" y="16208"/>
                </a:lnTo>
                <a:lnTo>
                  <a:pt x="13002" y="16179"/>
                </a:lnTo>
                <a:close/>
                <a:moveTo>
                  <a:pt x="9531" y="17150"/>
                </a:moveTo>
                <a:lnTo>
                  <a:pt x="9472" y="17208"/>
                </a:lnTo>
                <a:lnTo>
                  <a:pt x="9502" y="17297"/>
                </a:lnTo>
                <a:lnTo>
                  <a:pt x="9561" y="17356"/>
                </a:lnTo>
                <a:lnTo>
                  <a:pt x="9796" y="17414"/>
                </a:lnTo>
                <a:lnTo>
                  <a:pt x="10031" y="17444"/>
                </a:lnTo>
                <a:lnTo>
                  <a:pt x="10267" y="17473"/>
                </a:lnTo>
                <a:lnTo>
                  <a:pt x="10826" y="17473"/>
                </a:lnTo>
                <a:lnTo>
                  <a:pt x="10914" y="17444"/>
                </a:lnTo>
                <a:lnTo>
                  <a:pt x="10943" y="17356"/>
                </a:lnTo>
                <a:lnTo>
                  <a:pt x="10884" y="17297"/>
                </a:lnTo>
                <a:lnTo>
                  <a:pt x="10826" y="17267"/>
                </a:lnTo>
                <a:lnTo>
                  <a:pt x="10208" y="17267"/>
                </a:lnTo>
                <a:lnTo>
                  <a:pt x="9914" y="17208"/>
                </a:lnTo>
                <a:lnTo>
                  <a:pt x="9620" y="17150"/>
                </a:lnTo>
                <a:close/>
                <a:moveTo>
                  <a:pt x="145435" y="16473"/>
                </a:moveTo>
                <a:lnTo>
                  <a:pt x="145376" y="16532"/>
                </a:lnTo>
                <a:lnTo>
                  <a:pt x="145082" y="17091"/>
                </a:lnTo>
                <a:lnTo>
                  <a:pt x="144817" y="17650"/>
                </a:lnTo>
                <a:lnTo>
                  <a:pt x="144817" y="17738"/>
                </a:lnTo>
                <a:lnTo>
                  <a:pt x="144876" y="17797"/>
                </a:lnTo>
                <a:lnTo>
                  <a:pt x="144905" y="17797"/>
                </a:lnTo>
                <a:lnTo>
                  <a:pt x="144964" y="17767"/>
                </a:lnTo>
                <a:lnTo>
                  <a:pt x="144993" y="17738"/>
                </a:lnTo>
                <a:lnTo>
                  <a:pt x="145258" y="17179"/>
                </a:lnTo>
                <a:lnTo>
                  <a:pt x="145552" y="16620"/>
                </a:lnTo>
                <a:lnTo>
                  <a:pt x="145552" y="16532"/>
                </a:lnTo>
                <a:lnTo>
                  <a:pt x="145523" y="16473"/>
                </a:lnTo>
                <a:close/>
                <a:moveTo>
                  <a:pt x="48214" y="16797"/>
                </a:moveTo>
                <a:lnTo>
                  <a:pt x="48155" y="16856"/>
                </a:lnTo>
                <a:lnTo>
                  <a:pt x="48155" y="16944"/>
                </a:lnTo>
                <a:lnTo>
                  <a:pt x="48479" y="18120"/>
                </a:lnTo>
                <a:lnTo>
                  <a:pt x="48508" y="18179"/>
                </a:lnTo>
                <a:lnTo>
                  <a:pt x="48567" y="18209"/>
                </a:lnTo>
                <a:lnTo>
                  <a:pt x="48596" y="18209"/>
                </a:lnTo>
                <a:lnTo>
                  <a:pt x="48684" y="18150"/>
                </a:lnTo>
                <a:lnTo>
                  <a:pt x="48684" y="18091"/>
                </a:lnTo>
                <a:lnTo>
                  <a:pt x="48331" y="16885"/>
                </a:lnTo>
                <a:lnTo>
                  <a:pt x="48302" y="16797"/>
                </a:lnTo>
                <a:close/>
                <a:moveTo>
                  <a:pt x="187000" y="16826"/>
                </a:moveTo>
                <a:lnTo>
                  <a:pt x="186941" y="16885"/>
                </a:lnTo>
                <a:lnTo>
                  <a:pt x="186941" y="16973"/>
                </a:lnTo>
                <a:lnTo>
                  <a:pt x="187088" y="17561"/>
                </a:lnTo>
                <a:lnTo>
                  <a:pt x="187235" y="18179"/>
                </a:lnTo>
                <a:lnTo>
                  <a:pt x="187294" y="18238"/>
                </a:lnTo>
                <a:lnTo>
                  <a:pt x="187382" y="18238"/>
                </a:lnTo>
                <a:lnTo>
                  <a:pt x="187441" y="18209"/>
                </a:lnTo>
                <a:lnTo>
                  <a:pt x="187441" y="18120"/>
                </a:lnTo>
                <a:lnTo>
                  <a:pt x="187294" y="17503"/>
                </a:lnTo>
                <a:lnTo>
                  <a:pt x="187147" y="16914"/>
                </a:lnTo>
                <a:lnTo>
                  <a:pt x="187088" y="16856"/>
                </a:lnTo>
                <a:lnTo>
                  <a:pt x="187000" y="16826"/>
                </a:lnTo>
                <a:close/>
                <a:moveTo>
                  <a:pt x="144376" y="18738"/>
                </a:moveTo>
                <a:lnTo>
                  <a:pt x="144317" y="18797"/>
                </a:lnTo>
                <a:lnTo>
                  <a:pt x="144111" y="19385"/>
                </a:lnTo>
                <a:lnTo>
                  <a:pt x="143905" y="20003"/>
                </a:lnTo>
                <a:lnTo>
                  <a:pt x="143905" y="20062"/>
                </a:lnTo>
                <a:lnTo>
                  <a:pt x="143964" y="20121"/>
                </a:lnTo>
                <a:lnTo>
                  <a:pt x="144052" y="20121"/>
                </a:lnTo>
                <a:lnTo>
                  <a:pt x="144111" y="20062"/>
                </a:lnTo>
                <a:lnTo>
                  <a:pt x="144287" y="19474"/>
                </a:lnTo>
                <a:lnTo>
                  <a:pt x="144523" y="18885"/>
                </a:lnTo>
                <a:lnTo>
                  <a:pt x="144523" y="18797"/>
                </a:lnTo>
                <a:lnTo>
                  <a:pt x="144464" y="18738"/>
                </a:lnTo>
                <a:close/>
                <a:moveTo>
                  <a:pt x="48831" y="19238"/>
                </a:moveTo>
                <a:lnTo>
                  <a:pt x="48773" y="19268"/>
                </a:lnTo>
                <a:lnTo>
                  <a:pt x="48743" y="19356"/>
                </a:lnTo>
                <a:lnTo>
                  <a:pt x="48979" y="20591"/>
                </a:lnTo>
                <a:lnTo>
                  <a:pt x="49008" y="20650"/>
                </a:lnTo>
                <a:lnTo>
                  <a:pt x="49067" y="20680"/>
                </a:lnTo>
                <a:lnTo>
                  <a:pt x="49096" y="20680"/>
                </a:lnTo>
                <a:lnTo>
                  <a:pt x="49155" y="20621"/>
                </a:lnTo>
                <a:lnTo>
                  <a:pt x="49184" y="20562"/>
                </a:lnTo>
                <a:lnTo>
                  <a:pt x="48949" y="19297"/>
                </a:lnTo>
                <a:lnTo>
                  <a:pt x="48920" y="19238"/>
                </a:lnTo>
                <a:close/>
                <a:moveTo>
                  <a:pt x="187588" y="19268"/>
                </a:moveTo>
                <a:lnTo>
                  <a:pt x="187529" y="19326"/>
                </a:lnTo>
                <a:lnTo>
                  <a:pt x="187500" y="19385"/>
                </a:lnTo>
                <a:lnTo>
                  <a:pt x="187706" y="20621"/>
                </a:lnTo>
                <a:lnTo>
                  <a:pt x="187765" y="20680"/>
                </a:lnTo>
                <a:lnTo>
                  <a:pt x="187824" y="20709"/>
                </a:lnTo>
                <a:lnTo>
                  <a:pt x="187853" y="20709"/>
                </a:lnTo>
                <a:lnTo>
                  <a:pt x="187912" y="20680"/>
                </a:lnTo>
                <a:lnTo>
                  <a:pt x="187912" y="20591"/>
                </a:lnTo>
                <a:lnTo>
                  <a:pt x="187706" y="19356"/>
                </a:lnTo>
                <a:lnTo>
                  <a:pt x="187676" y="19297"/>
                </a:lnTo>
                <a:lnTo>
                  <a:pt x="187588" y="19268"/>
                </a:lnTo>
                <a:close/>
                <a:moveTo>
                  <a:pt x="143581" y="21121"/>
                </a:moveTo>
                <a:lnTo>
                  <a:pt x="143552" y="21209"/>
                </a:lnTo>
                <a:lnTo>
                  <a:pt x="143405" y="21797"/>
                </a:lnTo>
                <a:lnTo>
                  <a:pt x="143258" y="22415"/>
                </a:lnTo>
                <a:lnTo>
                  <a:pt x="143287" y="22503"/>
                </a:lnTo>
                <a:lnTo>
                  <a:pt x="143346" y="22533"/>
                </a:lnTo>
                <a:lnTo>
                  <a:pt x="143376" y="22562"/>
                </a:lnTo>
                <a:lnTo>
                  <a:pt x="143434" y="22533"/>
                </a:lnTo>
                <a:lnTo>
                  <a:pt x="143464" y="22474"/>
                </a:lnTo>
                <a:lnTo>
                  <a:pt x="143611" y="21856"/>
                </a:lnTo>
                <a:lnTo>
                  <a:pt x="143758" y="21239"/>
                </a:lnTo>
                <a:lnTo>
                  <a:pt x="143729" y="21180"/>
                </a:lnTo>
                <a:lnTo>
                  <a:pt x="143670" y="21121"/>
                </a:lnTo>
                <a:close/>
                <a:moveTo>
                  <a:pt x="49214" y="21709"/>
                </a:moveTo>
                <a:lnTo>
                  <a:pt x="49155" y="21739"/>
                </a:lnTo>
                <a:lnTo>
                  <a:pt x="49126" y="21827"/>
                </a:lnTo>
                <a:lnTo>
                  <a:pt x="49214" y="23062"/>
                </a:lnTo>
                <a:lnTo>
                  <a:pt x="49243" y="23121"/>
                </a:lnTo>
                <a:lnTo>
                  <a:pt x="49302" y="23151"/>
                </a:lnTo>
                <a:lnTo>
                  <a:pt x="49390" y="23121"/>
                </a:lnTo>
                <a:lnTo>
                  <a:pt x="49420" y="23062"/>
                </a:lnTo>
                <a:lnTo>
                  <a:pt x="49332" y="21797"/>
                </a:lnTo>
                <a:lnTo>
                  <a:pt x="49273" y="21739"/>
                </a:lnTo>
                <a:lnTo>
                  <a:pt x="49214" y="21709"/>
                </a:lnTo>
                <a:close/>
                <a:moveTo>
                  <a:pt x="188000" y="21739"/>
                </a:moveTo>
                <a:lnTo>
                  <a:pt x="187941" y="21797"/>
                </a:lnTo>
                <a:lnTo>
                  <a:pt x="187912" y="21856"/>
                </a:lnTo>
                <a:lnTo>
                  <a:pt x="187912" y="21886"/>
                </a:lnTo>
                <a:lnTo>
                  <a:pt x="188118" y="23092"/>
                </a:lnTo>
                <a:lnTo>
                  <a:pt x="188147" y="23151"/>
                </a:lnTo>
                <a:lnTo>
                  <a:pt x="188206" y="23180"/>
                </a:lnTo>
                <a:lnTo>
                  <a:pt x="188235" y="23180"/>
                </a:lnTo>
                <a:lnTo>
                  <a:pt x="188294" y="23151"/>
                </a:lnTo>
                <a:lnTo>
                  <a:pt x="188324" y="23062"/>
                </a:lnTo>
                <a:lnTo>
                  <a:pt x="188118" y="21856"/>
                </a:lnTo>
                <a:lnTo>
                  <a:pt x="188118" y="21827"/>
                </a:lnTo>
                <a:lnTo>
                  <a:pt x="188088" y="21768"/>
                </a:lnTo>
                <a:lnTo>
                  <a:pt x="188000" y="21739"/>
                </a:lnTo>
                <a:close/>
                <a:moveTo>
                  <a:pt x="143170" y="23562"/>
                </a:moveTo>
                <a:lnTo>
                  <a:pt x="143111" y="23592"/>
                </a:lnTo>
                <a:lnTo>
                  <a:pt x="143052" y="23651"/>
                </a:lnTo>
                <a:lnTo>
                  <a:pt x="142993" y="24298"/>
                </a:lnTo>
                <a:lnTo>
                  <a:pt x="142934" y="24916"/>
                </a:lnTo>
                <a:lnTo>
                  <a:pt x="142964" y="25004"/>
                </a:lnTo>
                <a:lnTo>
                  <a:pt x="143023" y="25033"/>
                </a:lnTo>
                <a:lnTo>
                  <a:pt x="143111" y="25004"/>
                </a:lnTo>
                <a:lnTo>
                  <a:pt x="143140" y="24945"/>
                </a:lnTo>
                <a:lnTo>
                  <a:pt x="143199" y="24327"/>
                </a:lnTo>
                <a:lnTo>
                  <a:pt x="143258" y="23680"/>
                </a:lnTo>
                <a:lnTo>
                  <a:pt x="143258" y="23621"/>
                </a:lnTo>
                <a:lnTo>
                  <a:pt x="143170" y="23562"/>
                </a:lnTo>
                <a:close/>
                <a:moveTo>
                  <a:pt x="49332" y="24210"/>
                </a:moveTo>
                <a:lnTo>
                  <a:pt x="49243" y="24239"/>
                </a:lnTo>
                <a:lnTo>
                  <a:pt x="49214" y="24298"/>
                </a:lnTo>
                <a:lnTo>
                  <a:pt x="49184" y="25563"/>
                </a:lnTo>
                <a:lnTo>
                  <a:pt x="49184" y="25622"/>
                </a:lnTo>
                <a:lnTo>
                  <a:pt x="49273" y="25651"/>
                </a:lnTo>
                <a:lnTo>
                  <a:pt x="49361" y="25651"/>
                </a:lnTo>
                <a:lnTo>
                  <a:pt x="49390" y="25563"/>
                </a:lnTo>
                <a:lnTo>
                  <a:pt x="49420" y="24298"/>
                </a:lnTo>
                <a:lnTo>
                  <a:pt x="49390" y="24239"/>
                </a:lnTo>
                <a:lnTo>
                  <a:pt x="49332" y="24210"/>
                </a:lnTo>
                <a:close/>
                <a:moveTo>
                  <a:pt x="188412" y="24210"/>
                </a:moveTo>
                <a:lnTo>
                  <a:pt x="188353" y="24268"/>
                </a:lnTo>
                <a:lnTo>
                  <a:pt x="188324" y="24327"/>
                </a:lnTo>
                <a:lnTo>
                  <a:pt x="188588" y="25563"/>
                </a:lnTo>
                <a:lnTo>
                  <a:pt x="188618" y="25622"/>
                </a:lnTo>
                <a:lnTo>
                  <a:pt x="188677" y="25651"/>
                </a:lnTo>
                <a:lnTo>
                  <a:pt x="188706" y="25651"/>
                </a:lnTo>
                <a:lnTo>
                  <a:pt x="188765" y="25592"/>
                </a:lnTo>
                <a:lnTo>
                  <a:pt x="188794" y="25504"/>
                </a:lnTo>
                <a:lnTo>
                  <a:pt x="188530" y="24298"/>
                </a:lnTo>
                <a:lnTo>
                  <a:pt x="188500" y="24239"/>
                </a:lnTo>
                <a:lnTo>
                  <a:pt x="188412" y="24210"/>
                </a:lnTo>
                <a:close/>
                <a:moveTo>
                  <a:pt x="207650" y="26681"/>
                </a:moveTo>
                <a:lnTo>
                  <a:pt x="207591" y="26710"/>
                </a:lnTo>
                <a:lnTo>
                  <a:pt x="207562" y="26798"/>
                </a:lnTo>
                <a:lnTo>
                  <a:pt x="207591" y="26857"/>
                </a:lnTo>
                <a:lnTo>
                  <a:pt x="207680" y="26886"/>
                </a:lnTo>
                <a:lnTo>
                  <a:pt x="207974" y="26886"/>
                </a:lnTo>
                <a:lnTo>
                  <a:pt x="207974" y="26769"/>
                </a:lnTo>
                <a:lnTo>
                  <a:pt x="208003" y="26886"/>
                </a:lnTo>
                <a:lnTo>
                  <a:pt x="208474" y="26916"/>
                </a:lnTo>
                <a:lnTo>
                  <a:pt x="208886" y="27004"/>
                </a:lnTo>
                <a:lnTo>
                  <a:pt x="208974" y="27004"/>
                </a:lnTo>
                <a:lnTo>
                  <a:pt x="209003" y="26945"/>
                </a:lnTo>
                <a:lnTo>
                  <a:pt x="209003" y="26857"/>
                </a:lnTo>
                <a:lnTo>
                  <a:pt x="208944" y="26798"/>
                </a:lnTo>
                <a:lnTo>
                  <a:pt x="208709" y="26739"/>
                </a:lnTo>
                <a:lnTo>
                  <a:pt x="208503" y="26710"/>
                </a:lnTo>
                <a:lnTo>
                  <a:pt x="208003" y="26681"/>
                </a:lnTo>
                <a:close/>
                <a:moveTo>
                  <a:pt x="142993" y="26063"/>
                </a:moveTo>
                <a:lnTo>
                  <a:pt x="142905" y="26092"/>
                </a:lnTo>
                <a:lnTo>
                  <a:pt x="142875" y="26180"/>
                </a:lnTo>
                <a:lnTo>
                  <a:pt x="142875" y="26328"/>
                </a:lnTo>
                <a:lnTo>
                  <a:pt x="142905" y="27445"/>
                </a:lnTo>
                <a:lnTo>
                  <a:pt x="142934" y="27504"/>
                </a:lnTo>
                <a:lnTo>
                  <a:pt x="143023" y="27534"/>
                </a:lnTo>
                <a:lnTo>
                  <a:pt x="143081" y="27504"/>
                </a:lnTo>
                <a:lnTo>
                  <a:pt x="143111" y="27416"/>
                </a:lnTo>
                <a:lnTo>
                  <a:pt x="143081" y="26328"/>
                </a:lnTo>
                <a:lnTo>
                  <a:pt x="143081" y="26180"/>
                </a:lnTo>
                <a:lnTo>
                  <a:pt x="143052" y="26092"/>
                </a:lnTo>
                <a:lnTo>
                  <a:pt x="142993" y="26063"/>
                </a:lnTo>
                <a:close/>
                <a:moveTo>
                  <a:pt x="206415" y="27004"/>
                </a:moveTo>
                <a:lnTo>
                  <a:pt x="206120" y="27151"/>
                </a:lnTo>
                <a:lnTo>
                  <a:pt x="205856" y="27298"/>
                </a:lnTo>
                <a:lnTo>
                  <a:pt x="205591" y="27475"/>
                </a:lnTo>
                <a:lnTo>
                  <a:pt x="205326" y="27681"/>
                </a:lnTo>
                <a:lnTo>
                  <a:pt x="205297" y="27740"/>
                </a:lnTo>
                <a:lnTo>
                  <a:pt x="205326" y="27828"/>
                </a:lnTo>
                <a:lnTo>
                  <a:pt x="205356" y="27857"/>
                </a:lnTo>
                <a:lnTo>
                  <a:pt x="205385" y="27857"/>
                </a:lnTo>
                <a:lnTo>
                  <a:pt x="205473" y="27828"/>
                </a:lnTo>
                <a:lnTo>
                  <a:pt x="205709" y="27651"/>
                </a:lnTo>
                <a:lnTo>
                  <a:pt x="205944" y="27475"/>
                </a:lnTo>
                <a:lnTo>
                  <a:pt x="206209" y="27328"/>
                </a:lnTo>
                <a:lnTo>
                  <a:pt x="206503" y="27181"/>
                </a:lnTo>
                <a:lnTo>
                  <a:pt x="206562" y="27122"/>
                </a:lnTo>
                <a:lnTo>
                  <a:pt x="206562" y="27063"/>
                </a:lnTo>
                <a:lnTo>
                  <a:pt x="206503" y="27004"/>
                </a:lnTo>
                <a:close/>
                <a:moveTo>
                  <a:pt x="188971" y="26651"/>
                </a:moveTo>
                <a:lnTo>
                  <a:pt x="188912" y="26710"/>
                </a:lnTo>
                <a:lnTo>
                  <a:pt x="188912" y="26769"/>
                </a:lnTo>
                <a:lnTo>
                  <a:pt x="189088" y="27387"/>
                </a:lnTo>
                <a:lnTo>
                  <a:pt x="189294" y="27975"/>
                </a:lnTo>
                <a:lnTo>
                  <a:pt x="189324" y="28034"/>
                </a:lnTo>
                <a:lnTo>
                  <a:pt x="189441" y="28034"/>
                </a:lnTo>
                <a:lnTo>
                  <a:pt x="189500" y="27975"/>
                </a:lnTo>
                <a:lnTo>
                  <a:pt x="189500" y="27916"/>
                </a:lnTo>
                <a:lnTo>
                  <a:pt x="189294" y="27328"/>
                </a:lnTo>
                <a:lnTo>
                  <a:pt x="189088" y="26710"/>
                </a:lnTo>
                <a:lnTo>
                  <a:pt x="189059" y="26651"/>
                </a:lnTo>
                <a:close/>
                <a:moveTo>
                  <a:pt x="49184" y="26710"/>
                </a:moveTo>
                <a:lnTo>
                  <a:pt x="49096" y="26739"/>
                </a:lnTo>
                <a:lnTo>
                  <a:pt x="49067" y="26798"/>
                </a:lnTo>
                <a:lnTo>
                  <a:pt x="48949" y="27504"/>
                </a:lnTo>
                <a:lnTo>
                  <a:pt x="48890" y="28034"/>
                </a:lnTo>
                <a:lnTo>
                  <a:pt x="48920" y="28122"/>
                </a:lnTo>
                <a:lnTo>
                  <a:pt x="48979" y="28151"/>
                </a:lnTo>
                <a:lnTo>
                  <a:pt x="49008" y="28151"/>
                </a:lnTo>
                <a:lnTo>
                  <a:pt x="49067" y="28122"/>
                </a:lnTo>
                <a:lnTo>
                  <a:pt x="49096" y="28063"/>
                </a:lnTo>
                <a:lnTo>
                  <a:pt x="49155" y="27534"/>
                </a:lnTo>
                <a:lnTo>
                  <a:pt x="49273" y="26828"/>
                </a:lnTo>
                <a:lnTo>
                  <a:pt x="49243" y="26739"/>
                </a:lnTo>
                <a:lnTo>
                  <a:pt x="49184" y="26710"/>
                </a:lnTo>
                <a:close/>
                <a:moveTo>
                  <a:pt x="209915" y="27504"/>
                </a:moveTo>
                <a:lnTo>
                  <a:pt x="209856" y="27534"/>
                </a:lnTo>
                <a:lnTo>
                  <a:pt x="209798" y="27592"/>
                </a:lnTo>
                <a:lnTo>
                  <a:pt x="209827" y="27681"/>
                </a:lnTo>
                <a:lnTo>
                  <a:pt x="210003" y="27916"/>
                </a:lnTo>
                <a:lnTo>
                  <a:pt x="210121" y="28181"/>
                </a:lnTo>
                <a:lnTo>
                  <a:pt x="210239" y="28445"/>
                </a:lnTo>
                <a:lnTo>
                  <a:pt x="210327" y="28769"/>
                </a:lnTo>
                <a:lnTo>
                  <a:pt x="210356" y="28828"/>
                </a:lnTo>
                <a:lnTo>
                  <a:pt x="210415" y="28857"/>
                </a:lnTo>
                <a:lnTo>
                  <a:pt x="210445" y="28857"/>
                </a:lnTo>
                <a:lnTo>
                  <a:pt x="210504" y="28798"/>
                </a:lnTo>
                <a:lnTo>
                  <a:pt x="210533" y="28710"/>
                </a:lnTo>
                <a:lnTo>
                  <a:pt x="210445" y="28387"/>
                </a:lnTo>
                <a:lnTo>
                  <a:pt x="210327" y="28093"/>
                </a:lnTo>
                <a:lnTo>
                  <a:pt x="210180" y="27798"/>
                </a:lnTo>
                <a:lnTo>
                  <a:pt x="210003" y="27534"/>
                </a:lnTo>
                <a:lnTo>
                  <a:pt x="209915" y="27504"/>
                </a:lnTo>
                <a:close/>
                <a:moveTo>
                  <a:pt x="204532" y="28593"/>
                </a:moveTo>
                <a:lnTo>
                  <a:pt x="204473" y="28622"/>
                </a:lnTo>
                <a:lnTo>
                  <a:pt x="204326" y="28887"/>
                </a:lnTo>
                <a:lnTo>
                  <a:pt x="204208" y="29122"/>
                </a:lnTo>
                <a:lnTo>
                  <a:pt x="204091" y="29387"/>
                </a:lnTo>
                <a:lnTo>
                  <a:pt x="204003" y="29652"/>
                </a:lnTo>
                <a:lnTo>
                  <a:pt x="203973" y="29799"/>
                </a:lnTo>
                <a:lnTo>
                  <a:pt x="203973" y="29887"/>
                </a:lnTo>
                <a:lnTo>
                  <a:pt x="204032" y="29916"/>
                </a:lnTo>
                <a:lnTo>
                  <a:pt x="204120" y="29916"/>
                </a:lnTo>
                <a:lnTo>
                  <a:pt x="204150" y="29857"/>
                </a:lnTo>
                <a:lnTo>
                  <a:pt x="204208" y="29710"/>
                </a:lnTo>
                <a:lnTo>
                  <a:pt x="204297" y="29475"/>
                </a:lnTo>
                <a:lnTo>
                  <a:pt x="204385" y="29210"/>
                </a:lnTo>
                <a:lnTo>
                  <a:pt x="204503" y="28975"/>
                </a:lnTo>
                <a:lnTo>
                  <a:pt x="204650" y="28740"/>
                </a:lnTo>
                <a:lnTo>
                  <a:pt x="204650" y="28651"/>
                </a:lnTo>
                <a:lnTo>
                  <a:pt x="204620" y="28593"/>
                </a:lnTo>
                <a:close/>
                <a:moveTo>
                  <a:pt x="143111" y="28563"/>
                </a:moveTo>
                <a:lnTo>
                  <a:pt x="143052" y="28622"/>
                </a:lnTo>
                <a:lnTo>
                  <a:pt x="143023" y="28681"/>
                </a:lnTo>
                <a:lnTo>
                  <a:pt x="143111" y="29299"/>
                </a:lnTo>
                <a:lnTo>
                  <a:pt x="143228" y="29916"/>
                </a:lnTo>
                <a:lnTo>
                  <a:pt x="143258" y="30005"/>
                </a:lnTo>
                <a:lnTo>
                  <a:pt x="143346" y="30005"/>
                </a:lnTo>
                <a:lnTo>
                  <a:pt x="143405" y="29975"/>
                </a:lnTo>
                <a:lnTo>
                  <a:pt x="143434" y="29887"/>
                </a:lnTo>
                <a:lnTo>
                  <a:pt x="143317" y="29269"/>
                </a:lnTo>
                <a:lnTo>
                  <a:pt x="143228" y="28651"/>
                </a:lnTo>
                <a:lnTo>
                  <a:pt x="143199" y="28593"/>
                </a:lnTo>
                <a:lnTo>
                  <a:pt x="143111" y="28563"/>
                </a:lnTo>
                <a:close/>
                <a:moveTo>
                  <a:pt x="189942" y="28975"/>
                </a:moveTo>
                <a:lnTo>
                  <a:pt x="189853" y="29004"/>
                </a:lnTo>
                <a:lnTo>
                  <a:pt x="189794" y="29063"/>
                </a:lnTo>
                <a:lnTo>
                  <a:pt x="189794" y="29122"/>
                </a:lnTo>
                <a:lnTo>
                  <a:pt x="190089" y="29710"/>
                </a:lnTo>
                <a:lnTo>
                  <a:pt x="190412" y="30240"/>
                </a:lnTo>
                <a:lnTo>
                  <a:pt x="190442" y="30269"/>
                </a:lnTo>
                <a:lnTo>
                  <a:pt x="190559" y="30269"/>
                </a:lnTo>
                <a:lnTo>
                  <a:pt x="190618" y="30210"/>
                </a:lnTo>
                <a:lnTo>
                  <a:pt x="190589" y="30122"/>
                </a:lnTo>
                <a:lnTo>
                  <a:pt x="190265" y="29593"/>
                </a:lnTo>
                <a:lnTo>
                  <a:pt x="190000" y="29034"/>
                </a:lnTo>
                <a:lnTo>
                  <a:pt x="189942" y="28975"/>
                </a:lnTo>
                <a:close/>
                <a:moveTo>
                  <a:pt x="48890" y="29181"/>
                </a:moveTo>
                <a:lnTo>
                  <a:pt x="48802" y="29210"/>
                </a:lnTo>
                <a:lnTo>
                  <a:pt x="48773" y="29299"/>
                </a:lnTo>
                <a:lnTo>
                  <a:pt x="48684" y="30446"/>
                </a:lnTo>
                <a:lnTo>
                  <a:pt x="48684" y="30534"/>
                </a:lnTo>
                <a:lnTo>
                  <a:pt x="48714" y="30622"/>
                </a:lnTo>
                <a:lnTo>
                  <a:pt x="48773" y="30652"/>
                </a:lnTo>
                <a:lnTo>
                  <a:pt x="48802" y="30652"/>
                </a:lnTo>
                <a:lnTo>
                  <a:pt x="48861" y="30622"/>
                </a:lnTo>
                <a:lnTo>
                  <a:pt x="48890" y="30563"/>
                </a:lnTo>
                <a:lnTo>
                  <a:pt x="48890" y="30475"/>
                </a:lnTo>
                <a:lnTo>
                  <a:pt x="48979" y="29299"/>
                </a:lnTo>
                <a:lnTo>
                  <a:pt x="48949" y="29240"/>
                </a:lnTo>
                <a:lnTo>
                  <a:pt x="48890" y="29181"/>
                </a:lnTo>
                <a:close/>
                <a:moveTo>
                  <a:pt x="210504" y="29887"/>
                </a:moveTo>
                <a:lnTo>
                  <a:pt x="210415" y="29916"/>
                </a:lnTo>
                <a:lnTo>
                  <a:pt x="210386" y="29975"/>
                </a:lnTo>
                <a:lnTo>
                  <a:pt x="210298" y="30593"/>
                </a:lnTo>
                <a:lnTo>
                  <a:pt x="210151" y="31181"/>
                </a:lnTo>
                <a:lnTo>
                  <a:pt x="210151" y="31269"/>
                </a:lnTo>
                <a:lnTo>
                  <a:pt x="210209" y="31299"/>
                </a:lnTo>
                <a:lnTo>
                  <a:pt x="210239" y="31328"/>
                </a:lnTo>
                <a:lnTo>
                  <a:pt x="210298" y="31299"/>
                </a:lnTo>
                <a:lnTo>
                  <a:pt x="210327" y="31240"/>
                </a:lnTo>
                <a:lnTo>
                  <a:pt x="210445" y="30946"/>
                </a:lnTo>
                <a:lnTo>
                  <a:pt x="210504" y="30622"/>
                </a:lnTo>
                <a:lnTo>
                  <a:pt x="210562" y="30299"/>
                </a:lnTo>
                <a:lnTo>
                  <a:pt x="210592" y="30005"/>
                </a:lnTo>
                <a:lnTo>
                  <a:pt x="210562" y="29916"/>
                </a:lnTo>
                <a:lnTo>
                  <a:pt x="210504" y="29887"/>
                </a:lnTo>
                <a:close/>
                <a:moveTo>
                  <a:pt x="191236" y="31093"/>
                </a:moveTo>
                <a:lnTo>
                  <a:pt x="191177" y="31122"/>
                </a:lnTo>
                <a:lnTo>
                  <a:pt x="191118" y="31181"/>
                </a:lnTo>
                <a:lnTo>
                  <a:pt x="191148" y="31269"/>
                </a:lnTo>
                <a:lnTo>
                  <a:pt x="191559" y="31740"/>
                </a:lnTo>
                <a:lnTo>
                  <a:pt x="192001" y="32181"/>
                </a:lnTo>
                <a:lnTo>
                  <a:pt x="192059" y="32240"/>
                </a:lnTo>
                <a:lnTo>
                  <a:pt x="192148" y="32181"/>
                </a:lnTo>
                <a:lnTo>
                  <a:pt x="192177" y="32123"/>
                </a:lnTo>
                <a:lnTo>
                  <a:pt x="192148" y="32034"/>
                </a:lnTo>
                <a:lnTo>
                  <a:pt x="191707" y="31593"/>
                </a:lnTo>
                <a:lnTo>
                  <a:pt x="191324" y="31122"/>
                </a:lnTo>
                <a:lnTo>
                  <a:pt x="191236" y="31093"/>
                </a:lnTo>
                <a:close/>
                <a:moveTo>
                  <a:pt x="203944" y="30975"/>
                </a:moveTo>
                <a:lnTo>
                  <a:pt x="203855" y="31005"/>
                </a:lnTo>
                <a:lnTo>
                  <a:pt x="203855" y="31064"/>
                </a:lnTo>
                <a:lnTo>
                  <a:pt x="203885" y="31387"/>
                </a:lnTo>
                <a:lnTo>
                  <a:pt x="203914" y="31711"/>
                </a:lnTo>
                <a:lnTo>
                  <a:pt x="204003" y="32005"/>
                </a:lnTo>
                <a:lnTo>
                  <a:pt x="204091" y="32328"/>
                </a:lnTo>
                <a:lnTo>
                  <a:pt x="204150" y="32387"/>
                </a:lnTo>
                <a:lnTo>
                  <a:pt x="204238" y="32387"/>
                </a:lnTo>
                <a:lnTo>
                  <a:pt x="204297" y="32328"/>
                </a:lnTo>
                <a:lnTo>
                  <a:pt x="204297" y="32240"/>
                </a:lnTo>
                <a:lnTo>
                  <a:pt x="204208" y="31946"/>
                </a:lnTo>
                <a:lnTo>
                  <a:pt x="204120" y="31652"/>
                </a:lnTo>
                <a:lnTo>
                  <a:pt x="204091" y="31358"/>
                </a:lnTo>
                <a:lnTo>
                  <a:pt x="204061" y="31064"/>
                </a:lnTo>
                <a:lnTo>
                  <a:pt x="204003" y="30975"/>
                </a:lnTo>
                <a:close/>
                <a:moveTo>
                  <a:pt x="143581" y="31034"/>
                </a:moveTo>
                <a:lnTo>
                  <a:pt x="143523" y="31064"/>
                </a:lnTo>
                <a:lnTo>
                  <a:pt x="143493" y="31152"/>
                </a:lnTo>
                <a:lnTo>
                  <a:pt x="143670" y="31740"/>
                </a:lnTo>
                <a:lnTo>
                  <a:pt x="143876" y="32358"/>
                </a:lnTo>
                <a:lnTo>
                  <a:pt x="143905" y="32417"/>
                </a:lnTo>
                <a:lnTo>
                  <a:pt x="143964" y="32446"/>
                </a:lnTo>
                <a:lnTo>
                  <a:pt x="143993" y="32417"/>
                </a:lnTo>
                <a:lnTo>
                  <a:pt x="144052" y="32387"/>
                </a:lnTo>
                <a:lnTo>
                  <a:pt x="144082" y="32299"/>
                </a:lnTo>
                <a:lnTo>
                  <a:pt x="143876" y="31681"/>
                </a:lnTo>
                <a:lnTo>
                  <a:pt x="143699" y="31093"/>
                </a:lnTo>
                <a:lnTo>
                  <a:pt x="143670" y="31034"/>
                </a:lnTo>
                <a:close/>
                <a:moveTo>
                  <a:pt x="48714" y="31681"/>
                </a:moveTo>
                <a:lnTo>
                  <a:pt x="48626" y="31711"/>
                </a:lnTo>
                <a:lnTo>
                  <a:pt x="48596" y="31799"/>
                </a:lnTo>
                <a:lnTo>
                  <a:pt x="48479" y="33034"/>
                </a:lnTo>
                <a:lnTo>
                  <a:pt x="48508" y="33093"/>
                </a:lnTo>
                <a:lnTo>
                  <a:pt x="48567" y="33152"/>
                </a:lnTo>
                <a:lnTo>
                  <a:pt x="48655" y="33123"/>
                </a:lnTo>
                <a:lnTo>
                  <a:pt x="48684" y="33064"/>
                </a:lnTo>
                <a:lnTo>
                  <a:pt x="48802" y="31799"/>
                </a:lnTo>
                <a:lnTo>
                  <a:pt x="48773" y="31740"/>
                </a:lnTo>
                <a:lnTo>
                  <a:pt x="48714" y="31681"/>
                </a:lnTo>
                <a:close/>
                <a:moveTo>
                  <a:pt x="209709" y="32270"/>
                </a:moveTo>
                <a:lnTo>
                  <a:pt x="209650" y="32299"/>
                </a:lnTo>
                <a:lnTo>
                  <a:pt x="209327" y="32829"/>
                </a:lnTo>
                <a:lnTo>
                  <a:pt x="208944" y="33299"/>
                </a:lnTo>
                <a:lnTo>
                  <a:pt x="208915" y="33387"/>
                </a:lnTo>
                <a:lnTo>
                  <a:pt x="208944" y="33446"/>
                </a:lnTo>
                <a:lnTo>
                  <a:pt x="209003" y="33476"/>
                </a:lnTo>
                <a:lnTo>
                  <a:pt x="209062" y="33476"/>
                </a:lnTo>
                <a:lnTo>
                  <a:pt x="209092" y="33446"/>
                </a:lnTo>
                <a:lnTo>
                  <a:pt x="209474" y="32946"/>
                </a:lnTo>
                <a:lnTo>
                  <a:pt x="209827" y="32417"/>
                </a:lnTo>
                <a:lnTo>
                  <a:pt x="209827" y="32328"/>
                </a:lnTo>
                <a:lnTo>
                  <a:pt x="209798" y="32270"/>
                </a:lnTo>
                <a:close/>
                <a:moveTo>
                  <a:pt x="193001" y="32858"/>
                </a:moveTo>
                <a:lnTo>
                  <a:pt x="192913" y="32887"/>
                </a:lnTo>
                <a:lnTo>
                  <a:pt x="192913" y="32976"/>
                </a:lnTo>
                <a:lnTo>
                  <a:pt x="192942" y="33034"/>
                </a:lnTo>
                <a:lnTo>
                  <a:pt x="193442" y="33417"/>
                </a:lnTo>
                <a:lnTo>
                  <a:pt x="193972" y="33770"/>
                </a:lnTo>
                <a:lnTo>
                  <a:pt x="194089" y="33770"/>
                </a:lnTo>
                <a:lnTo>
                  <a:pt x="194119" y="33740"/>
                </a:lnTo>
                <a:lnTo>
                  <a:pt x="194119" y="33652"/>
                </a:lnTo>
                <a:lnTo>
                  <a:pt x="194089" y="33593"/>
                </a:lnTo>
                <a:lnTo>
                  <a:pt x="193560" y="33240"/>
                </a:lnTo>
                <a:lnTo>
                  <a:pt x="193060" y="32858"/>
                </a:lnTo>
                <a:close/>
                <a:moveTo>
                  <a:pt x="204767" y="33299"/>
                </a:moveTo>
                <a:lnTo>
                  <a:pt x="204679" y="33329"/>
                </a:lnTo>
                <a:lnTo>
                  <a:pt x="204650" y="33387"/>
                </a:lnTo>
                <a:lnTo>
                  <a:pt x="204650" y="33476"/>
                </a:lnTo>
                <a:lnTo>
                  <a:pt x="205032" y="33976"/>
                </a:lnTo>
                <a:lnTo>
                  <a:pt x="205444" y="34476"/>
                </a:lnTo>
                <a:lnTo>
                  <a:pt x="205503" y="34505"/>
                </a:lnTo>
                <a:lnTo>
                  <a:pt x="205591" y="34476"/>
                </a:lnTo>
                <a:lnTo>
                  <a:pt x="205620" y="34388"/>
                </a:lnTo>
                <a:lnTo>
                  <a:pt x="205591" y="34329"/>
                </a:lnTo>
                <a:lnTo>
                  <a:pt x="205179" y="33858"/>
                </a:lnTo>
                <a:lnTo>
                  <a:pt x="204826" y="33358"/>
                </a:lnTo>
                <a:lnTo>
                  <a:pt x="204767" y="33299"/>
                </a:lnTo>
                <a:close/>
                <a:moveTo>
                  <a:pt x="144346" y="33417"/>
                </a:moveTo>
                <a:lnTo>
                  <a:pt x="144287" y="33476"/>
                </a:lnTo>
                <a:lnTo>
                  <a:pt x="144287" y="33535"/>
                </a:lnTo>
                <a:lnTo>
                  <a:pt x="144758" y="34711"/>
                </a:lnTo>
                <a:lnTo>
                  <a:pt x="144787" y="34770"/>
                </a:lnTo>
                <a:lnTo>
                  <a:pt x="144905" y="34770"/>
                </a:lnTo>
                <a:lnTo>
                  <a:pt x="144935" y="34711"/>
                </a:lnTo>
                <a:lnTo>
                  <a:pt x="144935" y="34623"/>
                </a:lnTo>
                <a:lnTo>
                  <a:pt x="144493" y="33476"/>
                </a:lnTo>
                <a:lnTo>
                  <a:pt x="144434" y="33417"/>
                </a:lnTo>
                <a:close/>
                <a:moveTo>
                  <a:pt x="195089" y="34182"/>
                </a:moveTo>
                <a:lnTo>
                  <a:pt x="195031" y="34240"/>
                </a:lnTo>
                <a:lnTo>
                  <a:pt x="195031" y="34329"/>
                </a:lnTo>
                <a:lnTo>
                  <a:pt x="195060" y="34388"/>
                </a:lnTo>
                <a:lnTo>
                  <a:pt x="195619" y="34652"/>
                </a:lnTo>
                <a:lnTo>
                  <a:pt x="196207" y="34917"/>
                </a:lnTo>
                <a:lnTo>
                  <a:pt x="196325" y="34917"/>
                </a:lnTo>
                <a:lnTo>
                  <a:pt x="196354" y="34858"/>
                </a:lnTo>
                <a:lnTo>
                  <a:pt x="196354" y="34770"/>
                </a:lnTo>
                <a:lnTo>
                  <a:pt x="196295" y="34711"/>
                </a:lnTo>
                <a:lnTo>
                  <a:pt x="195707" y="34476"/>
                </a:lnTo>
                <a:lnTo>
                  <a:pt x="195178" y="34211"/>
                </a:lnTo>
                <a:lnTo>
                  <a:pt x="195089" y="34182"/>
                </a:lnTo>
                <a:close/>
                <a:moveTo>
                  <a:pt x="208150" y="34152"/>
                </a:moveTo>
                <a:lnTo>
                  <a:pt x="208062" y="34182"/>
                </a:lnTo>
                <a:lnTo>
                  <a:pt x="207591" y="34564"/>
                </a:lnTo>
                <a:lnTo>
                  <a:pt x="207062" y="34917"/>
                </a:lnTo>
                <a:lnTo>
                  <a:pt x="207003" y="34976"/>
                </a:lnTo>
                <a:lnTo>
                  <a:pt x="207032" y="35035"/>
                </a:lnTo>
                <a:lnTo>
                  <a:pt x="207062" y="35094"/>
                </a:lnTo>
                <a:lnTo>
                  <a:pt x="207179" y="35094"/>
                </a:lnTo>
                <a:lnTo>
                  <a:pt x="207709" y="34741"/>
                </a:lnTo>
                <a:lnTo>
                  <a:pt x="208209" y="34358"/>
                </a:lnTo>
                <a:lnTo>
                  <a:pt x="208238" y="34270"/>
                </a:lnTo>
                <a:lnTo>
                  <a:pt x="208209" y="34211"/>
                </a:lnTo>
                <a:lnTo>
                  <a:pt x="208150" y="34152"/>
                </a:lnTo>
                <a:close/>
                <a:moveTo>
                  <a:pt x="48331" y="34182"/>
                </a:moveTo>
                <a:lnTo>
                  <a:pt x="48273" y="34240"/>
                </a:lnTo>
                <a:lnTo>
                  <a:pt x="48126" y="34829"/>
                </a:lnTo>
                <a:lnTo>
                  <a:pt x="47949" y="35447"/>
                </a:lnTo>
                <a:lnTo>
                  <a:pt x="47949" y="35535"/>
                </a:lnTo>
                <a:lnTo>
                  <a:pt x="48008" y="35564"/>
                </a:lnTo>
                <a:lnTo>
                  <a:pt x="48037" y="35594"/>
                </a:lnTo>
                <a:lnTo>
                  <a:pt x="48096" y="35564"/>
                </a:lnTo>
                <a:lnTo>
                  <a:pt x="48126" y="35505"/>
                </a:lnTo>
                <a:lnTo>
                  <a:pt x="48331" y="34888"/>
                </a:lnTo>
                <a:lnTo>
                  <a:pt x="48479" y="34299"/>
                </a:lnTo>
                <a:lnTo>
                  <a:pt x="48449" y="34211"/>
                </a:lnTo>
                <a:lnTo>
                  <a:pt x="48390" y="34182"/>
                </a:lnTo>
                <a:close/>
                <a:moveTo>
                  <a:pt x="197384" y="35182"/>
                </a:moveTo>
                <a:lnTo>
                  <a:pt x="197325" y="35241"/>
                </a:lnTo>
                <a:lnTo>
                  <a:pt x="197325" y="35329"/>
                </a:lnTo>
                <a:lnTo>
                  <a:pt x="197384" y="35358"/>
                </a:lnTo>
                <a:lnTo>
                  <a:pt x="198002" y="35564"/>
                </a:lnTo>
                <a:lnTo>
                  <a:pt x="198590" y="35741"/>
                </a:lnTo>
                <a:lnTo>
                  <a:pt x="198678" y="35741"/>
                </a:lnTo>
                <a:lnTo>
                  <a:pt x="198708" y="35682"/>
                </a:lnTo>
                <a:lnTo>
                  <a:pt x="198708" y="35594"/>
                </a:lnTo>
                <a:lnTo>
                  <a:pt x="198649" y="35535"/>
                </a:lnTo>
                <a:lnTo>
                  <a:pt x="198060" y="35358"/>
                </a:lnTo>
                <a:lnTo>
                  <a:pt x="197443" y="35182"/>
                </a:lnTo>
                <a:close/>
                <a:moveTo>
                  <a:pt x="206444" y="35123"/>
                </a:moveTo>
                <a:lnTo>
                  <a:pt x="206385" y="35152"/>
                </a:lnTo>
                <a:lnTo>
                  <a:pt x="206356" y="35241"/>
                </a:lnTo>
                <a:lnTo>
                  <a:pt x="206385" y="35299"/>
                </a:lnTo>
                <a:lnTo>
                  <a:pt x="206944" y="35652"/>
                </a:lnTo>
                <a:lnTo>
                  <a:pt x="207503" y="35947"/>
                </a:lnTo>
                <a:lnTo>
                  <a:pt x="207591" y="35947"/>
                </a:lnTo>
                <a:lnTo>
                  <a:pt x="207621" y="35888"/>
                </a:lnTo>
                <a:lnTo>
                  <a:pt x="207621" y="35829"/>
                </a:lnTo>
                <a:lnTo>
                  <a:pt x="207562" y="35770"/>
                </a:lnTo>
                <a:lnTo>
                  <a:pt x="207032" y="35476"/>
                </a:lnTo>
                <a:lnTo>
                  <a:pt x="206532" y="35123"/>
                </a:lnTo>
                <a:close/>
                <a:moveTo>
                  <a:pt x="205944" y="35447"/>
                </a:moveTo>
                <a:lnTo>
                  <a:pt x="205385" y="35652"/>
                </a:lnTo>
                <a:lnTo>
                  <a:pt x="204767" y="35829"/>
                </a:lnTo>
                <a:lnTo>
                  <a:pt x="204709" y="35888"/>
                </a:lnTo>
                <a:lnTo>
                  <a:pt x="204709" y="35947"/>
                </a:lnTo>
                <a:lnTo>
                  <a:pt x="204738" y="36005"/>
                </a:lnTo>
                <a:lnTo>
                  <a:pt x="204797" y="36035"/>
                </a:lnTo>
                <a:lnTo>
                  <a:pt x="204826" y="36035"/>
                </a:lnTo>
                <a:lnTo>
                  <a:pt x="205444" y="35858"/>
                </a:lnTo>
                <a:lnTo>
                  <a:pt x="206032" y="35652"/>
                </a:lnTo>
                <a:lnTo>
                  <a:pt x="206091" y="35594"/>
                </a:lnTo>
                <a:lnTo>
                  <a:pt x="206091" y="35505"/>
                </a:lnTo>
                <a:lnTo>
                  <a:pt x="206032" y="35447"/>
                </a:lnTo>
                <a:close/>
                <a:moveTo>
                  <a:pt x="199855" y="35829"/>
                </a:moveTo>
                <a:lnTo>
                  <a:pt x="199767" y="35858"/>
                </a:lnTo>
                <a:lnTo>
                  <a:pt x="199737" y="35917"/>
                </a:lnTo>
                <a:lnTo>
                  <a:pt x="199737" y="36005"/>
                </a:lnTo>
                <a:lnTo>
                  <a:pt x="199825" y="36035"/>
                </a:lnTo>
                <a:lnTo>
                  <a:pt x="200443" y="36153"/>
                </a:lnTo>
                <a:lnTo>
                  <a:pt x="201061" y="36241"/>
                </a:lnTo>
                <a:lnTo>
                  <a:pt x="201149" y="36211"/>
                </a:lnTo>
                <a:lnTo>
                  <a:pt x="201179" y="36153"/>
                </a:lnTo>
                <a:lnTo>
                  <a:pt x="201149" y="36064"/>
                </a:lnTo>
                <a:lnTo>
                  <a:pt x="201090" y="36035"/>
                </a:lnTo>
                <a:lnTo>
                  <a:pt x="200473" y="35947"/>
                </a:lnTo>
                <a:lnTo>
                  <a:pt x="199855" y="35829"/>
                </a:lnTo>
                <a:close/>
                <a:moveTo>
                  <a:pt x="203561" y="36035"/>
                </a:moveTo>
                <a:lnTo>
                  <a:pt x="203002" y="36094"/>
                </a:lnTo>
                <a:lnTo>
                  <a:pt x="202326" y="36094"/>
                </a:lnTo>
                <a:lnTo>
                  <a:pt x="202238" y="36123"/>
                </a:lnTo>
                <a:lnTo>
                  <a:pt x="202208" y="36211"/>
                </a:lnTo>
                <a:lnTo>
                  <a:pt x="202238" y="36270"/>
                </a:lnTo>
                <a:lnTo>
                  <a:pt x="202326" y="36300"/>
                </a:lnTo>
                <a:lnTo>
                  <a:pt x="203002" y="36300"/>
                </a:lnTo>
                <a:lnTo>
                  <a:pt x="203591" y="36241"/>
                </a:lnTo>
                <a:lnTo>
                  <a:pt x="203650" y="36211"/>
                </a:lnTo>
                <a:lnTo>
                  <a:pt x="203679" y="36123"/>
                </a:lnTo>
                <a:lnTo>
                  <a:pt x="203650" y="36064"/>
                </a:lnTo>
                <a:lnTo>
                  <a:pt x="203561" y="36035"/>
                </a:lnTo>
                <a:close/>
                <a:moveTo>
                  <a:pt x="208739" y="36182"/>
                </a:moveTo>
                <a:lnTo>
                  <a:pt x="208650" y="36211"/>
                </a:lnTo>
                <a:lnTo>
                  <a:pt x="208591" y="36270"/>
                </a:lnTo>
                <a:lnTo>
                  <a:pt x="208621" y="36358"/>
                </a:lnTo>
                <a:lnTo>
                  <a:pt x="208680" y="36388"/>
                </a:lnTo>
                <a:lnTo>
                  <a:pt x="209268" y="36564"/>
                </a:lnTo>
                <a:lnTo>
                  <a:pt x="209915" y="36682"/>
                </a:lnTo>
                <a:lnTo>
                  <a:pt x="210003" y="36653"/>
                </a:lnTo>
                <a:lnTo>
                  <a:pt x="210033" y="36594"/>
                </a:lnTo>
                <a:lnTo>
                  <a:pt x="210003" y="36506"/>
                </a:lnTo>
                <a:lnTo>
                  <a:pt x="209945" y="36476"/>
                </a:lnTo>
                <a:lnTo>
                  <a:pt x="209327" y="36358"/>
                </a:lnTo>
                <a:lnTo>
                  <a:pt x="208739" y="36182"/>
                </a:lnTo>
                <a:close/>
                <a:moveTo>
                  <a:pt x="217416" y="36594"/>
                </a:moveTo>
                <a:lnTo>
                  <a:pt x="216181" y="36623"/>
                </a:lnTo>
                <a:lnTo>
                  <a:pt x="216093" y="36653"/>
                </a:lnTo>
                <a:lnTo>
                  <a:pt x="216063" y="36711"/>
                </a:lnTo>
                <a:lnTo>
                  <a:pt x="216093" y="36800"/>
                </a:lnTo>
                <a:lnTo>
                  <a:pt x="216181" y="36829"/>
                </a:lnTo>
                <a:lnTo>
                  <a:pt x="217416" y="36800"/>
                </a:lnTo>
                <a:lnTo>
                  <a:pt x="217505" y="36770"/>
                </a:lnTo>
                <a:lnTo>
                  <a:pt x="217534" y="36711"/>
                </a:lnTo>
                <a:lnTo>
                  <a:pt x="217505" y="36623"/>
                </a:lnTo>
                <a:lnTo>
                  <a:pt x="217416" y="36594"/>
                </a:lnTo>
                <a:close/>
                <a:moveTo>
                  <a:pt x="214916" y="36653"/>
                </a:moveTo>
                <a:lnTo>
                  <a:pt x="213680" y="36682"/>
                </a:lnTo>
                <a:lnTo>
                  <a:pt x="213592" y="36711"/>
                </a:lnTo>
                <a:lnTo>
                  <a:pt x="213563" y="36800"/>
                </a:lnTo>
                <a:lnTo>
                  <a:pt x="213592" y="36859"/>
                </a:lnTo>
                <a:lnTo>
                  <a:pt x="213680" y="36888"/>
                </a:lnTo>
                <a:lnTo>
                  <a:pt x="214916" y="36859"/>
                </a:lnTo>
                <a:lnTo>
                  <a:pt x="215004" y="36829"/>
                </a:lnTo>
                <a:lnTo>
                  <a:pt x="215034" y="36741"/>
                </a:lnTo>
                <a:lnTo>
                  <a:pt x="215004" y="36682"/>
                </a:lnTo>
                <a:lnTo>
                  <a:pt x="214916" y="36653"/>
                </a:lnTo>
                <a:close/>
                <a:moveTo>
                  <a:pt x="211180" y="36623"/>
                </a:moveTo>
                <a:lnTo>
                  <a:pt x="211092" y="36653"/>
                </a:lnTo>
                <a:lnTo>
                  <a:pt x="211062" y="36741"/>
                </a:lnTo>
                <a:lnTo>
                  <a:pt x="211092" y="36800"/>
                </a:lnTo>
                <a:lnTo>
                  <a:pt x="211151" y="36829"/>
                </a:lnTo>
                <a:lnTo>
                  <a:pt x="211768" y="36888"/>
                </a:lnTo>
                <a:lnTo>
                  <a:pt x="212416" y="36917"/>
                </a:lnTo>
                <a:lnTo>
                  <a:pt x="212504" y="36859"/>
                </a:lnTo>
                <a:lnTo>
                  <a:pt x="212533" y="36800"/>
                </a:lnTo>
                <a:lnTo>
                  <a:pt x="212504" y="36711"/>
                </a:lnTo>
                <a:lnTo>
                  <a:pt x="212416" y="36682"/>
                </a:lnTo>
                <a:lnTo>
                  <a:pt x="211768" y="36682"/>
                </a:lnTo>
                <a:lnTo>
                  <a:pt x="211180" y="36623"/>
                </a:lnTo>
                <a:close/>
                <a:moveTo>
                  <a:pt x="218593" y="36653"/>
                </a:moveTo>
                <a:lnTo>
                  <a:pt x="218564" y="36741"/>
                </a:lnTo>
                <a:lnTo>
                  <a:pt x="218593" y="36800"/>
                </a:lnTo>
                <a:lnTo>
                  <a:pt x="218681" y="36859"/>
                </a:lnTo>
                <a:lnTo>
                  <a:pt x="219299" y="36917"/>
                </a:lnTo>
                <a:lnTo>
                  <a:pt x="219917" y="36976"/>
                </a:lnTo>
                <a:lnTo>
                  <a:pt x="219976" y="36947"/>
                </a:lnTo>
                <a:lnTo>
                  <a:pt x="220034" y="36888"/>
                </a:lnTo>
                <a:lnTo>
                  <a:pt x="220005" y="36829"/>
                </a:lnTo>
                <a:lnTo>
                  <a:pt x="219946" y="36770"/>
                </a:lnTo>
                <a:lnTo>
                  <a:pt x="219328" y="36682"/>
                </a:lnTo>
                <a:lnTo>
                  <a:pt x="218681" y="36653"/>
                </a:lnTo>
                <a:close/>
                <a:moveTo>
                  <a:pt x="145288" y="35741"/>
                </a:moveTo>
                <a:lnTo>
                  <a:pt x="145229" y="35800"/>
                </a:lnTo>
                <a:lnTo>
                  <a:pt x="145229" y="35858"/>
                </a:lnTo>
                <a:lnTo>
                  <a:pt x="145699" y="37035"/>
                </a:lnTo>
                <a:lnTo>
                  <a:pt x="145758" y="37064"/>
                </a:lnTo>
                <a:lnTo>
                  <a:pt x="145817" y="37094"/>
                </a:lnTo>
                <a:lnTo>
                  <a:pt x="145846" y="37094"/>
                </a:lnTo>
                <a:lnTo>
                  <a:pt x="145905" y="37035"/>
                </a:lnTo>
                <a:lnTo>
                  <a:pt x="145905" y="36947"/>
                </a:lnTo>
                <a:lnTo>
                  <a:pt x="145435" y="35800"/>
                </a:lnTo>
                <a:lnTo>
                  <a:pt x="145376" y="35741"/>
                </a:lnTo>
                <a:close/>
                <a:moveTo>
                  <a:pt x="221093" y="37035"/>
                </a:moveTo>
                <a:lnTo>
                  <a:pt x="221035" y="37094"/>
                </a:lnTo>
                <a:lnTo>
                  <a:pt x="221064" y="37182"/>
                </a:lnTo>
                <a:lnTo>
                  <a:pt x="221123" y="37241"/>
                </a:lnTo>
                <a:lnTo>
                  <a:pt x="221711" y="37417"/>
                </a:lnTo>
                <a:lnTo>
                  <a:pt x="222299" y="37623"/>
                </a:lnTo>
                <a:lnTo>
                  <a:pt x="222388" y="37623"/>
                </a:lnTo>
                <a:lnTo>
                  <a:pt x="222417" y="37565"/>
                </a:lnTo>
                <a:lnTo>
                  <a:pt x="222417" y="37506"/>
                </a:lnTo>
                <a:lnTo>
                  <a:pt x="222358" y="37447"/>
                </a:lnTo>
                <a:lnTo>
                  <a:pt x="221799" y="37212"/>
                </a:lnTo>
                <a:lnTo>
                  <a:pt x="221182" y="37035"/>
                </a:lnTo>
                <a:close/>
                <a:moveTo>
                  <a:pt x="47508" y="36506"/>
                </a:moveTo>
                <a:lnTo>
                  <a:pt x="47420" y="36564"/>
                </a:lnTo>
                <a:lnTo>
                  <a:pt x="47125" y="37094"/>
                </a:lnTo>
                <a:lnTo>
                  <a:pt x="46772" y="37594"/>
                </a:lnTo>
                <a:lnTo>
                  <a:pt x="46743" y="37682"/>
                </a:lnTo>
                <a:lnTo>
                  <a:pt x="46772" y="37741"/>
                </a:lnTo>
                <a:lnTo>
                  <a:pt x="46831" y="37770"/>
                </a:lnTo>
                <a:lnTo>
                  <a:pt x="46890" y="37770"/>
                </a:lnTo>
                <a:lnTo>
                  <a:pt x="46919" y="37741"/>
                </a:lnTo>
                <a:lnTo>
                  <a:pt x="47302" y="37212"/>
                </a:lnTo>
                <a:lnTo>
                  <a:pt x="47625" y="36682"/>
                </a:lnTo>
                <a:lnTo>
                  <a:pt x="47625" y="36594"/>
                </a:lnTo>
                <a:lnTo>
                  <a:pt x="47567" y="36535"/>
                </a:lnTo>
                <a:lnTo>
                  <a:pt x="47508" y="36506"/>
                </a:lnTo>
                <a:close/>
                <a:moveTo>
                  <a:pt x="223417" y="38006"/>
                </a:moveTo>
                <a:lnTo>
                  <a:pt x="223358" y="38035"/>
                </a:lnTo>
                <a:lnTo>
                  <a:pt x="223358" y="38123"/>
                </a:lnTo>
                <a:lnTo>
                  <a:pt x="223388" y="38182"/>
                </a:lnTo>
                <a:lnTo>
                  <a:pt x="223888" y="38535"/>
                </a:lnTo>
                <a:lnTo>
                  <a:pt x="224417" y="38888"/>
                </a:lnTo>
                <a:lnTo>
                  <a:pt x="224476" y="38918"/>
                </a:lnTo>
                <a:lnTo>
                  <a:pt x="224506" y="38918"/>
                </a:lnTo>
                <a:lnTo>
                  <a:pt x="224565" y="38888"/>
                </a:lnTo>
                <a:lnTo>
                  <a:pt x="224565" y="38800"/>
                </a:lnTo>
                <a:lnTo>
                  <a:pt x="224535" y="38741"/>
                </a:lnTo>
                <a:lnTo>
                  <a:pt x="224006" y="38359"/>
                </a:lnTo>
                <a:lnTo>
                  <a:pt x="223506" y="38006"/>
                </a:lnTo>
                <a:close/>
                <a:moveTo>
                  <a:pt x="146229" y="38065"/>
                </a:moveTo>
                <a:lnTo>
                  <a:pt x="146170" y="38123"/>
                </a:lnTo>
                <a:lnTo>
                  <a:pt x="146170" y="38182"/>
                </a:lnTo>
                <a:lnTo>
                  <a:pt x="146582" y="39359"/>
                </a:lnTo>
                <a:lnTo>
                  <a:pt x="146611" y="39418"/>
                </a:lnTo>
                <a:lnTo>
                  <a:pt x="146670" y="39447"/>
                </a:lnTo>
                <a:lnTo>
                  <a:pt x="146700" y="39447"/>
                </a:lnTo>
                <a:lnTo>
                  <a:pt x="146758" y="39388"/>
                </a:lnTo>
                <a:lnTo>
                  <a:pt x="146758" y="39300"/>
                </a:lnTo>
                <a:lnTo>
                  <a:pt x="146347" y="38123"/>
                </a:lnTo>
                <a:lnTo>
                  <a:pt x="146288" y="38065"/>
                </a:lnTo>
                <a:close/>
                <a:moveTo>
                  <a:pt x="46037" y="38506"/>
                </a:moveTo>
                <a:lnTo>
                  <a:pt x="45949" y="38535"/>
                </a:lnTo>
                <a:lnTo>
                  <a:pt x="45537" y="38977"/>
                </a:lnTo>
                <a:lnTo>
                  <a:pt x="45066" y="39418"/>
                </a:lnTo>
                <a:lnTo>
                  <a:pt x="45037" y="39477"/>
                </a:lnTo>
                <a:lnTo>
                  <a:pt x="45066" y="39565"/>
                </a:lnTo>
                <a:lnTo>
                  <a:pt x="45096" y="39594"/>
                </a:lnTo>
                <a:lnTo>
                  <a:pt x="45125" y="39594"/>
                </a:lnTo>
                <a:lnTo>
                  <a:pt x="45213" y="39565"/>
                </a:lnTo>
                <a:lnTo>
                  <a:pt x="45684" y="39124"/>
                </a:lnTo>
                <a:lnTo>
                  <a:pt x="46125" y="38682"/>
                </a:lnTo>
                <a:lnTo>
                  <a:pt x="46155" y="38624"/>
                </a:lnTo>
                <a:lnTo>
                  <a:pt x="46096" y="38535"/>
                </a:lnTo>
                <a:lnTo>
                  <a:pt x="46037" y="38506"/>
                </a:lnTo>
                <a:close/>
                <a:moveTo>
                  <a:pt x="225418" y="39506"/>
                </a:moveTo>
                <a:lnTo>
                  <a:pt x="225359" y="39565"/>
                </a:lnTo>
                <a:lnTo>
                  <a:pt x="225329" y="39624"/>
                </a:lnTo>
                <a:lnTo>
                  <a:pt x="225359" y="39712"/>
                </a:lnTo>
                <a:lnTo>
                  <a:pt x="226271" y="40565"/>
                </a:lnTo>
                <a:lnTo>
                  <a:pt x="226330" y="40594"/>
                </a:lnTo>
                <a:lnTo>
                  <a:pt x="226418" y="40565"/>
                </a:lnTo>
                <a:lnTo>
                  <a:pt x="226447" y="40477"/>
                </a:lnTo>
                <a:lnTo>
                  <a:pt x="226418" y="40418"/>
                </a:lnTo>
                <a:lnTo>
                  <a:pt x="225506" y="39535"/>
                </a:lnTo>
                <a:lnTo>
                  <a:pt x="225418" y="39506"/>
                </a:lnTo>
                <a:close/>
                <a:moveTo>
                  <a:pt x="44184" y="40183"/>
                </a:moveTo>
                <a:lnTo>
                  <a:pt x="44125" y="40212"/>
                </a:lnTo>
                <a:lnTo>
                  <a:pt x="43125" y="40977"/>
                </a:lnTo>
                <a:lnTo>
                  <a:pt x="43095" y="41036"/>
                </a:lnTo>
                <a:lnTo>
                  <a:pt x="43095" y="41124"/>
                </a:lnTo>
                <a:lnTo>
                  <a:pt x="43154" y="41153"/>
                </a:lnTo>
                <a:lnTo>
                  <a:pt x="43242" y="41153"/>
                </a:lnTo>
                <a:lnTo>
                  <a:pt x="44243" y="40388"/>
                </a:lnTo>
                <a:lnTo>
                  <a:pt x="44272" y="40300"/>
                </a:lnTo>
                <a:lnTo>
                  <a:pt x="44272" y="40241"/>
                </a:lnTo>
                <a:lnTo>
                  <a:pt x="44184" y="40183"/>
                </a:lnTo>
                <a:close/>
                <a:moveTo>
                  <a:pt x="146994" y="40447"/>
                </a:moveTo>
                <a:lnTo>
                  <a:pt x="146935" y="40477"/>
                </a:lnTo>
                <a:lnTo>
                  <a:pt x="146935" y="40565"/>
                </a:lnTo>
                <a:lnTo>
                  <a:pt x="147082" y="41183"/>
                </a:lnTo>
                <a:lnTo>
                  <a:pt x="147200" y="41771"/>
                </a:lnTo>
                <a:lnTo>
                  <a:pt x="147229" y="41830"/>
                </a:lnTo>
                <a:lnTo>
                  <a:pt x="147288" y="41859"/>
                </a:lnTo>
                <a:lnTo>
                  <a:pt x="147317" y="41859"/>
                </a:lnTo>
                <a:lnTo>
                  <a:pt x="147376" y="41830"/>
                </a:lnTo>
                <a:lnTo>
                  <a:pt x="147406" y="41742"/>
                </a:lnTo>
                <a:lnTo>
                  <a:pt x="147288" y="41124"/>
                </a:lnTo>
                <a:lnTo>
                  <a:pt x="147111" y="40506"/>
                </a:lnTo>
                <a:lnTo>
                  <a:pt x="147082" y="40447"/>
                </a:lnTo>
                <a:close/>
                <a:moveTo>
                  <a:pt x="227212" y="41300"/>
                </a:moveTo>
                <a:lnTo>
                  <a:pt x="227124" y="41330"/>
                </a:lnTo>
                <a:lnTo>
                  <a:pt x="227094" y="41389"/>
                </a:lnTo>
                <a:lnTo>
                  <a:pt x="227124" y="41477"/>
                </a:lnTo>
                <a:lnTo>
                  <a:pt x="227536" y="41948"/>
                </a:lnTo>
                <a:lnTo>
                  <a:pt x="227918" y="42418"/>
                </a:lnTo>
                <a:lnTo>
                  <a:pt x="227947" y="42448"/>
                </a:lnTo>
                <a:lnTo>
                  <a:pt x="227977" y="42477"/>
                </a:lnTo>
                <a:lnTo>
                  <a:pt x="228065" y="42448"/>
                </a:lnTo>
                <a:lnTo>
                  <a:pt x="228094" y="42389"/>
                </a:lnTo>
                <a:lnTo>
                  <a:pt x="228065" y="42301"/>
                </a:lnTo>
                <a:lnTo>
                  <a:pt x="227712" y="41830"/>
                </a:lnTo>
                <a:lnTo>
                  <a:pt x="227271" y="41330"/>
                </a:lnTo>
                <a:lnTo>
                  <a:pt x="227212" y="41300"/>
                </a:lnTo>
                <a:close/>
                <a:moveTo>
                  <a:pt x="42183" y="41712"/>
                </a:moveTo>
                <a:lnTo>
                  <a:pt x="42125" y="41742"/>
                </a:lnTo>
                <a:lnTo>
                  <a:pt x="41124" y="42477"/>
                </a:lnTo>
                <a:lnTo>
                  <a:pt x="41095" y="42565"/>
                </a:lnTo>
                <a:lnTo>
                  <a:pt x="41095" y="42624"/>
                </a:lnTo>
                <a:lnTo>
                  <a:pt x="41154" y="42654"/>
                </a:lnTo>
                <a:lnTo>
                  <a:pt x="41183" y="42683"/>
                </a:lnTo>
                <a:lnTo>
                  <a:pt x="41242" y="42654"/>
                </a:lnTo>
                <a:lnTo>
                  <a:pt x="42242" y="41889"/>
                </a:lnTo>
                <a:lnTo>
                  <a:pt x="42301" y="41830"/>
                </a:lnTo>
                <a:lnTo>
                  <a:pt x="42272" y="41742"/>
                </a:lnTo>
                <a:lnTo>
                  <a:pt x="42183" y="41712"/>
                </a:lnTo>
                <a:close/>
                <a:moveTo>
                  <a:pt x="40242" y="43271"/>
                </a:moveTo>
                <a:lnTo>
                  <a:pt x="40154" y="43301"/>
                </a:lnTo>
                <a:lnTo>
                  <a:pt x="39683" y="43742"/>
                </a:lnTo>
                <a:lnTo>
                  <a:pt x="39242" y="44154"/>
                </a:lnTo>
                <a:lnTo>
                  <a:pt x="39212" y="44242"/>
                </a:lnTo>
                <a:lnTo>
                  <a:pt x="39242" y="44301"/>
                </a:lnTo>
                <a:lnTo>
                  <a:pt x="39301" y="44330"/>
                </a:lnTo>
                <a:lnTo>
                  <a:pt x="39389" y="44301"/>
                </a:lnTo>
                <a:lnTo>
                  <a:pt x="39830" y="43889"/>
                </a:lnTo>
                <a:lnTo>
                  <a:pt x="40301" y="43448"/>
                </a:lnTo>
                <a:lnTo>
                  <a:pt x="40330" y="43389"/>
                </a:lnTo>
                <a:lnTo>
                  <a:pt x="40301" y="43301"/>
                </a:lnTo>
                <a:lnTo>
                  <a:pt x="40242" y="43271"/>
                </a:lnTo>
                <a:close/>
                <a:moveTo>
                  <a:pt x="147435" y="42889"/>
                </a:moveTo>
                <a:lnTo>
                  <a:pt x="147376" y="42948"/>
                </a:lnTo>
                <a:lnTo>
                  <a:pt x="147347" y="43007"/>
                </a:lnTo>
                <a:lnTo>
                  <a:pt x="147376" y="43565"/>
                </a:lnTo>
                <a:lnTo>
                  <a:pt x="147406" y="44124"/>
                </a:lnTo>
                <a:lnTo>
                  <a:pt x="147406" y="44242"/>
                </a:lnTo>
                <a:lnTo>
                  <a:pt x="147435" y="44330"/>
                </a:lnTo>
                <a:lnTo>
                  <a:pt x="147494" y="44360"/>
                </a:lnTo>
                <a:lnTo>
                  <a:pt x="147582" y="44330"/>
                </a:lnTo>
                <a:lnTo>
                  <a:pt x="147611" y="44242"/>
                </a:lnTo>
                <a:lnTo>
                  <a:pt x="147611" y="44124"/>
                </a:lnTo>
                <a:lnTo>
                  <a:pt x="147582" y="43565"/>
                </a:lnTo>
                <a:lnTo>
                  <a:pt x="147553" y="43007"/>
                </a:lnTo>
                <a:lnTo>
                  <a:pt x="147523" y="42918"/>
                </a:lnTo>
                <a:lnTo>
                  <a:pt x="147435" y="42889"/>
                </a:lnTo>
                <a:close/>
                <a:moveTo>
                  <a:pt x="228624" y="43330"/>
                </a:moveTo>
                <a:lnTo>
                  <a:pt x="228565" y="43389"/>
                </a:lnTo>
                <a:lnTo>
                  <a:pt x="228565" y="43477"/>
                </a:lnTo>
                <a:lnTo>
                  <a:pt x="228830" y="44036"/>
                </a:lnTo>
                <a:lnTo>
                  <a:pt x="229036" y="44595"/>
                </a:lnTo>
                <a:lnTo>
                  <a:pt x="229065" y="44654"/>
                </a:lnTo>
                <a:lnTo>
                  <a:pt x="229153" y="44683"/>
                </a:lnTo>
                <a:lnTo>
                  <a:pt x="229183" y="44683"/>
                </a:lnTo>
                <a:lnTo>
                  <a:pt x="229242" y="44624"/>
                </a:lnTo>
                <a:lnTo>
                  <a:pt x="229242" y="44536"/>
                </a:lnTo>
                <a:lnTo>
                  <a:pt x="229036" y="43977"/>
                </a:lnTo>
                <a:lnTo>
                  <a:pt x="228742" y="43360"/>
                </a:lnTo>
                <a:lnTo>
                  <a:pt x="228683" y="43330"/>
                </a:lnTo>
                <a:close/>
                <a:moveTo>
                  <a:pt x="38477" y="45066"/>
                </a:moveTo>
                <a:lnTo>
                  <a:pt x="38418" y="45095"/>
                </a:lnTo>
                <a:lnTo>
                  <a:pt x="38036" y="45625"/>
                </a:lnTo>
                <a:lnTo>
                  <a:pt x="37683" y="46154"/>
                </a:lnTo>
                <a:lnTo>
                  <a:pt x="37683" y="46242"/>
                </a:lnTo>
                <a:lnTo>
                  <a:pt x="37742" y="46301"/>
                </a:lnTo>
                <a:lnTo>
                  <a:pt x="37830" y="46301"/>
                </a:lnTo>
                <a:lnTo>
                  <a:pt x="37859" y="46242"/>
                </a:lnTo>
                <a:lnTo>
                  <a:pt x="38212" y="45742"/>
                </a:lnTo>
                <a:lnTo>
                  <a:pt x="38565" y="45242"/>
                </a:lnTo>
                <a:lnTo>
                  <a:pt x="38595" y="45154"/>
                </a:lnTo>
                <a:lnTo>
                  <a:pt x="38565" y="45095"/>
                </a:lnTo>
                <a:lnTo>
                  <a:pt x="38477" y="45066"/>
                </a:lnTo>
                <a:close/>
                <a:moveTo>
                  <a:pt x="147435" y="45389"/>
                </a:moveTo>
                <a:lnTo>
                  <a:pt x="147376" y="45419"/>
                </a:lnTo>
                <a:lnTo>
                  <a:pt x="147317" y="45507"/>
                </a:lnTo>
                <a:lnTo>
                  <a:pt x="147258" y="46125"/>
                </a:lnTo>
                <a:lnTo>
                  <a:pt x="147141" y="46713"/>
                </a:lnTo>
                <a:lnTo>
                  <a:pt x="147170" y="46801"/>
                </a:lnTo>
                <a:lnTo>
                  <a:pt x="147229" y="46860"/>
                </a:lnTo>
                <a:lnTo>
                  <a:pt x="147258" y="46860"/>
                </a:lnTo>
                <a:lnTo>
                  <a:pt x="147317" y="46831"/>
                </a:lnTo>
                <a:lnTo>
                  <a:pt x="147347" y="46772"/>
                </a:lnTo>
                <a:lnTo>
                  <a:pt x="147464" y="46154"/>
                </a:lnTo>
                <a:lnTo>
                  <a:pt x="147523" y="45507"/>
                </a:lnTo>
                <a:lnTo>
                  <a:pt x="147523" y="45448"/>
                </a:lnTo>
                <a:lnTo>
                  <a:pt x="147435" y="45389"/>
                </a:lnTo>
                <a:close/>
                <a:moveTo>
                  <a:pt x="229301" y="45713"/>
                </a:moveTo>
                <a:lnTo>
                  <a:pt x="229242" y="45742"/>
                </a:lnTo>
                <a:lnTo>
                  <a:pt x="229212" y="45801"/>
                </a:lnTo>
                <a:lnTo>
                  <a:pt x="229183" y="46183"/>
                </a:lnTo>
                <a:lnTo>
                  <a:pt x="229124" y="46536"/>
                </a:lnTo>
                <a:lnTo>
                  <a:pt x="228977" y="47007"/>
                </a:lnTo>
                <a:lnTo>
                  <a:pt x="229006" y="47095"/>
                </a:lnTo>
                <a:lnTo>
                  <a:pt x="229065" y="47125"/>
                </a:lnTo>
                <a:lnTo>
                  <a:pt x="229095" y="47154"/>
                </a:lnTo>
                <a:lnTo>
                  <a:pt x="229153" y="47125"/>
                </a:lnTo>
                <a:lnTo>
                  <a:pt x="229183" y="47066"/>
                </a:lnTo>
                <a:lnTo>
                  <a:pt x="229271" y="46831"/>
                </a:lnTo>
                <a:lnTo>
                  <a:pt x="229330" y="46566"/>
                </a:lnTo>
                <a:lnTo>
                  <a:pt x="229389" y="46183"/>
                </a:lnTo>
                <a:lnTo>
                  <a:pt x="229418" y="45801"/>
                </a:lnTo>
                <a:lnTo>
                  <a:pt x="229389" y="45742"/>
                </a:lnTo>
                <a:lnTo>
                  <a:pt x="229301" y="45713"/>
                </a:lnTo>
                <a:close/>
                <a:moveTo>
                  <a:pt x="37183" y="47213"/>
                </a:moveTo>
                <a:lnTo>
                  <a:pt x="37124" y="47272"/>
                </a:lnTo>
                <a:lnTo>
                  <a:pt x="36918" y="47860"/>
                </a:lnTo>
                <a:lnTo>
                  <a:pt x="36741" y="48478"/>
                </a:lnTo>
                <a:lnTo>
                  <a:pt x="36741" y="48566"/>
                </a:lnTo>
                <a:lnTo>
                  <a:pt x="36830" y="48596"/>
                </a:lnTo>
                <a:lnTo>
                  <a:pt x="36830" y="48625"/>
                </a:lnTo>
                <a:lnTo>
                  <a:pt x="36918" y="48596"/>
                </a:lnTo>
                <a:lnTo>
                  <a:pt x="36947" y="48537"/>
                </a:lnTo>
                <a:lnTo>
                  <a:pt x="37124" y="47948"/>
                </a:lnTo>
                <a:lnTo>
                  <a:pt x="37330" y="47360"/>
                </a:lnTo>
                <a:lnTo>
                  <a:pt x="37330" y="47272"/>
                </a:lnTo>
                <a:lnTo>
                  <a:pt x="37271" y="47213"/>
                </a:lnTo>
                <a:close/>
                <a:moveTo>
                  <a:pt x="228477" y="48037"/>
                </a:moveTo>
                <a:lnTo>
                  <a:pt x="228389" y="48066"/>
                </a:lnTo>
                <a:lnTo>
                  <a:pt x="228212" y="48301"/>
                </a:lnTo>
                <a:lnTo>
                  <a:pt x="228006" y="48507"/>
                </a:lnTo>
                <a:lnTo>
                  <a:pt x="227771" y="48713"/>
                </a:lnTo>
                <a:lnTo>
                  <a:pt x="227536" y="48919"/>
                </a:lnTo>
                <a:lnTo>
                  <a:pt x="227477" y="48978"/>
                </a:lnTo>
                <a:lnTo>
                  <a:pt x="227506" y="49066"/>
                </a:lnTo>
                <a:lnTo>
                  <a:pt x="227536" y="49096"/>
                </a:lnTo>
                <a:lnTo>
                  <a:pt x="227653" y="49096"/>
                </a:lnTo>
                <a:lnTo>
                  <a:pt x="227918" y="48890"/>
                </a:lnTo>
                <a:lnTo>
                  <a:pt x="228153" y="48654"/>
                </a:lnTo>
                <a:lnTo>
                  <a:pt x="228359" y="48419"/>
                </a:lnTo>
                <a:lnTo>
                  <a:pt x="228565" y="48184"/>
                </a:lnTo>
                <a:lnTo>
                  <a:pt x="228595" y="48125"/>
                </a:lnTo>
                <a:lnTo>
                  <a:pt x="228536" y="48037"/>
                </a:lnTo>
                <a:close/>
                <a:moveTo>
                  <a:pt x="146905" y="47860"/>
                </a:moveTo>
                <a:lnTo>
                  <a:pt x="146876" y="47948"/>
                </a:lnTo>
                <a:lnTo>
                  <a:pt x="146700" y="48537"/>
                </a:lnTo>
                <a:lnTo>
                  <a:pt x="146494" y="49125"/>
                </a:lnTo>
                <a:lnTo>
                  <a:pt x="146494" y="49213"/>
                </a:lnTo>
                <a:lnTo>
                  <a:pt x="146552" y="49243"/>
                </a:lnTo>
                <a:lnTo>
                  <a:pt x="146582" y="49272"/>
                </a:lnTo>
                <a:lnTo>
                  <a:pt x="146641" y="49243"/>
                </a:lnTo>
                <a:lnTo>
                  <a:pt x="146670" y="49184"/>
                </a:lnTo>
                <a:lnTo>
                  <a:pt x="146876" y="48596"/>
                </a:lnTo>
                <a:lnTo>
                  <a:pt x="147082" y="47978"/>
                </a:lnTo>
                <a:lnTo>
                  <a:pt x="147053" y="47919"/>
                </a:lnTo>
                <a:lnTo>
                  <a:pt x="146994" y="47860"/>
                </a:lnTo>
                <a:close/>
                <a:moveTo>
                  <a:pt x="226477" y="49566"/>
                </a:moveTo>
                <a:lnTo>
                  <a:pt x="225947" y="49802"/>
                </a:lnTo>
                <a:lnTo>
                  <a:pt x="225418" y="50008"/>
                </a:lnTo>
                <a:lnTo>
                  <a:pt x="225329" y="50008"/>
                </a:lnTo>
                <a:lnTo>
                  <a:pt x="225271" y="50066"/>
                </a:lnTo>
                <a:lnTo>
                  <a:pt x="225271" y="50155"/>
                </a:lnTo>
                <a:lnTo>
                  <a:pt x="225300" y="50214"/>
                </a:lnTo>
                <a:lnTo>
                  <a:pt x="225388" y="50214"/>
                </a:lnTo>
                <a:lnTo>
                  <a:pt x="225476" y="50184"/>
                </a:lnTo>
                <a:lnTo>
                  <a:pt x="226035" y="50008"/>
                </a:lnTo>
                <a:lnTo>
                  <a:pt x="226565" y="49772"/>
                </a:lnTo>
                <a:lnTo>
                  <a:pt x="226624" y="49713"/>
                </a:lnTo>
                <a:lnTo>
                  <a:pt x="226624" y="49625"/>
                </a:lnTo>
                <a:lnTo>
                  <a:pt x="226565" y="49566"/>
                </a:lnTo>
                <a:close/>
                <a:moveTo>
                  <a:pt x="224123" y="50302"/>
                </a:moveTo>
                <a:lnTo>
                  <a:pt x="223535" y="50390"/>
                </a:lnTo>
                <a:lnTo>
                  <a:pt x="222888" y="50449"/>
                </a:lnTo>
                <a:lnTo>
                  <a:pt x="222829" y="50478"/>
                </a:lnTo>
                <a:lnTo>
                  <a:pt x="222800" y="50567"/>
                </a:lnTo>
                <a:lnTo>
                  <a:pt x="222829" y="50625"/>
                </a:lnTo>
                <a:lnTo>
                  <a:pt x="222888" y="50655"/>
                </a:lnTo>
                <a:lnTo>
                  <a:pt x="222917" y="50655"/>
                </a:lnTo>
                <a:lnTo>
                  <a:pt x="223564" y="50596"/>
                </a:lnTo>
                <a:lnTo>
                  <a:pt x="224153" y="50508"/>
                </a:lnTo>
                <a:lnTo>
                  <a:pt x="224241" y="50449"/>
                </a:lnTo>
                <a:lnTo>
                  <a:pt x="224241" y="50390"/>
                </a:lnTo>
                <a:lnTo>
                  <a:pt x="224212" y="50302"/>
                </a:lnTo>
                <a:close/>
                <a:moveTo>
                  <a:pt x="221535" y="50537"/>
                </a:moveTo>
                <a:lnTo>
                  <a:pt x="220387" y="50625"/>
                </a:lnTo>
                <a:lnTo>
                  <a:pt x="220329" y="50655"/>
                </a:lnTo>
                <a:lnTo>
                  <a:pt x="220299" y="50743"/>
                </a:lnTo>
                <a:lnTo>
                  <a:pt x="220329" y="50802"/>
                </a:lnTo>
                <a:lnTo>
                  <a:pt x="220417" y="50831"/>
                </a:lnTo>
                <a:lnTo>
                  <a:pt x="221564" y="50743"/>
                </a:lnTo>
                <a:lnTo>
                  <a:pt x="221652" y="50743"/>
                </a:lnTo>
                <a:lnTo>
                  <a:pt x="221741" y="50714"/>
                </a:lnTo>
                <a:lnTo>
                  <a:pt x="221770" y="50625"/>
                </a:lnTo>
                <a:lnTo>
                  <a:pt x="221711" y="50567"/>
                </a:lnTo>
                <a:lnTo>
                  <a:pt x="221652" y="50537"/>
                </a:lnTo>
                <a:close/>
                <a:moveTo>
                  <a:pt x="36624" y="49625"/>
                </a:moveTo>
                <a:lnTo>
                  <a:pt x="36565" y="49655"/>
                </a:lnTo>
                <a:lnTo>
                  <a:pt x="36535" y="49743"/>
                </a:lnTo>
                <a:lnTo>
                  <a:pt x="36477" y="50184"/>
                </a:lnTo>
                <a:lnTo>
                  <a:pt x="36477" y="50625"/>
                </a:lnTo>
                <a:lnTo>
                  <a:pt x="36477" y="51008"/>
                </a:lnTo>
                <a:lnTo>
                  <a:pt x="36506" y="51067"/>
                </a:lnTo>
                <a:lnTo>
                  <a:pt x="36594" y="51096"/>
                </a:lnTo>
                <a:lnTo>
                  <a:pt x="36653" y="51067"/>
                </a:lnTo>
                <a:lnTo>
                  <a:pt x="36683" y="50978"/>
                </a:lnTo>
                <a:lnTo>
                  <a:pt x="36683" y="50625"/>
                </a:lnTo>
                <a:lnTo>
                  <a:pt x="36683" y="50184"/>
                </a:lnTo>
                <a:lnTo>
                  <a:pt x="36741" y="49743"/>
                </a:lnTo>
                <a:lnTo>
                  <a:pt x="36712" y="49684"/>
                </a:lnTo>
                <a:lnTo>
                  <a:pt x="36624" y="49625"/>
                </a:lnTo>
                <a:close/>
                <a:moveTo>
                  <a:pt x="219152" y="50772"/>
                </a:moveTo>
                <a:lnTo>
                  <a:pt x="218505" y="50861"/>
                </a:lnTo>
                <a:lnTo>
                  <a:pt x="217916" y="50978"/>
                </a:lnTo>
                <a:lnTo>
                  <a:pt x="217828" y="51037"/>
                </a:lnTo>
                <a:lnTo>
                  <a:pt x="217828" y="51125"/>
                </a:lnTo>
                <a:lnTo>
                  <a:pt x="217858" y="51184"/>
                </a:lnTo>
                <a:lnTo>
                  <a:pt x="217946" y="51184"/>
                </a:lnTo>
                <a:lnTo>
                  <a:pt x="218564" y="51067"/>
                </a:lnTo>
                <a:lnTo>
                  <a:pt x="219181" y="50978"/>
                </a:lnTo>
                <a:lnTo>
                  <a:pt x="219240" y="50919"/>
                </a:lnTo>
                <a:lnTo>
                  <a:pt x="219270" y="50861"/>
                </a:lnTo>
                <a:lnTo>
                  <a:pt x="219211" y="50772"/>
                </a:lnTo>
                <a:close/>
                <a:moveTo>
                  <a:pt x="146052" y="50214"/>
                </a:moveTo>
                <a:lnTo>
                  <a:pt x="145994" y="50272"/>
                </a:lnTo>
                <a:lnTo>
                  <a:pt x="145729" y="50831"/>
                </a:lnTo>
                <a:lnTo>
                  <a:pt x="145435" y="51361"/>
                </a:lnTo>
                <a:lnTo>
                  <a:pt x="145405" y="51449"/>
                </a:lnTo>
                <a:lnTo>
                  <a:pt x="145464" y="51508"/>
                </a:lnTo>
                <a:lnTo>
                  <a:pt x="145523" y="51537"/>
                </a:lnTo>
                <a:lnTo>
                  <a:pt x="145582" y="51508"/>
                </a:lnTo>
                <a:lnTo>
                  <a:pt x="145611" y="51478"/>
                </a:lnTo>
                <a:lnTo>
                  <a:pt x="145905" y="50919"/>
                </a:lnTo>
                <a:lnTo>
                  <a:pt x="146199" y="50361"/>
                </a:lnTo>
                <a:lnTo>
                  <a:pt x="146199" y="50272"/>
                </a:lnTo>
                <a:lnTo>
                  <a:pt x="146141" y="50214"/>
                </a:lnTo>
                <a:close/>
                <a:moveTo>
                  <a:pt x="216681" y="51331"/>
                </a:moveTo>
                <a:lnTo>
                  <a:pt x="216093" y="51537"/>
                </a:lnTo>
                <a:lnTo>
                  <a:pt x="215504" y="51773"/>
                </a:lnTo>
                <a:lnTo>
                  <a:pt x="215445" y="51831"/>
                </a:lnTo>
                <a:lnTo>
                  <a:pt x="215445" y="51920"/>
                </a:lnTo>
                <a:lnTo>
                  <a:pt x="215504" y="51949"/>
                </a:lnTo>
                <a:lnTo>
                  <a:pt x="215534" y="51978"/>
                </a:lnTo>
                <a:lnTo>
                  <a:pt x="215593" y="51949"/>
                </a:lnTo>
                <a:lnTo>
                  <a:pt x="216151" y="51714"/>
                </a:lnTo>
                <a:lnTo>
                  <a:pt x="216740" y="51508"/>
                </a:lnTo>
                <a:lnTo>
                  <a:pt x="216799" y="51478"/>
                </a:lnTo>
                <a:lnTo>
                  <a:pt x="216828" y="51390"/>
                </a:lnTo>
                <a:lnTo>
                  <a:pt x="216769" y="51331"/>
                </a:lnTo>
                <a:close/>
                <a:moveTo>
                  <a:pt x="214475" y="52331"/>
                </a:moveTo>
                <a:lnTo>
                  <a:pt x="214386" y="52361"/>
                </a:lnTo>
                <a:lnTo>
                  <a:pt x="213975" y="52626"/>
                </a:lnTo>
                <a:lnTo>
                  <a:pt x="213592" y="52890"/>
                </a:lnTo>
                <a:lnTo>
                  <a:pt x="213357" y="53096"/>
                </a:lnTo>
                <a:lnTo>
                  <a:pt x="213327" y="53155"/>
                </a:lnTo>
                <a:lnTo>
                  <a:pt x="213327" y="53243"/>
                </a:lnTo>
                <a:lnTo>
                  <a:pt x="213386" y="53273"/>
                </a:lnTo>
                <a:lnTo>
                  <a:pt x="213416" y="53273"/>
                </a:lnTo>
                <a:lnTo>
                  <a:pt x="213475" y="53243"/>
                </a:lnTo>
                <a:lnTo>
                  <a:pt x="213710" y="53067"/>
                </a:lnTo>
                <a:lnTo>
                  <a:pt x="214092" y="52802"/>
                </a:lnTo>
                <a:lnTo>
                  <a:pt x="214504" y="52537"/>
                </a:lnTo>
                <a:lnTo>
                  <a:pt x="214534" y="52479"/>
                </a:lnTo>
                <a:lnTo>
                  <a:pt x="214534" y="52390"/>
                </a:lnTo>
                <a:lnTo>
                  <a:pt x="214475" y="52331"/>
                </a:lnTo>
                <a:close/>
                <a:moveTo>
                  <a:pt x="36712" y="52126"/>
                </a:moveTo>
                <a:lnTo>
                  <a:pt x="36653" y="52184"/>
                </a:lnTo>
                <a:lnTo>
                  <a:pt x="36624" y="52243"/>
                </a:lnTo>
                <a:lnTo>
                  <a:pt x="36771" y="52890"/>
                </a:lnTo>
                <a:lnTo>
                  <a:pt x="36977" y="53479"/>
                </a:lnTo>
                <a:lnTo>
                  <a:pt x="37006" y="53538"/>
                </a:lnTo>
                <a:lnTo>
                  <a:pt x="37094" y="53538"/>
                </a:lnTo>
                <a:lnTo>
                  <a:pt x="37153" y="53479"/>
                </a:lnTo>
                <a:lnTo>
                  <a:pt x="37183" y="53390"/>
                </a:lnTo>
                <a:lnTo>
                  <a:pt x="36977" y="52832"/>
                </a:lnTo>
                <a:lnTo>
                  <a:pt x="36830" y="52214"/>
                </a:lnTo>
                <a:lnTo>
                  <a:pt x="36800" y="52155"/>
                </a:lnTo>
                <a:lnTo>
                  <a:pt x="36712" y="52126"/>
                </a:lnTo>
                <a:close/>
                <a:moveTo>
                  <a:pt x="144846" y="52390"/>
                </a:moveTo>
                <a:lnTo>
                  <a:pt x="144758" y="52420"/>
                </a:lnTo>
                <a:lnTo>
                  <a:pt x="144405" y="52920"/>
                </a:lnTo>
                <a:lnTo>
                  <a:pt x="144023" y="53420"/>
                </a:lnTo>
                <a:lnTo>
                  <a:pt x="143993" y="53479"/>
                </a:lnTo>
                <a:lnTo>
                  <a:pt x="144023" y="53567"/>
                </a:lnTo>
                <a:lnTo>
                  <a:pt x="144140" y="53567"/>
                </a:lnTo>
                <a:lnTo>
                  <a:pt x="144170" y="53538"/>
                </a:lnTo>
                <a:lnTo>
                  <a:pt x="144552" y="53037"/>
                </a:lnTo>
                <a:lnTo>
                  <a:pt x="144935" y="52537"/>
                </a:lnTo>
                <a:lnTo>
                  <a:pt x="144964" y="52449"/>
                </a:lnTo>
                <a:lnTo>
                  <a:pt x="144905" y="52390"/>
                </a:lnTo>
                <a:close/>
                <a:moveTo>
                  <a:pt x="212533" y="53949"/>
                </a:moveTo>
                <a:lnTo>
                  <a:pt x="212445" y="53979"/>
                </a:lnTo>
                <a:lnTo>
                  <a:pt x="212063" y="54479"/>
                </a:lnTo>
                <a:lnTo>
                  <a:pt x="211710" y="55008"/>
                </a:lnTo>
                <a:lnTo>
                  <a:pt x="211710" y="55097"/>
                </a:lnTo>
                <a:lnTo>
                  <a:pt x="211739" y="55155"/>
                </a:lnTo>
                <a:lnTo>
                  <a:pt x="211857" y="55155"/>
                </a:lnTo>
                <a:lnTo>
                  <a:pt x="211886" y="55126"/>
                </a:lnTo>
                <a:lnTo>
                  <a:pt x="212239" y="54597"/>
                </a:lnTo>
                <a:lnTo>
                  <a:pt x="212622" y="54126"/>
                </a:lnTo>
                <a:lnTo>
                  <a:pt x="212622" y="54038"/>
                </a:lnTo>
                <a:lnTo>
                  <a:pt x="212592" y="53979"/>
                </a:lnTo>
                <a:lnTo>
                  <a:pt x="212533" y="53949"/>
                </a:lnTo>
                <a:close/>
                <a:moveTo>
                  <a:pt x="143258" y="54302"/>
                </a:moveTo>
                <a:lnTo>
                  <a:pt x="143170" y="54332"/>
                </a:lnTo>
                <a:lnTo>
                  <a:pt x="142728" y="54773"/>
                </a:lnTo>
                <a:lnTo>
                  <a:pt x="142258" y="55155"/>
                </a:lnTo>
                <a:lnTo>
                  <a:pt x="142228" y="55244"/>
                </a:lnTo>
                <a:lnTo>
                  <a:pt x="142258" y="55303"/>
                </a:lnTo>
                <a:lnTo>
                  <a:pt x="142287" y="55332"/>
                </a:lnTo>
                <a:lnTo>
                  <a:pt x="142317" y="55361"/>
                </a:lnTo>
                <a:lnTo>
                  <a:pt x="142405" y="55332"/>
                </a:lnTo>
                <a:lnTo>
                  <a:pt x="142875" y="54920"/>
                </a:lnTo>
                <a:lnTo>
                  <a:pt x="143317" y="54479"/>
                </a:lnTo>
                <a:lnTo>
                  <a:pt x="143346" y="54391"/>
                </a:lnTo>
                <a:lnTo>
                  <a:pt x="143317" y="54332"/>
                </a:lnTo>
                <a:lnTo>
                  <a:pt x="143258" y="54302"/>
                </a:lnTo>
                <a:close/>
                <a:moveTo>
                  <a:pt x="37653" y="54449"/>
                </a:moveTo>
                <a:lnTo>
                  <a:pt x="37565" y="54479"/>
                </a:lnTo>
                <a:lnTo>
                  <a:pt x="37506" y="54538"/>
                </a:lnTo>
                <a:lnTo>
                  <a:pt x="37536" y="54626"/>
                </a:lnTo>
                <a:lnTo>
                  <a:pt x="37889" y="55126"/>
                </a:lnTo>
                <a:lnTo>
                  <a:pt x="38300" y="55626"/>
                </a:lnTo>
                <a:lnTo>
                  <a:pt x="38389" y="55656"/>
                </a:lnTo>
                <a:lnTo>
                  <a:pt x="38448" y="55626"/>
                </a:lnTo>
                <a:lnTo>
                  <a:pt x="38477" y="55567"/>
                </a:lnTo>
                <a:lnTo>
                  <a:pt x="38448" y="55479"/>
                </a:lnTo>
                <a:lnTo>
                  <a:pt x="38065" y="55008"/>
                </a:lnTo>
                <a:lnTo>
                  <a:pt x="37712" y="54508"/>
                </a:lnTo>
                <a:lnTo>
                  <a:pt x="37653" y="54449"/>
                </a:lnTo>
                <a:close/>
                <a:moveTo>
                  <a:pt x="141346" y="55891"/>
                </a:moveTo>
                <a:lnTo>
                  <a:pt x="141287" y="55920"/>
                </a:lnTo>
                <a:lnTo>
                  <a:pt x="140228" y="56597"/>
                </a:lnTo>
                <a:lnTo>
                  <a:pt x="140169" y="56685"/>
                </a:lnTo>
                <a:lnTo>
                  <a:pt x="140199" y="56744"/>
                </a:lnTo>
                <a:lnTo>
                  <a:pt x="140228" y="56773"/>
                </a:lnTo>
                <a:lnTo>
                  <a:pt x="140287" y="56803"/>
                </a:lnTo>
                <a:lnTo>
                  <a:pt x="140346" y="56773"/>
                </a:lnTo>
                <a:lnTo>
                  <a:pt x="141405" y="56097"/>
                </a:lnTo>
                <a:lnTo>
                  <a:pt x="141434" y="56038"/>
                </a:lnTo>
                <a:lnTo>
                  <a:pt x="141405" y="55950"/>
                </a:lnTo>
                <a:lnTo>
                  <a:pt x="141346" y="55891"/>
                </a:lnTo>
                <a:close/>
                <a:moveTo>
                  <a:pt x="39301" y="56273"/>
                </a:moveTo>
                <a:lnTo>
                  <a:pt x="39242" y="56332"/>
                </a:lnTo>
                <a:lnTo>
                  <a:pt x="39212" y="56391"/>
                </a:lnTo>
                <a:lnTo>
                  <a:pt x="39242" y="56479"/>
                </a:lnTo>
                <a:lnTo>
                  <a:pt x="39771" y="56862"/>
                </a:lnTo>
                <a:lnTo>
                  <a:pt x="40301" y="57185"/>
                </a:lnTo>
                <a:lnTo>
                  <a:pt x="40389" y="57185"/>
                </a:lnTo>
                <a:lnTo>
                  <a:pt x="40418" y="57156"/>
                </a:lnTo>
                <a:lnTo>
                  <a:pt x="40448" y="57067"/>
                </a:lnTo>
                <a:lnTo>
                  <a:pt x="40389" y="57009"/>
                </a:lnTo>
                <a:lnTo>
                  <a:pt x="39889" y="56685"/>
                </a:lnTo>
                <a:lnTo>
                  <a:pt x="39389" y="56303"/>
                </a:lnTo>
                <a:lnTo>
                  <a:pt x="39301" y="56273"/>
                </a:lnTo>
                <a:close/>
                <a:moveTo>
                  <a:pt x="211210" y="56097"/>
                </a:moveTo>
                <a:lnTo>
                  <a:pt x="211180" y="56156"/>
                </a:lnTo>
                <a:lnTo>
                  <a:pt x="210974" y="56773"/>
                </a:lnTo>
                <a:lnTo>
                  <a:pt x="210857" y="57391"/>
                </a:lnTo>
                <a:lnTo>
                  <a:pt x="210886" y="57479"/>
                </a:lnTo>
                <a:lnTo>
                  <a:pt x="210945" y="57509"/>
                </a:lnTo>
                <a:lnTo>
                  <a:pt x="210974" y="57509"/>
                </a:lnTo>
                <a:lnTo>
                  <a:pt x="211033" y="57479"/>
                </a:lnTo>
                <a:lnTo>
                  <a:pt x="211062" y="57420"/>
                </a:lnTo>
                <a:lnTo>
                  <a:pt x="211180" y="56832"/>
                </a:lnTo>
                <a:lnTo>
                  <a:pt x="211357" y="56244"/>
                </a:lnTo>
                <a:lnTo>
                  <a:pt x="211357" y="56156"/>
                </a:lnTo>
                <a:lnTo>
                  <a:pt x="211298" y="56097"/>
                </a:lnTo>
                <a:close/>
                <a:moveTo>
                  <a:pt x="139257" y="57244"/>
                </a:moveTo>
                <a:lnTo>
                  <a:pt x="139169" y="57273"/>
                </a:lnTo>
                <a:lnTo>
                  <a:pt x="138110" y="57921"/>
                </a:lnTo>
                <a:lnTo>
                  <a:pt x="138051" y="57979"/>
                </a:lnTo>
                <a:lnTo>
                  <a:pt x="138051" y="58068"/>
                </a:lnTo>
                <a:lnTo>
                  <a:pt x="138110" y="58097"/>
                </a:lnTo>
                <a:lnTo>
                  <a:pt x="138139" y="58126"/>
                </a:lnTo>
                <a:lnTo>
                  <a:pt x="138198" y="58097"/>
                </a:lnTo>
                <a:lnTo>
                  <a:pt x="139287" y="57450"/>
                </a:lnTo>
                <a:lnTo>
                  <a:pt x="139316" y="57391"/>
                </a:lnTo>
                <a:lnTo>
                  <a:pt x="139316" y="57303"/>
                </a:lnTo>
                <a:lnTo>
                  <a:pt x="139257" y="57244"/>
                </a:lnTo>
                <a:close/>
                <a:moveTo>
                  <a:pt x="41389" y="57656"/>
                </a:moveTo>
                <a:lnTo>
                  <a:pt x="41301" y="57715"/>
                </a:lnTo>
                <a:lnTo>
                  <a:pt x="41301" y="57803"/>
                </a:lnTo>
                <a:lnTo>
                  <a:pt x="41330" y="57862"/>
                </a:lnTo>
                <a:lnTo>
                  <a:pt x="41801" y="58185"/>
                </a:lnTo>
                <a:lnTo>
                  <a:pt x="42213" y="58479"/>
                </a:lnTo>
                <a:lnTo>
                  <a:pt x="42360" y="58597"/>
                </a:lnTo>
                <a:lnTo>
                  <a:pt x="42448" y="58597"/>
                </a:lnTo>
                <a:lnTo>
                  <a:pt x="42507" y="58568"/>
                </a:lnTo>
                <a:lnTo>
                  <a:pt x="42507" y="58479"/>
                </a:lnTo>
                <a:lnTo>
                  <a:pt x="42478" y="58421"/>
                </a:lnTo>
                <a:lnTo>
                  <a:pt x="42330" y="58303"/>
                </a:lnTo>
                <a:lnTo>
                  <a:pt x="41948" y="58009"/>
                </a:lnTo>
                <a:lnTo>
                  <a:pt x="41448" y="57685"/>
                </a:lnTo>
                <a:lnTo>
                  <a:pt x="41389" y="57656"/>
                </a:lnTo>
                <a:close/>
                <a:moveTo>
                  <a:pt x="137022" y="58568"/>
                </a:moveTo>
                <a:lnTo>
                  <a:pt x="135963" y="59215"/>
                </a:lnTo>
                <a:lnTo>
                  <a:pt x="135904" y="59303"/>
                </a:lnTo>
                <a:lnTo>
                  <a:pt x="135933" y="59362"/>
                </a:lnTo>
                <a:lnTo>
                  <a:pt x="135963" y="59421"/>
                </a:lnTo>
                <a:lnTo>
                  <a:pt x="136080" y="59421"/>
                </a:lnTo>
                <a:lnTo>
                  <a:pt x="137139" y="58744"/>
                </a:lnTo>
                <a:lnTo>
                  <a:pt x="137169" y="58685"/>
                </a:lnTo>
                <a:lnTo>
                  <a:pt x="137169" y="58597"/>
                </a:lnTo>
                <a:lnTo>
                  <a:pt x="137110" y="58568"/>
                </a:lnTo>
                <a:close/>
                <a:moveTo>
                  <a:pt x="210915" y="58538"/>
                </a:moveTo>
                <a:lnTo>
                  <a:pt x="210857" y="58597"/>
                </a:lnTo>
                <a:lnTo>
                  <a:pt x="210827" y="58656"/>
                </a:lnTo>
                <a:lnTo>
                  <a:pt x="210857" y="58980"/>
                </a:lnTo>
                <a:lnTo>
                  <a:pt x="210974" y="59450"/>
                </a:lnTo>
                <a:lnTo>
                  <a:pt x="211121" y="59921"/>
                </a:lnTo>
                <a:lnTo>
                  <a:pt x="211151" y="59950"/>
                </a:lnTo>
                <a:lnTo>
                  <a:pt x="211210" y="59980"/>
                </a:lnTo>
                <a:lnTo>
                  <a:pt x="211239" y="59980"/>
                </a:lnTo>
                <a:lnTo>
                  <a:pt x="211298" y="59921"/>
                </a:lnTo>
                <a:lnTo>
                  <a:pt x="211298" y="59833"/>
                </a:lnTo>
                <a:lnTo>
                  <a:pt x="211180" y="59391"/>
                </a:lnTo>
                <a:lnTo>
                  <a:pt x="211062" y="58921"/>
                </a:lnTo>
                <a:lnTo>
                  <a:pt x="211033" y="58656"/>
                </a:lnTo>
                <a:lnTo>
                  <a:pt x="211004" y="58568"/>
                </a:lnTo>
                <a:lnTo>
                  <a:pt x="210915" y="58538"/>
                </a:lnTo>
                <a:close/>
                <a:moveTo>
                  <a:pt x="43331" y="59244"/>
                </a:moveTo>
                <a:lnTo>
                  <a:pt x="43272" y="59274"/>
                </a:lnTo>
                <a:lnTo>
                  <a:pt x="43213" y="59362"/>
                </a:lnTo>
                <a:lnTo>
                  <a:pt x="43242" y="59421"/>
                </a:lnTo>
                <a:lnTo>
                  <a:pt x="43654" y="59891"/>
                </a:lnTo>
                <a:lnTo>
                  <a:pt x="44037" y="60392"/>
                </a:lnTo>
                <a:lnTo>
                  <a:pt x="44066" y="60421"/>
                </a:lnTo>
                <a:lnTo>
                  <a:pt x="44184" y="60421"/>
                </a:lnTo>
                <a:lnTo>
                  <a:pt x="44213" y="60333"/>
                </a:lnTo>
                <a:lnTo>
                  <a:pt x="44213" y="60274"/>
                </a:lnTo>
                <a:lnTo>
                  <a:pt x="43831" y="59774"/>
                </a:lnTo>
                <a:lnTo>
                  <a:pt x="43419" y="59274"/>
                </a:lnTo>
                <a:lnTo>
                  <a:pt x="43331" y="59244"/>
                </a:lnTo>
                <a:close/>
                <a:moveTo>
                  <a:pt x="134992" y="59891"/>
                </a:moveTo>
                <a:lnTo>
                  <a:pt x="134904" y="59921"/>
                </a:lnTo>
                <a:lnTo>
                  <a:pt x="133845" y="60597"/>
                </a:lnTo>
                <a:lnTo>
                  <a:pt x="133815" y="60686"/>
                </a:lnTo>
                <a:lnTo>
                  <a:pt x="133845" y="60745"/>
                </a:lnTo>
                <a:lnTo>
                  <a:pt x="133874" y="60774"/>
                </a:lnTo>
                <a:lnTo>
                  <a:pt x="133903" y="60803"/>
                </a:lnTo>
                <a:lnTo>
                  <a:pt x="133992" y="60774"/>
                </a:lnTo>
                <a:lnTo>
                  <a:pt x="135021" y="60068"/>
                </a:lnTo>
                <a:lnTo>
                  <a:pt x="135051" y="60009"/>
                </a:lnTo>
                <a:lnTo>
                  <a:pt x="135051" y="59950"/>
                </a:lnTo>
                <a:lnTo>
                  <a:pt x="134992" y="59891"/>
                </a:lnTo>
                <a:close/>
                <a:moveTo>
                  <a:pt x="238626" y="60597"/>
                </a:moveTo>
                <a:lnTo>
                  <a:pt x="238096" y="60921"/>
                </a:lnTo>
                <a:lnTo>
                  <a:pt x="237567" y="61245"/>
                </a:lnTo>
                <a:lnTo>
                  <a:pt x="237508" y="61303"/>
                </a:lnTo>
                <a:lnTo>
                  <a:pt x="237508" y="61392"/>
                </a:lnTo>
                <a:lnTo>
                  <a:pt x="237567" y="61421"/>
                </a:lnTo>
                <a:lnTo>
                  <a:pt x="237596" y="61451"/>
                </a:lnTo>
                <a:lnTo>
                  <a:pt x="237655" y="61421"/>
                </a:lnTo>
                <a:lnTo>
                  <a:pt x="238214" y="61127"/>
                </a:lnTo>
                <a:lnTo>
                  <a:pt x="238743" y="60774"/>
                </a:lnTo>
                <a:lnTo>
                  <a:pt x="238802" y="60715"/>
                </a:lnTo>
                <a:lnTo>
                  <a:pt x="238773" y="60656"/>
                </a:lnTo>
                <a:lnTo>
                  <a:pt x="238714" y="60597"/>
                </a:lnTo>
                <a:close/>
                <a:moveTo>
                  <a:pt x="211768" y="60892"/>
                </a:moveTo>
                <a:lnTo>
                  <a:pt x="211710" y="60921"/>
                </a:lnTo>
                <a:lnTo>
                  <a:pt x="211651" y="60980"/>
                </a:lnTo>
                <a:lnTo>
                  <a:pt x="211680" y="61039"/>
                </a:lnTo>
                <a:lnTo>
                  <a:pt x="212033" y="61568"/>
                </a:lnTo>
                <a:lnTo>
                  <a:pt x="212445" y="62039"/>
                </a:lnTo>
                <a:lnTo>
                  <a:pt x="212474" y="62068"/>
                </a:lnTo>
                <a:lnTo>
                  <a:pt x="212533" y="62098"/>
                </a:lnTo>
                <a:lnTo>
                  <a:pt x="212592" y="62068"/>
                </a:lnTo>
                <a:lnTo>
                  <a:pt x="212622" y="61980"/>
                </a:lnTo>
                <a:lnTo>
                  <a:pt x="212592" y="61921"/>
                </a:lnTo>
                <a:lnTo>
                  <a:pt x="212210" y="61451"/>
                </a:lnTo>
                <a:lnTo>
                  <a:pt x="211857" y="60950"/>
                </a:lnTo>
                <a:lnTo>
                  <a:pt x="211768" y="60892"/>
                </a:lnTo>
                <a:close/>
                <a:moveTo>
                  <a:pt x="132844" y="61333"/>
                </a:moveTo>
                <a:lnTo>
                  <a:pt x="131844" y="62127"/>
                </a:lnTo>
                <a:lnTo>
                  <a:pt x="131815" y="62186"/>
                </a:lnTo>
                <a:lnTo>
                  <a:pt x="131844" y="62274"/>
                </a:lnTo>
                <a:lnTo>
                  <a:pt x="131874" y="62304"/>
                </a:lnTo>
                <a:lnTo>
                  <a:pt x="131933" y="62304"/>
                </a:lnTo>
                <a:lnTo>
                  <a:pt x="131991" y="62274"/>
                </a:lnTo>
                <a:lnTo>
                  <a:pt x="132962" y="61509"/>
                </a:lnTo>
                <a:lnTo>
                  <a:pt x="132992" y="61451"/>
                </a:lnTo>
                <a:lnTo>
                  <a:pt x="132992" y="61362"/>
                </a:lnTo>
                <a:lnTo>
                  <a:pt x="132903" y="61333"/>
                </a:lnTo>
                <a:close/>
                <a:moveTo>
                  <a:pt x="236449" y="61803"/>
                </a:moveTo>
                <a:lnTo>
                  <a:pt x="235301" y="62304"/>
                </a:lnTo>
                <a:lnTo>
                  <a:pt x="235243" y="62362"/>
                </a:lnTo>
                <a:lnTo>
                  <a:pt x="235243" y="62421"/>
                </a:lnTo>
                <a:lnTo>
                  <a:pt x="235272" y="62480"/>
                </a:lnTo>
                <a:lnTo>
                  <a:pt x="235331" y="62509"/>
                </a:lnTo>
                <a:lnTo>
                  <a:pt x="235390" y="62480"/>
                </a:lnTo>
                <a:lnTo>
                  <a:pt x="236537" y="61980"/>
                </a:lnTo>
                <a:lnTo>
                  <a:pt x="236596" y="61921"/>
                </a:lnTo>
                <a:lnTo>
                  <a:pt x="236596" y="61862"/>
                </a:lnTo>
                <a:lnTo>
                  <a:pt x="236537" y="61803"/>
                </a:lnTo>
                <a:close/>
                <a:moveTo>
                  <a:pt x="44831" y="61274"/>
                </a:moveTo>
                <a:lnTo>
                  <a:pt x="44743" y="61303"/>
                </a:lnTo>
                <a:lnTo>
                  <a:pt x="44684" y="61362"/>
                </a:lnTo>
                <a:lnTo>
                  <a:pt x="44684" y="61421"/>
                </a:lnTo>
                <a:lnTo>
                  <a:pt x="44978" y="61980"/>
                </a:lnTo>
                <a:lnTo>
                  <a:pt x="45213" y="62568"/>
                </a:lnTo>
                <a:lnTo>
                  <a:pt x="45243" y="62598"/>
                </a:lnTo>
                <a:lnTo>
                  <a:pt x="45302" y="62627"/>
                </a:lnTo>
                <a:lnTo>
                  <a:pt x="45360" y="62627"/>
                </a:lnTo>
                <a:lnTo>
                  <a:pt x="45419" y="62568"/>
                </a:lnTo>
                <a:lnTo>
                  <a:pt x="45419" y="62480"/>
                </a:lnTo>
                <a:lnTo>
                  <a:pt x="45154" y="61892"/>
                </a:lnTo>
                <a:lnTo>
                  <a:pt x="44890" y="61333"/>
                </a:lnTo>
                <a:lnTo>
                  <a:pt x="44831" y="61274"/>
                </a:lnTo>
                <a:close/>
                <a:moveTo>
                  <a:pt x="234125" y="62745"/>
                </a:moveTo>
                <a:lnTo>
                  <a:pt x="232948" y="63098"/>
                </a:lnTo>
                <a:lnTo>
                  <a:pt x="232889" y="63157"/>
                </a:lnTo>
                <a:lnTo>
                  <a:pt x="232889" y="63245"/>
                </a:lnTo>
                <a:lnTo>
                  <a:pt x="232919" y="63304"/>
                </a:lnTo>
                <a:lnTo>
                  <a:pt x="233007" y="63304"/>
                </a:lnTo>
                <a:lnTo>
                  <a:pt x="234213" y="62921"/>
                </a:lnTo>
                <a:lnTo>
                  <a:pt x="234272" y="62892"/>
                </a:lnTo>
                <a:lnTo>
                  <a:pt x="234272" y="62804"/>
                </a:lnTo>
                <a:lnTo>
                  <a:pt x="234213" y="62745"/>
                </a:lnTo>
                <a:close/>
                <a:moveTo>
                  <a:pt x="213445" y="62715"/>
                </a:moveTo>
                <a:lnTo>
                  <a:pt x="213386" y="62745"/>
                </a:lnTo>
                <a:lnTo>
                  <a:pt x="213357" y="62833"/>
                </a:lnTo>
                <a:lnTo>
                  <a:pt x="213386" y="62892"/>
                </a:lnTo>
                <a:lnTo>
                  <a:pt x="213916" y="63274"/>
                </a:lnTo>
                <a:lnTo>
                  <a:pt x="214475" y="63598"/>
                </a:lnTo>
                <a:lnTo>
                  <a:pt x="214504" y="63598"/>
                </a:lnTo>
                <a:lnTo>
                  <a:pt x="214563" y="63568"/>
                </a:lnTo>
                <a:lnTo>
                  <a:pt x="214592" y="63539"/>
                </a:lnTo>
                <a:lnTo>
                  <a:pt x="214622" y="63451"/>
                </a:lnTo>
                <a:lnTo>
                  <a:pt x="214563" y="63392"/>
                </a:lnTo>
                <a:lnTo>
                  <a:pt x="214033" y="63098"/>
                </a:lnTo>
                <a:lnTo>
                  <a:pt x="213533" y="62745"/>
                </a:lnTo>
                <a:lnTo>
                  <a:pt x="213445" y="62715"/>
                </a:lnTo>
                <a:close/>
                <a:moveTo>
                  <a:pt x="231742" y="63421"/>
                </a:moveTo>
                <a:lnTo>
                  <a:pt x="230536" y="63716"/>
                </a:lnTo>
                <a:lnTo>
                  <a:pt x="230448" y="63745"/>
                </a:lnTo>
                <a:lnTo>
                  <a:pt x="230448" y="63833"/>
                </a:lnTo>
                <a:lnTo>
                  <a:pt x="230477" y="63892"/>
                </a:lnTo>
                <a:lnTo>
                  <a:pt x="230536" y="63921"/>
                </a:lnTo>
                <a:lnTo>
                  <a:pt x="230565" y="63921"/>
                </a:lnTo>
                <a:lnTo>
                  <a:pt x="231801" y="63627"/>
                </a:lnTo>
                <a:lnTo>
                  <a:pt x="231860" y="63598"/>
                </a:lnTo>
                <a:lnTo>
                  <a:pt x="231860" y="63510"/>
                </a:lnTo>
                <a:lnTo>
                  <a:pt x="231830" y="63451"/>
                </a:lnTo>
                <a:lnTo>
                  <a:pt x="231742" y="63421"/>
                </a:lnTo>
                <a:close/>
                <a:moveTo>
                  <a:pt x="130991" y="62921"/>
                </a:moveTo>
                <a:lnTo>
                  <a:pt x="130903" y="62951"/>
                </a:lnTo>
                <a:lnTo>
                  <a:pt x="130432" y="63392"/>
                </a:lnTo>
                <a:lnTo>
                  <a:pt x="130021" y="63833"/>
                </a:lnTo>
                <a:lnTo>
                  <a:pt x="129991" y="63921"/>
                </a:lnTo>
                <a:lnTo>
                  <a:pt x="130021" y="63980"/>
                </a:lnTo>
                <a:lnTo>
                  <a:pt x="130079" y="64010"/>
                </a:lnTo>
                <a:lnTo>
                  <a:pt x="130138" y="64010"/>
                </a:lnTo>
                <a:lnTo>
                  <a:pt x="130168" y="63980"/>
                </a:lnTo>
                <a:lnTo>
                  <a:pt x="130579" y="63539"/>
                </a:lnTo>
                <a:lnTo>
                  <a:pt x="131050" y="63098"/>
                </a:lnTo>
                <a:lnTo>
                  <a:pt x="131079" y="63039"/>
                </a:lnTo>
                <a:lnTo>
                  <a:pt x="131050" y="62951"/>
                </a:lnTo>
                <a:lnTo>
                  <a:pt x="130991" y="62921"/>
                </a:lnTo>
                <a:close/>
                <a:moveTo>
                  <a:pt x="229301" y="63951"/>
                </a:moveTo>
                <a:lnTo>
                  <a:pt x="228065" y="64127"/>
                </a:lnTo>
                <a:lnTo>
                  <a:pt x="228006" y="64186"/>
                </a:lnTo>
                <a:lnTo>
                  <a:pt x="227977" y="64245"/>
                </a:lnTo>
                <a:lnTo>
                  <a:pt x="228006" y="64304"/>
                </a:lnTo>
                <a:lnTo>
                  <a:pt x="228065" y="64333"/>
                </a:lnTo>
                <a:lnTo>
                  <a:pt x="228094" y="64333"/>
                </a:lnTo>
                <a:lnTo>
                  <a:pt x="229330" y="64157"/>
                </a:lnTo>
                <a:lnTo>
                  <a:pt x="229389" y="64098"/>
                </a:lnTo>
                <a:lnTo>
                  <a:pt x="229418" y="64039"/>
                </a:lnTo>
                <a:lnTo>
                  <a:pt x="229359" y="63951"/>
                </a:lnTo>
                <a:close/>
                <a:moveTo>
                  <a:pt x="215681" y="63892"/>
                </a:moveTo>
                <a:lnTo>
                  <a:pt x="215622" y="63921"/>
                </a:lnTo>
                <a:lnTo>
                  <a:pt x="215563" y="63980"/>
                </a:lnTo>
                <a:lnTo>
                  <a:pt x="215563" y="64039"/>
                </a:lnTo>
                <a:lnTo>
                  <a:pt x="215622" y="64098"/>
                </a:lnTo>
                <a:lnTo>
                  <a:pt x="216210" y="64304"/>
                </a:lnTo>
                <a:lnTo>
                  <a:pt x="216828" y="64451"/>
                </a:lnTo>
                <a:lnTo>
                  <a:pt x="216916" y="64451"/>
                </a:lnTo>
                <a:lnTo>
                  <a:pt x="216946" y="64392"/>
                </a:lnTo>
                <a:lnTo>
                  <a:pt x="216946" y="64304"/>
                </a:lnTo>
                <a:lnTo>
                  <a:pt x="216887" y="64245"/>
                </a:lnTo>
                <a:lnTo>
                  <a:pt x="216269" y="64098"/>
                </a:lnTo>
                <a:lnTo>
                  <a:pt x="215681" y="63892"/>
                </a:lnTo>
                <a:close/>
                <a:moveTo>
                  <a:pt x="226830" y="64274"/>
                </a:moveTo>
                <a:lnTo>
                  <a:pt x="225565" y="64422"/>
                </a:lnTo>
                <a:lnTo>
                  <a:pt x="225506" y="64451"/>
                </a:lnTo>
                <a:lnTo>
                  <a:pt x="225476" y="64510"/>
                </a:lnTo>
                <a:lnTo>
                  <a:pt x="225506" y="64598"/>
                </a:lnTo>
                <a:lnTo>
                  <a:pt x="225594" y="64627"/>
                </a:lnTo>
                <a:lnTo>
                  <a:pt x="226830" y="64510"/>
                </a:lnTo>
                <a:lnTo>
                  <a:pt x="226918" y="64451"/>
                </a:lnTo>
                <a:lnTo>
                  <a:pt x="226947" y="64392"/>
                </a:lnTo>
                <a:lnTo>
                  <a:pt x="226888" y="64304"/>
                </a:lnTo>
                <a:lnTo>
                  <a:pt x="226830" y="64274"/>
                </a:lnTo>
                <a:close/>
                <a:moveTo>
                  <a:pt x="224329" y="64510"/>
                </a:moveTo>
                <a:lnTo>
                  <a:pt x="223094" y="64569"/>
                </a:lnTo>
                <a:lnTo>
                  <a:pt x="223005" y="64598"/>
                </a:lnTo>
                <a:lnTo>
                  <a:pt x="222976" y="64686"/>
                </a:lnTo>
                <a:lnTo>
                  <a:pt x="223005" y="64745"/>
                </a:lnTo>
                <a:lnTo>
                  <a:pt x="223094" y="64775"/>
                </a:lnTo>
                <a:lnTo>
                  <a:pt x="224359" y="64716"/>
                </a:lnTo>
                <a:lnTo>
                  <a:pt x="224417" y="64686"/>
                </a:lnTo>
                <a:lnTo>
                  <a:pt x="224447" y="64598"/>
                </a:lnTo>
                <a:lnTo>
                  <a:pt x="224417" y="64539"/>
                </a:lnTo>
                <a:lnTo>
                  <a:pt x="224329" y="64510"/>
                </a:lnTo>
                <a:close/>
                <a:moveTo>
                  <a:pt x="218093" y="64480"/>
                </a:moveTo>
                <a:lnTo>
                  <a:pt x="218034" y="64510"/>
                </a:lnTo>
                <a:lnTo>
                  <a:pt x="217975" y="64569"/>
                </a:lnTo>
                <a:lnTo>
                  <a:pt x="218005" y="64657"/>
                </a:lnTo>
                <a:lnTo>
                  <a:pt x="218064" y="64686"/>
                </a:lnTo>
                <a:lnTo>
                  <a:pt x="218681" y="64775"/>
                </a:lnTo>
                <a:lnTo>
                  <a:pt x="219328" y="64804"/>
                </a:lnTo>
                <a:lnTo>
                  <a:pt x="219417" y="64775"/>
                </a:lnTo>
                <a:lnTo>
                  <a:pt x="219446" y="64716"/>
                </a:lnTo>
                <a:lnTo>
                  <a:pt x="219417" y="64627"/>
                </a:lnTo>
                <a:lnTo>
                  <a:pt x="219328" y="64598"/>
                </a:lnTo>
                <a:lnTo>
                  <a:pt x="218711" y="64539"/>
                </a:lnTo>
                <a:lnTo>
                  <a:pt x="218093" y="64480"/>
                </a:lnTo>
                <a:close/>
                <a:moveTo>
                  <a:pt x="221829" y="64627"/>
                </a:moveTo>
                <a:lnTo>
                  <a:pt x="220770" y="64657"/>
                </a:lnTo>
                <a:lnTo>
                  <a:pt x="220593" y="64657"/>
                </a:lnTo>
                <a:lnTo>
                  <a:pt x="220505" y="64686"/>
                </a:lnTo>
                <a:lnTo>
                  <a:pt x="220476" y="64745"/>
                </a:lnTo>
                <a:lnTo>
                  <a:pt x="220505" y="64833"/>
                </a:lnTo>
                <a:lnTo>
                  <a:pt x="220593" y="64863"/>
                </a:lnTo>
                <a:lnTo>
                  <a:pt x="220770" y="64863"/>
                </a:lnTo>
                <a:lnTo>
                  <a:pt x="221829" y="64833"/>
                </a:lnTo>
                <a:lnTo>
                  <a:pt x="221917" y="64804"/>
                </a:lnTo>
                <a:lnTo>
                  <a:pt x="221946" y="64716"/>
                </a:lnTo>
                <a:lnTo>
                  <a:pt x="221917" y="64657"/>
                </a:lnTo>
                <a:lnTo>
                  <a:pt x="221829" y="64627"/>
                </a:lnTo>
                <a:close/>
                <a:moveTo>
                  <a:pt x="45655" y="63627"/>
                </a:moveTo>
                <a:lnTo>
                  <a:pt x="45596" y="63657"/>
                </a:lnTo>
                <a:lnTo>
                  <a:pt x="45566" y="63745"/>
                </a:lnTo>
                <a:lnTo>
                  <a:pt x="45655" y="64127"/>
                </a:lnTo>
                <a:lnTo>
                  <a:pt x="45713" y="64510"/>
                </a:lnTo>
                <a:lnTo>
                  <a:pt x="45713" y="64510"/>
                </a:lnTo>
                <a:lnTo>
                  <a:pt x="45272" y="64480"/>
                </a:lnTo>
                <a:lnTo>
                  <a:pt x="44831" y="64480"/>
                </a:lnTo>
                <a:lnTo>
                  <a:pt x="44772" y="64539"/>
                </a:lnTo>
                <a:lnTo>
                  <a:pt x="44743" y="64598"/>
                </a:lnTo>
                <a:lnTo>
                  <a:pt x="44772" y="64686"/>
                </a:lnTo>
                <a:lnTo>
                  <a:pt x="44831" y="64716"/>
                </a:lnTo>
                <a:lnTo>
                  <a:pt x="45743" y="64716"/>
                </a:lnTo>
                <a:lnTo>
                  <a:pt x="45743" y="64951"/>
                </a:lnTo>
                <a:lnTo>
                  <a:pt x="45772" y="65039"/>
                </a:lnTo>
                <a:lnTo>
                  <a:pt x="45860" y="65069"/>
                </a:lnTo>
                <a:lnTo>
                  <a:pt x="45919" y="65039"/>
                </a:lnTo>
                <a:lnTo>
                  <a:pt x="45949" y="64951"/>
                </a:lnTo>
                <a:lnTo>
                  <a:pt x="45949" y="64745"/>
                </a:lnTo>
                <a:lnTo>
                  <a:pt x="46155" y="64745"/>
                </a:lnTo>
                <a:lnTo>
                  <a:pt x="46184" y="64657"/>
                </a:lnTo>
                <a:lnTo>
                  <a:pt x="46184" y="64598"/>
                </a:lnTo>
                <a:lnTo>
                  <a:pt x="46096" y="64539"/>
                </a:lnTo>
                <a:lnTo>
                  <a:pt x="45919" y="64539"/>
                </a:lnTo>
                <a:lnTo>
                  <a:pt x="45860" y="64098"/>
                </a:lnTo>
                <a:lnTo>
                  <a:pt x="45772" y="63686"/>
                </a:lnTo>
                <a:lnTo>
                  <a:pt x="45743" y="63627"/>
                </a:lnTo>
                <a:close/>
                <a:moveTo>
                  <a:pt x="43566" y="64627"/>
                </a:moveTo>
                <a:lnTo>
                  <a:pt x="42948" y="64775"/>
                </a:lnTo>
                <a:lnTo>
                  <a:pt x="42360" y="64951"/>
                </a:lnTo>
                <a:lnTo>
                  <a:pt x="42301" y="65010"/>
                </a:lnTo>
                <a:lnTo>
                  <a:pt x="42272" y="65069"/>
                </a:lnTo>
                <a:lnTo>
                  <a:pt x="42330" y="65128"/>
                </a:lnTo>
                <a:lnTo>
                  <a:pt x="42389" y="65157"/>
                </a:lnTo>
                <a:lnTo>
                  <a:pt x="42419" y="65157"/>
                </a:lnTo>
                <a:lnTo>
                  <a:pt x="43007" y="64951"/>
                </a:lnTo>
                <a:lnTo>
                  <a:pt x="43625" y="64833"/>
                </a:lnTo>
                <a:lnTo>
                  <a:pt x="43684" y="64775"/>
                </a:lnTo>
                <a:lnTo>
                  <a:pt x="43684" y="64716"/>
                </a:lnTo>
                <a:lnTo>
                  <a:pt x="43654" y="64657"/>
                </a:lnTo>
                <a:lnTo>
                  <a:pt x="43566" y="64627"/>
                </a:lnTo>
                <a:close/>
                <a:moveTo>
                  <a:pt x="47331" y="64775"/>
                </a:moveTo>
                <a:lnTo>
                  <a:pt x="47272" y="64804"/>
                </a:lnTo>
                <a:lnTo>
                  <a:pt x="47214" y="64863"/>
                </a:lnTo>
                <a:lnTo>
                  <a:pt x="47214" y="64922"/>
                </a:lnTo>
                <a:lnTo>
                  <a:pt x="47302" y="64980"/>
                </a:lnTo>
                <a:lnTo>
                  <a:pt x="47890" y="65157"/>
                </a:lnTo>
                <a:lnTo>
                  <a:pt x="48449" y="65392"/>
                </a:lnTo>
                <a:lnTo>
                  <a:pt x="48508" y="65392"/>
                </a:lnTo>
                <a:lnTo>
                  <a:pt x="48567" y="65363"/>
                </a:lnTo>
                <a:lnTo>
                  <a:pt x="48596" y="65333"/>
                </a:lnTo>
                <a:lnTo>
                  <a:pt x="48596" y="65245"/>
                </a:lnTo>
                <a:lnTo>
                  <a:pt x="48537" y="65186"/>
                </a:lnTo>
                <a:lnTo>
                  <a:pt x="47949" y="64951"/>
                </a:lnTo>
                <a:lnTo>
                  <a:pt x="47331" y="64775"/>
                </a:lnTo>
                <a:close/>
                <a:moveTo>
                  <a:pt x="129256" y="64775"/>
                </a:moveTo>
                <a:lnTo>
                  <a:pt x="129197" y="64804"/>
                </a:lnTo>
                <a:lnTo>
                  <a:pt x="128814" y="65333"/>
                </a:lnTo>
                <a:lnTo>
                  <a:pt x="128491" y="65834"/>
                </a:lnTo>
                <a:lnTo>
                  <a:pt x="128461" y="65922"/>
                </a:lnTo>
                <a:lnTo>
                  <a:pt x="128520" y="65981"/>
                </a:lnTo>
                <a:lnTo>
                  <a:pt x="128579" y="66010"/>
                </a:lnTo>
                <a:lnTo>
                  <a:pt x="128609" y="65981"/>
                </a:lnTo>
                <a:lnTo>
                  <a:pt x="128667" y="65951"/>
                </a:lnTo>
                <a:lnTo>
                  <a:pt x="128991" y="65451"/>
                </a:lnTo>
                <a:lnTo>
                  <a:pt x="129373" y="64922"/>
                </a:lnTo>
                <a:lnTo>
                  <a:pt x="129373" y="64863"/>
                </a:lnTo>
                <a:lnTo>
                  <a:pt x="129344" y="64775"/>
                </a:lnTo>
                <a:close/>
                <a:moveTo>
                  <a:pt x="41183" y="65451"/>
                </a:moveTo>
                <a:lnTo>
                  <a:pt x="40654" y="65804"/>
                </a:lnTo>
                <a:lnTo>
                  <a:pt x="40154" y="66187"/>
                </a:lnTo>
                <a:lnTo>
                  <a:pt x="40095" y="66245"/>
                </a:lnTo>
                <a:lnTo>
                  <a:pt x="40124" y="66334"/>
                </a:lnTo>
                <a:lnTo>
                  <a:pt x="40154" y="66363"/>
                </a:lnTo>
                <a:lnTo>
                  <a:pt x="40213" y="66363"/>
                </a:lnTo>
                <a:lnTo>
                  <a:pt x="40271" y="66334"/>
                </a:lnTo>
                <a:lnTo>
                  <a:pt x="40771" y="65981"/>
                </a:lnTo>
                <a:lnTo>
                  <a:pt x="41301" y="65657"/>
                </a:lnTo>
                <a:lnTo>
                  <a:pt x="41330" y="65598"/>
                </a:lnTo>
                <a:lnTo>
                  <a:pt x="41330" y="65510"/>
                </a:lnTo>
                <a:lnTo>
                  <a:pt x="41272" y="65451"/>
                </a:lnTo>
                <a:close/>
                <a:moveTo>
                  <a:pt x="49596" y="65775"/>
                </a:moveTo>
                <a:lnTo>
                  <a:pt x="49508" y="65804"/>
                </a:lnTo>
                <a:lnTo>
                  <a:pt x="49508" y="65892"/>
                </a:lnTo>
                <a:lnTo>
                  <a:pt x="49567" y="65951"/>
                </a:lnTo>
                <a:lnTo>
                  <a:pt x="50067" y="66304"/>
                </a:lnTo>
                <a:lnTo>
                  <a:pt x="50538" y="66687"/>
                </a:lnTo>
                <a:lnTo>
                  <a:pt x="50596" y="66716"/>
                </a:lnTo>
                <a:lnTo>
                  <a:pt x="50655" y="66716"/>
                </a:lnTo>
                <a:lnTo>
                  <a:pt x="50685" y="66687"/>
                </a:lnTo>
                <a:lnTo>
                  <a:pt x="50714" y="66598"/>
                </a:lnTo>
                <a:lnTo>
                  <a:pt x="50685" y="66540"/>
                </a:lnTo>
                <a:lnTo>
                  <a:pt x="50185" y="66128"/>
                </a:lnTo>
                <a:lnTo>
                  <a:pt x="49655" y="65775"/>
                </a:lnTo>
                <a:close/>
                <a:moveTo>
                  <a:pt x="45831" y="66098"/>
                </a:moveTo>
                <a:lnTo>
                  <a:pt x="45743" y="66128"/>
                </a:lnTo>
                <a:lnTo>
                  <a:pt x="45713" y="66187"/>
                </a:lnTo>
                <a:lnTo>
                  <a:pt x="45625" y="66804"/>
                </a:lnTo>
                <a:lnTo>
                  <a:pt x="45449" y="67393"/>
                </a:lnTo>
                <a:lnTo>
                  <a:pt x="45449" y="67481"/>
                </a:lnTo>
                <a:lnTo>
                  <a:pt x="45507" y="67510"/>
                </a:lnTo>
                <a:lnTo>
                  <a:pt x="45537" y="67540"/>
                </a:lnTo>
                <a:lnTo>
                  <a:pt x="45596" y="67510"/>
                </a:lnTo>
                <a:lnTo>
                  <a:pt x="45655" y="67451"/>
                </a:lnTo>
                <a:lnTo>
                  <a:pt x="45743" y="67157"/>
                </a:lnTo>
                <a:lnTo>
                  <a:pt x="45802" y="66863"/>
                </a:lnTo>
                <a:lnTo>
                  <a:pt x="45919" y="66216"/>
                </a:lnTo>
                <a:lnTo>
                  <a:pt x="45890" y="66157"/>
                </a:lnTo>
                <a:lnTo>
                  <a:pt x="45831" y="66098"/>
                </a:lnTo>
                <a:close/>
                <a:moveTo>
                  <a:pt x="65363" y="67187"/>
                </a:moveTo>
                <a:lnTo>
                  <a:pt x="65275" y="67216"/>
                </a:lnTo>
                <a:lnTo>
                  <a:pt x="65216" y="67275"/>
                </a:lnTo>
                <a:lnTo>
                  <a:pt x="65246" y="67363"/>
                </a:lnTo>
                <a:lnTo>
                  <a:pt x="65305" y="67393"/>
                </a:lnTo>
                <a:lnTo>
                  <a:pt x="65569" y="67481"/>
                </a:lnTo>
                <a:lnTo>
                  <a:pt x="65834" y="67598"/>
                </a:lnTo>
                <a:lnTo>
                  <a:pt x="66099" y="67775"/>
                </a:lnTo>
                <a:lnTo>
                  <a:pt x="66334" y="67981"/>
                </a:lnTo>
                <a:lnTo>
                  <a:pt x="66393" y="68010"/>
                </a:lnTo>
                <a:lnTo>
                  <a:pt x="66481" y="67981"/>
                </a:lnTo>
                <a:lnTo>
                  <a:pt x="66511" y="67893"/>
                </a:lnTo>
                <a:lnTo>
                  <a:pt x="66481" y="67834"/>
                </a:lnTo>
                <a:lnTo>
                  <a:pt x="66217" y="67598"/>
                </a:lnTo>
                <a:lnTo>
                  <a:pt x="65922" y="67422"/>
                </a:lnTo>
                <a:lnTo>
                  <a:pt x="65658" y="67275"/>
                </a:lnTo>
                <a:lnTo>
                  <a:pt x="65363" y="67187"/>
                </a:lnTo>
                <a:close/>
                <a:moveTo>
                  <a:pt x="64069" y="67304"/>
                </a:moveTo>
                <a:lnTo>
                  <a:pt x="63804" y="67422"/>
                </a:lnTo>
                <a:lnTo>
                  <a:pt x="63510" y="67569"/>
                </a:lnTo>
                <a:lnTo>
                  <a:pt x="63245" y="67716"/>
                </a:lnTo>
                <a:lnTo>
                  <a:pt x="62951" y="67922"/>
                </a:lnTo>
                <a:lnTo>
                  <a:pt x="62892" y="67981"/>
                </a:lnTo>
                <a:lnTo>
                  <a:pt x="62922" y="68069"/>
                </a:lnTo>
                <a:lnTo>
                  <a:pt x="62951" y="68099"/>
                </a:lnTo>
                <a:lnTo>
                  <a:pt x="63069" y="68099"/>
                </a:lnTo>
                <a:lnTo>
                  <a:pt x="63334" y="67893"/>
                </a:lnTo>
                <a:lnTo>
                  <a:pt x="63628" y="67746"/>
                </a:lnTo>
                <a:lnTo>
                  <a:pt x="63893" y="67628"/>
                </a:lnTo>
                <a:lnTo>
                  <a:pt x="64128" y="67510"/>
                </a:lnTo>
                <a:lnTo>
                  <a:pt x="64187" y="67451"/>
                </a:lnTo>
                <a:lnTo>
                  <a:pt x="64187" y="67393"/>
                </a:lnTo>
                <a:lnTo>
                  <a:pt x="64157" y="67334"/>
                </a:lnTo>
                <a:lnTo>
                  <a:pt x="64069" y="67304"/>
                </a:lnTo>
                <a:close/>
                <a:moveTo>
                  <a:pt x="127961" y="66922"/>
                </a:moveTo>
                <a:lnTo>
                  <a:pt x="127903" y="66951"/>
                </a:lnTo>
                <a:lnTo>
                  <a:pt x="127638" y="67540"/>
                </a:lnTo>
                <a:lnTo>
                  <a:pt x="127461" y="68157"/>
                </a:lnTo>
                <a:lnTo>
                  <a:pt x="127461" y="68216"/>
                </a:lnTo>
                <a:lnTo>
                  <a:pt x="127520" y="68275"/>
                </a:lnTo>
                <a:lnTo>
                  <a:pt x="127608" y="68275"/>
                </a:lnTo>
                <a:lnTo>
                  <a:pt x="127667" y="68216"/>
                </a:lnTo>
                <a:lnTo>
                  <a:pt x="127844" y="67628"/>
                </a:lnTo>
                <a:lnTo>
                  <a:pt x="128079" y="67040"/>
                </a:lnTo>
                <a:lnTo>
                  <a:pt x="128079" y="66981"/>
                </a:lnTo>
                <a:lnTo>
                  <a:pt x="128020" y="66922"/>
                </a:lnTo>
                <a:close/>
                <a:moveTo>
                  <a:pt x="39330" y="67069"/>
                </a:moveTo>
                <a:lnTo>
                  <a:pt x="39271" y="67098"/>
                </a:lnTo>
                <a:lnTo>
                  <a:pt x="39095" y="67363"/>
                </a:lnTo>
                <a:lnTo>
                  <a:pt x="39006" y="67628"/>
                </a:lnTo>
                <a:lnTo>
                  <a:pt x="38918" y="67863"/>
                </a:lnTo>
                <a:lnTo>
                  <a:pt x="38889" y="68128"/>
                </a:lnTo>
                <a:lnTo>
                  <a:pt x="38889" y="68187"/>
                </a:lnTo>
                <a:lnTo>
                  <a:pt x="38889" y="68363"/>
                </a:lnTo>
                <a:lnTo>
                  <a:pt x="38948" y="68422"/>
                </a:lnTo>
                <a:lnTo>
                  <a:pt x="39006" y="68452"/>
                </a:lnTo>
                <a:lnTo>
                  <a:pt x="39095" y="68422"/>
                </a:lnTo>
                <a:lnTo>
                  <a:pt x="39095" y="68334"/>
                </a:lnTo>
                <a:lnTo>
                  <a:pt x="39095" y="68187"/>
                </a:lnTo>
                <a:lnTo>
                  <a:pt x="39095" y="68128"/>
                </a:lnTo>
                <a:lnTo>
                  <a:pt x="39124" y="67922"/>
                </a:lnTo>
                <a:lnTo>
                  <a:pt x="39183" y="67687"/>
                </a:lnTo>
                <a:lnTo>
                  <a:pt x="39301" y="67451"/>
                </a:lnTo>
                <a:lnTo>
                  <a:pt x="39448" y="67216"/>
                </a:lnTo>
                <a:lnTo>
                  <a:pt x="39448" y="67157"/>
                </a:lnTo>
                <a:lnTo>
                  <a:pt x="39418" y="67069"/>
                </a:lnTo>
                <a:close/>
                <a:moveTo>
                  <a:pt x="51479" y="67422"/>
                </a:moveTo>
                <a:lnTo>
                  <a:pt x="51391" y="67451"/>
                </a:lnTo>
                <a:lnTo>
                  <a:pt x="51361" y="67510"/>
                </a:lnTo>
                <a:lnTo>
                  <a:pt x="51391" y="67598"/>
                </a:lnTo>
                <a:lnTo>
                  <a:pt x="51655" y="67981"/>
                </a:lnTo>
                <a:lnTo>
                  <a:pt x="52067" y="68628"/>
                </a:lnTo>
                <a:lnTo>
                  <a:pt x="52097" y="68657"/>
                </a:lnTo>
                <a:lnTo>
                  <a:pt x="52156" y="68687"/>
                </a:lnTo>
                <a:lnTo>
                  <a:pt x="52214" y="68657"/>
                </a:lnTo>
                <a:lnTo>
                  <a:pt x="52244" y="68599"/>
                </a:lnTo>
                <a:lnTo>
                  <a:pt x="52244" y="68540"/>
                </a:lnTo>
                <a:lnTo>
                  <a:pt x="51832" y="67863"/>
                </a:lnTo>
                <a:lnTo>
                  <a:pt x="51538" y="67481"/>
                </a:lnTo>
                <a:lnTo>
                  <a:pt x="51479" y="67422"/>
                </a:lnTo>
                <a:close/>
                <a:moveTo>
                  <a:pt x="44949" y="68452"/>
                </a:moveTo>
                <a:lnTo>
                  <a:pt x="44890" y="68481"/>
                </a:lnTo>
                <a:lnTo>
                  <a:pt x="44831" y="68569"/>
                </a:lnTo>
                <a:lnTo>
                  <a:pt x="44654" y="68805"/>
                </a:lnTo>
                <a:lnTo>
                  <a:pt x="44478" y="68981"/>
                </a:lnTo>
                <a:lnTo>
                  <a:pt x="44272" y="69187"/>
                </a:lnTo>
                <a:lnTo>
                  <a:pt x="44066" y="69363"/>
                </a:lnTo>
                <a:lnTo>
                  <a:pt x="44037" y="69422"/>
                </a:lnTo>
                <a:lnTo>
                  <a:pt x="44037" y="69511"/>
                </a:lnTo>
                <a:lnTo>
                  <a:pt x="44066" y="69540"/>
                </a:lnTo>
                <a:lnTo>
                  <a:pt x="44184" y="69540"/>
                </a:lnTo>
                <a:lnTo>
                  <a:pt x="44419" y="69334"/>
                </a:lnTo>
                <a:lnTo>
                  <a:pt x="44625" y="69128"/>
                </a:lnTo>
                <a:lnTo>
                  <a:pt x="44831" y="68922"/>
                </a:lnTo>
                <a:lnTo>
                  <a:pt x="45007" y="68687"/>
                </a:lnTo>
                <a:lnTo>
                  <a:pt x="45066" y="68599"/>
                </a:lnTo>
                <a:lnTo>
                  <a:pt x="45096" y="68510"/>
                </a:lnTo>
                <a:lnTo>
                  <a:pt x="45037" y="68452"/>
                </a:lnTo>
                <a:close/>
                <a:moveTo>
                  <a:pt x="62039" y="68716"/>
                </a:moveTo>
                <a:lnTo>
                  <a:pt x="61981" y="68746"/>
                </a:lnTo>
                <a:lnTo>
                  <a:pt x="61245" y="69540"/>
                </a:lnTo>
                <a:lnTo>
                  <a:pt x="61128" y="69658"/>
                </a:lnTo>
                <a:lnTo>
                  <a:pt x="61098" y="69746"/>
                </a:lnTo>
                <a:lnTo>
                  <a:pt x="61128" y="69805"/>
                </a:lnTo>
                <a:lnTo>
                  <a:pt x="61186" y="69834"/>
                </a:lnTo>
                <a:lnTo>
                  <a:pt x="61245" y="69834"/>
                </a:lnTo>
                <a:lnTo>
                  <a:pt x="61275" y="69805"/>
                </a:lnTo>
                <a:lnTo>
                  <a:pt x="61392" y="69687"/>
                </a:lnTo>
                <a:lnTo>
                  <a:pt x="62128" y="68893"/>
                </a:lnTo>
                <a:lnTo>
                  <a:pt x="62157" y="68834"/>
                </a:lnTo>
                <a:lnTo>
                  <a:pt x="62128" y="68746"/>
                </a:lnTo>
                <a:lnTo>
                  <a:pt x="62039" y="68716"/>
                </a:lnTo>
                <a:close/>
                <a:moveTo>
                  <a:pt x="67158" y="68805"/>
                </a:moveTo>
                <a:lnTo>
                  <a:pt x="67070" y="68834"/>
                </a:lnTo>
                <a:lnTo>
                  <a:pt x="67040" y="68893"/>
                </a:lnTo>
                <a:lnTo>
                  <a:pt x="67040" y="68981"/>
                </a:lnTo>
                <a:lnTo>
                  <a:pt x="67305" y="69511"/>
                </a:lnTo>
                <a:lnTo>
                  <a:pt x="67540" y="70099"/>
                </a:lnTo>
                <a:lnTo>
                  <a:pt x="67570" y="70158"/>
                </a:lnTo>
                <a:lnTo>
                  <a:pt x="67658" y="70158"/>
                </a:lnTo>
                <a:lnTo>
                  <a:pt x="67717" y="70099"/>
                </a:lnTo>
                <a:lnTo>
                  <a:pt x="67746" y="70040"/>
                </a:lnTo>
                <a:lnTo>
                  <a:pt x="67481" y="69422"/>
                </a:lnTo>
                <a:lnTo>
                  <a:pt x="67217" y="68863"/>
                </a:lnTo>
                <a:lnTo>
                  <a:pt x="67158" y="68805"/>
                </a:lnTo>
                <a:close/>
                <a:moveTo>
                  <a:pt x="39536" y="69334"/>
                </a:moveTo>
                <a:lnTo>
                  <a:pt x="39477" y="69363"/>
                </a:lnTo>
                <a:lnTo>
                  <a:pt x="39448" y="69452"/>
                </a:lnTo>
                <a:lnTo>
                  <a:pt x="39477" y="69511"/>
                </a:lnTo>
                <a:lnTo>
                  <a:pt x="39712" y="69746"/>
                </a:lnTo>
                <a:lnTo>
                  <a:pt x="39977" y="69922"/>
                </a:lnTo>
                <a:lnTo>
                  <a:pt x="40242" y="70099"/>
                </a:lnTo>
                <a:lnTo>
                  <a:pt x="40536" y="70217"/>
                </a:lnTo>
                <a:lnTo>
                  <a:pt x="40654" y="70217"/>
                </a:lnTo>
                <a:lnTo>
                  <a:pt x="40683" y="70158"/>
                </a:lnTo>
                <a:lnTo>
                  <a:pt x="40683" y="70069"/>
                </a:lnTo>
                <a:lnTo>
                  <a:pt x="40624" y="70040"/>
                </a:lnTo>
                <a:lnTo>
                  <a:pt x="40330" y="69893"/>
                </a:lnTo>
                <a:lnTo>
                  <a:pt x="40065" y="69746"/>
                </a:lnTo>
                <a:lnTo>
                  <a:pt x="39830" y="69569"/>
                </a:lnTo>
                <a:lnTo>
                  <a:pt x="39624" y="69363"/>
                </a:lnTo>
                <a:lnTo>
                  <a:pt x="39536" y="69334"/>
                </a:lnTo>
                <a:close/>
                <a:moveTo>
                  <a:pt x="43007" y="69952"/>
                </a:moveTo>
                <a:lnTo>
                  <a:pt x="42713" y="70069"/>
                </a:lnTo>
                <a:lnTo>
                  <a:pt x="42419" y="70128"/>
                </a:lnTo>
                <a:lnTo>
                  <a:pt x="42095" y="70187"/>
                </a:lnTo>
                <a:lnTo>
                  <a:pt x="41801" y="70217"/>
                </a:lnTo>
                <a:lnTo>
                  <a:pt x="41742" y="70246"/>
                </a:lnTo>
                <a:lnTo>
                  <a:pt x="41713" y="70305"/>
                </a:lnTo>
                <a:lnTo>
                  <a:pt x="41742" y="70393"/>
                </a:lnTo>
                <a:lnTo>
                  <a:pt x="41801" y="70422"/>
                </a:lnTo>
                <a:lnTo>
                  <a:pt x="41830" y="70422"/>
                </a:lnTo>
                <a:lnTo>
                  <a:pt x="42125" y="70393"/>
                </a:lnTo>
                <a:lnTo>
                  <a:pt x="42448" y="70334"/>
                </a:lnTo>
                <a:lnTo>
                  <a:pt x="42772" y="70246"/>
                </a:lnTo>
                <a:lnTo>
                  <a:pt x="43066" y="70158"/>
                </a:lnTo>
                <a:lnTo>
                  <a:pt x="43125" y="70099"/>
                </a:lnTo>
                <a:lnTo>
                  <a:pt x="43125" y="70011"/>
                </a:lnTo>
                <a:lnTo>
                  <a:pt x="43066" y="69952"/>
                </a:lnTo>
                <a:close/>
                <a:moveTo>
                  <a:pt x="52714" y="69569"/>
                </a:moveTo>
                <a:lnTo>
                  <a:pt x="52685" y="69628"/>
                </a:lnTo>
                <a:lnTo>
                  <a:pt x="52685" y="69716"/>
                </a:lnTo>
                <a:lnTo>
                  <a:pt x="52979" y="70128"/>
                </a:lnTo>
                <a:lnTo>
                  <a:pt x="53244" y="70481"/>
                </a:lnTo>
                <a:lnTo>
                  <a:pt x="53479" y="70717"/>
                </a:lnTo>
                <a:lnTo>
                  <a:pt x="53538" y="70746"/>
                </a:lnTo>
                <a:lnTo>
                  <a:pt x="53626" y="70717"/>
                </a:lnTo>
                <a:lnTo>
                  <a:pt x="53656" y="70658"/>
                </a:lnTo>
                <a:lnTo>
                  <a:pt x="53626" y="70570"/>
                </a:lnTo>
                <a:lnTo>
                  <a:pt x="53391" y="70334"/>
                </a:lnTo>
                <a:lnTo>
                  <a:pt x="53126" y="70011"/>
                </a:lnTo>
                <a:lnTo>
                  <a:pt x="52862" y="69599"/>
                </a:lnTo>
                <a:lnTo>
                  <a:pt x="52803" y="69569"/>
                </a:lnTo>
                <a:close/>
                <a:moveTo>
                  <a:pt x="127226" y="69305"/>
                </a:moveTo>
                <a:lnTo>
                  <a:pt x="127197" y="69393"/>
                </a:lnTo>
                <a:lnTo>
                  <a:pt x="127167" y="69775"/>
                </a:lnTo>
                <a:lnTo>
                  <a:pt x="127138" y="70364"/>
                </a:lnTo>
                <a:lnTo>
                  <a:pt x="127138" y="70658"/>
                </a:lnTo>
                <a:lnTo>
                  <a:pt x="127167" y="70717"/>
                </a:lnTo>
                <a:lnTo>
                  <a:pt x="127255" y="70746"/>
                </a:lnTo>
                <a:lnTo>
                  <a:pt x="127314" y="70717"/>
                </a:lnTo>
                <a:lnTo>
                  <a:pt x="127344" y="70658"/>
                </a:lnTo>
                <a:lnTo>
                  <a:pt x="127344" y="70364"/>
                </a:lnTo>
                <a:lnTo>
                  <a:pt x="127373" y="69805"/>
                </a:lnTo>
                <a:lnTo>
                  <a:pt x="127402" y="69422"/>
                </a:lnTo>
                <a:lnTo>
                  <a:pt x="127373" y="69334"/>
                </a:lnTo>
                <a:lnTo>
                  <a:pt x="127314" y="69305"/>
                </a:lnTo>
                <a:close/>
                <a:moveTo>
                  <a:pt x="60333" y="70540"/>
                </a:moveTo>
                <a:lnTo>
                  <a:pt x="60245" y="70570"/>
                </a:lnTo>
                <a:lnTo>
                  <a:pt x="59833" y="70923"/>
                </a:lnTo>
                <a:lnTo>
                  <a:pt x="59421" y="71217"/>
                </a:lnTo>
                <a:lnTo>
                  <a:pt x="59274" y="71305"/>
                </a:lnTo>
                <a:lnTo>
                  <a:pt x="59245" y="71364"/>
                </a:lnTo>
                <a:lnTo>
                  <a:pt x="59245" y="71452"/>
                </a:lnTo>
                <a:lnTo>
                  <a:pt x="59274" y="71481"/>
                </a:lnTo>
                <a:lnTo>
                  <a:pt x="59333" y="71511"/>
                </a:lnTo>
                <a:lnTo>
                  <a:pt x="59392" y="71481"/>
                </a:lnTo>
                <a:lnTo>
                  <a:pt x="59539" y="71393"/>
                </a:lnTo>
                <a:lnTo>
                  <a:pt x="59951" y="71099"/>
                </a:lnTo>
                <a:lnTo>
                  <a:pt x="60392" y="70717"/>
                </a:lnTo>
                <a:lnTo>
                  <a:pt x="60422" y="70628"/>
                </a:lnTo>
                <a:lnTo>
                  <a:pt x="60422" y="70570"/>
                </a:lnTo>
                <a:lnTo>
                  <a:pt x="60333" y="70540"/>
                </a:lnTo>
                <a:close/>
                <a:moveTo>
                  <a:pt x="54509" y="71305"/>
                </a:moveTo>
                <a:lnTo>
                  <a:pt x="54450" y="71334"/>
                </a:lnTo>
                <a:lnTo>
                  <a:pt x="54450" y="71423"/>
                </a:lnTo>
                <a:lnTo>
                  <a:pt x="54479" y="71481"/>
                </a:lnTo>
                <a:lnTo>
                  <a:pt x="54774" y="71629"/>
                </a:lnTo>
                <a:lnTo>
                  <a:pt x="55068" y="71746"/>
                </a:lnTo>
                <a:lnTo>
                  <a:pt x="55362" y="71864"/>
                </a:lnTo>
                <a:lnTo>
                  <a:pt x="55685" y="71952"/>
                </a:lnTo>
                <a:lnTo>
                  <a:pt x="55774" y="71952"/>
                </a:lnTo>
                <a:lnTo>
                  <a:pt x="55803" y="71893"/>
                </a:lnTo>
                <a:lnTo>
                  <a:pt x="55803" y="71805"/>
                </a:lnTo>
                <a:lnTo>
                  <a:pt x="55744" y="71746"/>
                </a:lnTo>
                <a:lnTo>
                  <a:pt x="55421" y="71658"/>
                </a:lnTo>
                <a:lnTo>
                  <a:pt x="55156" y="71570"/>
                </a:lnTo>
                <a:lnTo>
                  <a:pt x="54862" y="71452"/>
                </a:lnTo>
                <a:lnTo>
                  <a:pt x="54597" y="71305"/>
                </a:lnTo>
                <a:close/>
                <a:moveTo>
                  <a:pt x="58156" y="71776"/>
                </a:moveTo>
                <a:lnTo>
                  <a:pt x="57862" y="71834"/>
                </a:lnTo>
                <a:lnTo>
                  <a:pt x="57568" y="71864"/>
                </a:lnTo>
                <a:lnTo>
                  <a:pt x="57274" y="71893"/>
                </a:lnTo>
                <a:lnTo>
                  <a:pt x="56980" y="71923"/>
                </a:lnTo>
                <a:lnTo>
                  <a:pt x="56950" y="71923"/>
                </a:lnTo>
                <a:lnTo>
                  <a:pt x="56862" y="71952"/>
                </a:lnTo>
                <a:lnTo>
                  <a:pt x="56833" y="72011"/>
                </a:lnTo>
                <a:lnTo>
                  <a:pt x="56862" y="72099"/>
                </a:lnTo>
                <a:lnTo>
                  <a:pt x="56950" y="72129"/>
                </a:lnTo>
                <a:lnTo>
                  <a:pt x="56980" y="72129"/>
                </a:lnTo>
                <a:lnTo>
                  <a:pt x="57303" y="72099"/>
                </a:lnTo>
                <a:lnTo>
                  <a:pt x="57598" y="72099"/>
                </a:lnTo>
                <a:lnTo>
                  <a:pt x="57921" y="72040"/>
                </a:lnTo>
                <a:lnTo>
                  <a:pt x="58215" y="71982"/>
                </a:lnTo>
                <a:lnTo>
                  <a:pt x="58274" y="71923"/>
                </a:lnTo>
                <a:lnTo>
                  <a:pt x="58274" y="71834"/>
                </a:lnTo>
                <a:lnTo>
                  <a:pt x="58245" y="71776"/>
                </a:lnTo>
                <a:close/>
                <a:moveTo>
                  <a:pt x="67982" y="71158"/>
                </a:moveTo>
                <a:lnTo>
                  <a:pt x="67923" y="71217"/>
                </a:lnTo>
                <a:lnTo>
                  <a:pt x="67893" y="71305"/>
                </a:lnTo>
                <a:lnTo>
                  <a:pt x="68187" y="72511"/>
                </a:lnTo>
                <a:lnTo>
                  <a:pt x="68217" y="72570"/>
                </a:lnTo>
                <a:lnTo>
                  <a:pt x="68305" y="72599"/>
                </a:lnTo>
                <a:lnTo>
                  <a:pt x="68364" y="72540"/>
                </a:lnTo>
                <a:lnTo>
                  <a:pt x="68393" y="72452"/>
                </a:lnTo>
                <a:lnTo>
                  <a:pt x="68099" y="71246"/>
                </a:lnTo>
                <a:lnTo>
                  <a:pt x="68070" y="71187"/>
                </a:lnTo>
                <a:lnTo>
                  <a:pt x="67982" y="71158"/>
                </a:lnTo>
                <a:close/>
                <a:moveTo>
                  <a:pt x="127373" y="71805"/>
                </a:moveTo>
                <a:lnTo>
                  <a:pt x="127285" y="71834"/>
                </a:lnTo>
                <a:lnTo>
                  <a:pt x="127285" y="71923"/>
                </a:lnTo>
                <a:lnTo>
                  <a:pt x="127373" y="72482"/>
                </a:lnTo>
                <a:lnTo>
                  <a:pt x="127520" y="73158"/>
                </a:lnTo>
                <a:lnTo>
                  <a:pt x="127579" y="73217"/>
                </a:lnTo>
                <a:lnTo>
                  <a:pt x="127667" y="73217"/>
                </a:lnTo>
                <a:lnTo>
                  <a:pt x="127726" y="73188"/>
                </a:lnTo>
                <a:lnTo>
                  <a:pt x="127726" y="73099"/>
                </a:lnTo>
                <a:lnTo>
                  <a:pt x="127579" y="72452"/>
                </a:lnTo>
                <a:lnTo>
                  <a:pt x="127491" y="71864"/>
                </a:lnTo>
                <a:lnTo>
                  <a:pt x="127432" y="71805"/>
                </a:lnTo>
                <a:close/>
                <a:moveTo>
                  <a:pt x="106517" y="73511"/>
                </a:moveTo>
                <a:lnTo>
                  <a:pt x="106193" y="73541"/>
                </a:lnTo>
                <a:lnTo>
                  <a:pt x="106134" y="73570"/>
                </a:lnTo>
                <a:lnTo>
                  <a:pt x="106105" y="73658"/>
                </a:lnTo>
                <a:lnTo>
                  <a:pt x="106134" y="73717"/>
                </a:lnTo>
                <a:lnTo>
                  <a:pt x="106223" y="73746"/>
                </a:lnTo>
                <a:lnTo>
                  <a:pt x="106517" y="73717"/>
                </a:lnTo>
                <a:lnTo>
                  <a:pt x="106811" y="73717"/>
                </a:lnTo>
                <a:lnTo>
                  <a:pt x="107135" y="73746"/>
                </a:lnTo>
                <a:lnTo>
                  <a:pt x="107429" y="73805"/>
                </a:lnTo>
                <a:lnTo>
                  <a:pt x="107458" y="73805"/>
                </a:lnTo>
                <a:lnTo>
                  <a:pt x="107517" y="73776"/>
                </a:lnTo>
                <a:lnTo>
                  <a:pt x="107546" y="73717"/>
                </a:lnTo>
                <a:lnTo>
                  <a:pt x="107546" y="73629"/>
                </a:lnTo>
                <a:lnTo>
                  <a:pt x="107488" y="73599"/>
                </a:lnTo>
                <a:lnTo>
                  <a:pt x="107135" y="73541"/>
                </a:lnTo>
                <a:lnTo>
                  <a:pt x="106811" y="73511"/>
                </a:lnTo>
                <a:close/>
                <a:moveTo>
                  <a:pt x="104958" y="73805"/>
                </a:moveTo>
                <a:lnTo>
                  <a:pt x="104369" y="73982"/>
                </a:lnTo>
                <a:lnTo>
                  <a:pt x="103781" y="74247"/>
                </a:lnTo>
                <a:lnTo>
                  <a:pt x="103722" y="74305"/>
                </a:lnTo>
                <a:lnTo>
                  <a:pt x="103722" y="74394"/>
                </a:lnTo>
                <a:lnTo>
                  <a:pt x="103752" y="74423"/>
                </a:lnTo>
                <a:lnTo>
                  <a:pt x="103811" y="74452"/>
                </a:lnTo>
                <a:lnTo>
                  <a:pt x="103869" y="74452"/>
                </a:lnTo>
                <a:lnTo>
                  <a:pt x="104458" y="74188"/>
                </a:lnTo>
                <a:lnTo>
                  <a:pt x="105017" y="73982"/>
                </a:lnTo>
                <a:lnTo>
                  <a:pt x="105075" y="73952"/>
                </a:lnTo>
                <a:lnTo>
                  <a:pt x="105075" y="73864"/>
                </a:lnTo>
                <a:lnTo>
                  <a:pt x="105046" y="73805"/>
                </a:lnTo>
                <a:close/>
                <a:moveTo>
                  <a:pt x="108605" y="73952"/>
                </a:moveTo>
                <a:lnTo>
                  <a:pt x="108547" y="74011"/>
                </a:lnTo>
                <a:lnTo>
                  <a:pt x="108547" y="74070"/>
                </a:lnTo>
                <a:lnTo>
                  <a:pt x="108605" y="74129"/>
                </a:lnTo>
                <a:lnTo>
                  <a:pt x="109164" y="74394"/>
                </a:lnTo>
                <a:lnTo>
                  <a:pt x="109694" y="74717"/>
                </a:lnTo>
                <a:lnTo>
                  <a:pt x="109812" y="74717"/>
                </a:lnTo>
                <a:lnTo>
                  <a:pt x="109841" y="74688"/>
                </a:lnTo>
                <a:lnTo>
                  <a:pt x="109870" y="74600"/>
                </a:lnTo>
                <a:lnTo>
                  <a:pt x="109812" y="74541"/>
                </a:lnTo>
                <a:lnTo>
                  <a:pt x="109253" y="74217"/>
                </a:lnTo>
                <a:lnTo>
                  <a:pt x="108694" y="73952"/>
                </a:lnTo>
                <a:close/>
                <a:moveTo>
                  <a:pt x="68511" y="73629"/>
                </a:moveTo>
                <a:lnTo>
                  <a:pt x="68423" y="73658"/>
                </a:lnTo>
                <a:lnTo>
                  <a:pt x="68423" y="73746"/>
                </a:lnTo>
                <a:lnTo>
                  <a:pt x="68629" y="74982"/>
                </a:lnTo>
                <a:lnTo>
                  <a:pt x="68658" y="75041"/>
                </a:lnTo>
                <a:lnTo>
                  <a:pt x="68717" y="75070"/>
                </a:lnTo>
                <a:lnTo>
                  <a:pt x="68746" y="75070"/>
                </a:lnTo>
                <a:lnTo>
                  <a:pt x="68805" y="75011"/>
                </a:lnTo>
                <a:lnTo>
                  <a:pt x="68835" y="74953"/>
                </a:lnTo>
                <a:lnTo>
                  <a:pt x="68629" y="73688"/>
                </a:lnTo>
                <a:lnTo>
                  <a:pt x="68570" y="73629"/>
                </a:lnTo>
                <a:close/>
                <a:moveTo>
                  <a:pt x="127903" y="74247"/>
                </a:moveTo>
                <a:lnTo>
                  <a:pt x="127844" y="74276"/>
                </a:lnTo>
                <a:lnTo>
                  <a:pt x="127844" y="74364"/>
                </a:lnTo>
                <a:lnTo>
                  <a:pt x="128138" y="75570"/>
                </a:lnTo>
                <a:lnTo>
                  <a:pt x="128167" y="75629"/>
                </a:lnTo>
                <a:lnTo>
                  <a:pt x="128226" y="75659"/>
                </a:lnTo>
                <a:lnTo>
                  <a:pt x="128256" y="75659"/>
                </a:lnTo>
                <a:lnTo>
                  <a:pt x="128314" y="75600"/>
                </a:lnTo>
                <a:lnTo>
                  <a:pt x="128344" y="75541"/>
                </a:lnTo>
                <a:lnTo>
                  <a:pt x="128050" y="74305"/>
                </a:lnTo>
                <a:lnTo>
                  <a:pt x="127991" y="74247"/>
                </a:lnTo>
                <a:close/>
                <a:moveTo>
                  <a:pt x="102663" y="74835"/>
                </a:moveTo>
                <a:lnTo>
                  <a:pt x="102104" y="75158"/>
                </a:lnTo>
                <a:lnTo>
                  <a:pt x="101575" y="75511"/>
                </a:lnTo>
                <a:lnTo>
                  <a:pt x="101546" y="75570"/>
                </a:lnTo>
                <a:lnTo>
                  <a:pt x="101546" y="75659"/>
                </a:lnTo>
                <a:lnTo>
                  <a:pt x="101604" y="75688"/>
                </a:lnTo>
                <a:lnTo>
                  <a:pt x="101693" y="75688"/>
                </a:lnTo>
                <a:lnTo>
                  <a:pt x="102222" y="75335"/>
                </a:lnTo>
                <a:lnTo>
                  <a:pt x="102752" y="75011"/>
                </a:lnTo>
                <a:lnTo>
                  <a:pt x="102810" y="74953"/>
                </a:lnTo>
                <a:lnTo>
                  <a:pt x="102781" y="74864"/>
                </a:lnTo>
                <a:lnTo>
                  <a:pt x="102722" y="74835"/>
                </a:lnTo>
                <a:close/>
                <a:moveTo>
                  <a:pt x="110753" y="75276"/>
                </a:moveTo>
                <a:lnTo>
                  <a:pt x="110694" y="75306"/>
                </a:lnTo>
                <a:lnTo>
                  <a:pt x="110665" y="75394"/>
                </a:lnTo>
                <a:lnTo>
                  <a:pt x="110694" y="75453"/>
                </a:lnTo>
                <a:lnTo>
                  <a:pt x="111135" y="75864"/>
                </a:lnTo>
                <a:lnTo>
                  <a:pt x="111606" y="76306"/>
                </a:lnTo>
                <a:lnTo>
                  <a:pt x="111665" y="76335"/>
                </a:lnTo>
                <a:lnTo>
                  <a:pt x="111753" y="76306"/>
                </a:lnTo>
                <a:lnTo>
                  <a:pt x="111782" y="76247"/>
                </a:lnTo>
                <a:lnTo>
                  <a:pt x="111753" y="76159"/>
                </a:lnTo>
                <a:lnTo>
                  <a:pt x="111282" y="75717"/>
                </a:lnTo>
                <a:lnTo>
                  <a:pt x="110841" y="75306"/>
                </a:lnTo>
                <a:lnTo>
                  <a:pt x="110753" y="75276"/>
                </a:lnTo>
                <a:close/>
                <a:moveTo>
                  <a:pt x="120960" y="76688"/>
                </a:moveTo>
                <a:lnTo>
                  <a:pt x="120784" y="76747"/>
                </a:lnTo>
                <a:lnTo>
                  <a:pt x="120490" y="76835"/>
                </a:lnTo>
                <a:lnTo>
                  <a:pt x="120254" y="76953"/>
                </a:lnTo>
                <a:lnTo>
                  <a:pt x="120195" y="77012"/>
                </a:lnTo>
                <a:lnTo>
                  <a:pt x="120195" y="77100"/>
                </a:lnTo>
                <a:lnTo>
                  <a:pt x="120225" y="77129"/>
                </a:lnTo>
                <a:lnTo>
                  <a:pt x="120343" y="77129"/>
                </a:lnTo>
                <a:lnTo>
                  <a:pt x="120578" y="77012"/>
                </a:lnTo>
                <a:lnTo>
                  <a:pt x="120813" y="76923"/>
                </a:lnTo>
                <a:lnTo>
                  <a:pt x="120990" y="76894"/>
                </a:lnTo>
                <a:lnTo>
                  <a:pt x="121313" y="76894"/>
                </a:lnTo>
                <a:lnTo>
                  <a:pt x="121490" y="76923"/>
                </a:lnTo>
                <a:lnTo>
                  <a:pt x="121549" y="76894"/>
                </a:lnTo>
                <a:lnTo>
                  <a:pt x="121607" y="76835"/>
                </a:lnTo>
                <a:lnTo>
                  <a:pt x="121578" y="76747"/>
                </a:lnTo>
                <a:lnTo>
                  <a:pt x="121519" y="76718"/>
                </a:lnTo>
                <a:lnTo>
                  <a:pt x="121343" y="76688"/>
                </a:lnTo>
                <a:close/>
                <a:moveTo>
                  <a:pt x="100663" y="76247"/>
                </a:moveTo>
                <a:lnTo>
                  <a:pt x="100575" y="76276"/>
                </a:lnTo>
                <a:lnTo>
                  <a:pt x="100134" y="76688"/>
                </a:lnTo>
                <a:lnTo>
                  <a:pt x="99663" y="77129"/>
                </a:lnTo>
                <a:lnTo>
                  <a:pt x="99633" y="77218"/>
                </a:lnTo>
                <a:lnTo>
                  <a:pt x="99663" y="77276"/>
                </a:lnTo>
                <a:lnTo>
                  <a:pt x="99751" y="77306"/>
                </a:lnTo>
                <a:lnTo>
                  <a:pt x="99810" y="77276"/>
                </a:lnTo>
                <a:lnTo>
                  <a:pt x="100281" y="76835"/>
                </a:lnTo>
                <a:lnTo>
                  <a:pt x="100722" y="76423"/>
                </a:lnTo>
                <a:lnTo>
                  <a:pt x="100751" y="76365"/>
                </a:lnTo>
                <a:lnTo>
                  <a:pt x="100722" y="76276"/>
                </a:lnTo>
                <a:lnTo>
                  <a:pt x="100663" y="76247"/>
                </a:lnTo>
                <a:close/>
                <a:moveTo>
                  <a:pt x="68893" y="76100"/>
                </a:moveTo>
                <a:lnTo>
                  <a:pt x="68805" y="76129"/>
                </a:lnTo>
                <a:lnTo>
                  <a:pt x="68805" y="76217"/>
                </a:lnTo>
                <a:lnTo>
                  <a:pt x="68952" y="77129"/>
                </a:lnTo>
                <a:lnTo>
                  <a:pt x="69040" y="77453"/>
                </a:lnTo>
                <a:lnTo>
                  <a:pt x="69070" y="77512"/>
                </a:lnTo>
                <a:lnTo>
                  <a:pt x="69129" y="77541"/>
                </a:lnTo>
                <a:lnTo>
                  <a:pt x="69158" y="77541"/>
                </a:lnTo>
                <a:lnTo>
                  <a:pt x="69246" y="77482"/>
                </a:lnTo>
                <a:lnTo>
                  <a:pt x="69246" y="77394"/>
                </a:lnTo>
                <a:lnTo>
                  <a:pt x="69158" y="77100"/>
                </a:lnTo>
                <a:lnTo>
                  <a:pt x="69011" y="76188"/>
                </a:lnTo>
                <a:lnTo>
                  <a:pt x="68952" y="76129"/>
                </a:lnTo>
                <a:lnTo>
                  <a:pt x="68893" y="76100"/>
                </a:lnTo>
                <a:close/>
                <a:moveTo>
                  <a:pt x="128432" y="76688"/>
                </a:moveTo>
                <a:lnTo>
                  <a:pt x="128373" y="76718"/>
                </a:lnTo>
                <a:lnTo>
                  <a:pt x="128344" y="76806"/>
                </a:lnTo>
                <a:lnTo>
                  <a:pt x="128403" y="77335"/>
                </a:lnTo>
                <a:lnTo>
                  <a:pt x="128403" y="77835"/>
                </a:lnTo>
                <a:lnTo>
                  <a:pt x="128403" y="77924"/>
                </a:lnTo>
                <a:lnTo>
                  <a:pt x="128403" y="78041"/>
                </a:lnTo>
                <a:lnTo>
                  <a:pt x="128432" y="78100"/>
                </a:lnTo>
                <a:lnTo>
                  <a:pt x="128520" y="78130"/>
                </a:lnTo>
                <a:lnTo>
                  <a:pt x="128579" y="78100"/>
                </a:lnTo>
                <a:lnTo>
                  <a:pt x="128609" y="78041"/>
                </a:lnTo>
                <a:lnTo>
                  <a:pt x="128609" y="77924"/>
                </a:lnTo>
                <a:lnTo>
                  <a:pt x="128609" y="77835"/>
                </a:lnTo>
                <a:lnTo>
                  <a:pt x="128609" y="77335"/>
                </a:lnTo>
                <a:lnTo>
                  <a:pt x="128550" y="76776"/>
                </a:lnTo>
                <a:lnTo>
                  <a:pt x="128520" y="76718"/>
                </a:lnTo>
                <a:lnTo>
                  <a:pt x="128432" y="76688"/>
                </a:lnTo>
                <a:close/>
                <a:moveTo>
                  <a:pt x="112459" y="77071"/>
                </a:moveTo>
                <a:lnTo>
                  <a:pt x="112400" y="77159"/>
                </a:lnTo>
                <a:lnTo>
                  <a:pt x="112430" y="77218"/>
                </a:lnTo>
                <a:lnTo>
                  <a:pt x="113077" y="78012"/>
                </a:lnTo>
                <a:lnTo>
                  <a:pt x="113253" y="78188"/>
                </a:lnTo>
                <a:lnTo>
                  <a:pt x="113283" y="78218"/>
                </a:lnTo>
                <a:lnTo>
                  <a:pt x="113312" y="78218"/>
                </a:lnTo>
                <a:lnTo>
                  <a:pt x="113400" y="78188"/>
                </a:lnTo>
                <a:lnTo>
                  <a:pt x="113430" y="78130"/>
                </a:lnTo>
                <a:lnTo>
                  <a:pt x="113400" y="78041"/>
                </a:lnTo>
                <a:lnTo>
                  <a:pt x="113253" y="77865"/>
                </a:lnTo>
                <a:lnTo>
                  <a:pt x="112606" y="77100"/>
                </a:lnTo>
                <a:lnTo>
                  <a:pt x="112518" y="77071"/>
                </a:lnTo>
                <a:close/>
                <a:moveTo>
                  <a:pt x="122549" y="77335"/>
                </a:moveTo>
                <a:lnTo>
                  <a:pt x="122490" y="77365"/>
                </a:lnTo>
                <a:lnTo>
                  <a:pt x="122461" y="77453"/>
                </a:lnTo>
                <a:lnTo>
                  <a:pt x="122490" y="77512"/>
                </a:lnTo>
                <a:lnTo>
                  <a:pt x="122666" y="77747"/>
                </a:lnTo>
                <a:lnTo>
                  <a:pt x="122814" y="78012"/>
                </a:lnTo>
                <a:lnTo>
                  <a:pt x="122961" y="78277"/>
                </a:lnTo>
                <a:lnTo>
                  <a:pt x="123078" y="78571"/>
                </a:lnTo>
                <a:lnTo>
                  <a:pt x="123108" y="78600"/>
                </a:lnTo>
                <a:lnTo>
                  <a:pt x="123167" y="78630"/>
                </a:lnTo>
                <a:lnTo>
                  <a:pt x="123196" y="78630"/>
                </a:lnTo>
                <a:lnTo>
                  <a:pt x="123255" y="78571"/>
                </a:lnTo>
                <a:lnTo>
                  <a:pt x="123255" y="78512"/>
                </a:lnTo>
                <a:lnTo>
                  <a:pt x="123137" y="78188"/>
                </a:lnTo>
                <a:lnTo>
                  <a:pt x="123019" y="77894"/>
                </a:lnTo>
                <a:lnTo>
                  <a:pt x="122843" y="77629"/>
                </a:lnTo>
                <a:lnTo>
                  <a:pt x="122637" y="77365"/>
                </a:lnTo>
                <a:lnTo>
                  <a:pt x="122549" y="77335"/>
                </a:lnTo>
                <a:close/>
                <a:moveTo>
                  <a:pt x="119372" y="77806"/>
                </a:moveTo>
                <a:lnTo>
                  <a:pt x="119313" y="77835"/>
                </a:lnTo>
                <a:lnTo>
                  <a:pt x="119313" y="77865"/>
                </a:lnTo>
                <a:lnTo>
                  <a:pt x="119136" y="78130"/>
                </a:lnTo>
                <a:lnTo>
                  <a:pt x="118989" y="78394"/>
                </a:lnTo>
                <a:lnTo>
                  <a:pt x="118901" y="78718"/>
                </a:lnTo>
                <a:lnTo>
                  <a:pt x="118813" y="79012"/>
                </a:lnTo>
                <a:lnTo>
                  <a:pt x="118813" y="79100"/>
                </a:lnTo>
                <a:lnTo>
                  <a:pt x="118901" y="79159"/>
                </a:lnTo>
                <a:lnTo>
                  <a:pt x="118989" y="79130"/>
                </a:lnTo>
                <a:lnTo>
                  <a:pt x="119019" y="79071"/>
                </a:lnTo>
                <a:lnTo>
                  <a:pt x="119078" y="78777"/>
                </a:lnTo>
                <a:lnTo>
                  <a:pt x="119195" y="78483"/>
                </a:lnTo>
                <a:lnTo>
                  <a:pt x="119313" y="78218"/>
                </a:lnTo>
                <a:lnTo>
                  <a:pt x="119489" y="77953"/>
                </a:lnTo>
                <a:lnTo>
                  <a:pt x="119489" y="77865"/>
                </a:lnTo>
                <a:lnTo>
                  <a:pt x="119460" y="77806"/>
                </a:lnTo>
                <a:close/>
                <a:moveTo>
                  <a:pt x="98898" y="78041"/>
                </a:moveTo>
                <a:lnTo>
                  <a:pt x="98810" y="78071"/>
                </a:lnTo>
                <a:lnTo>
                  <a:pt x="98016" y="79041"/>
                </a:lnTo>
                <a:lnTo>
                  <a:pt x="97986" y="79100"/>
                </a:lnTo>
                <a:lnTo>
                  <a:pt x="98045" y="79188"/>
                </a:lnTo>
                <a:lnTo>
                  <a:pt x="98133" y="79188"/>
                </a:lnTo>
                <a:lnTo>
                  <a:pt x="98192" y="79159"/>
                </a:lnTo>
                <a:lnTo>
                  <a:pt x="98986" y="78188"/>
                </a:lnTo>
                <a:lnTo>
                  <a:pt x="99016" y="78130"/>
                </a:lnTo>
                <a:lnTo>
                  <a:pt x="98957" y="78041"/>
                </a:lnTo>
                <a:close/>
                <a:moveTo>
                  <a:pt x="69629" y="78483"/>
                </a:moveTo>
                <a:lnTo>
                  <a:pt x="69570" y="78512"/>
                </a:lnTo>
                <a:lnTo>
                  <a:pt x="69511" y="78571"/>
                </a:lnTo>
                <a:lnTo>
                  <a:pt x="69511" y="78630"/>
                </a:lnTo>
                <a:lnTo>
                  <a:pt x="69805" y="79188"/>
                </a:lnTo>
                <a:lnTo>
                  <a:pt x="70188" y="79718"/>
                </a:lnTo>
                <a:lnTo>
                  <a:pt x="70217" y="79747"/>
                </a:lnTo>
                <a:lnTo>
                  <a:pt x="70335" y="79747"/>
                </a:lnTo>
                <a:lnTo>
                  <a:pt x="70364" y="79659"/>
                </a:lnTo>
                <a:lnTo>
                  <a:pt x="70364" y="79600"/>
                </a:lnTo>
                <a:lnTo>
                  <a:pt x="69982" y="79071"/>
                </a:lnTo>
                <a:lnTo>
                  <a:pt x="69688" y="78541"/>
                </a:lnTo>
                <a:lnTo>
                  <a:pt x="69629" y="78483"/>
                </a:lnTo>
                <a:close/>
                <a:moveTo>
                  <a:pt x="114136" y="78953"/>
                </a:moveTo>
                <a:lnTo>
                  <a:pt x="114077" y="78983"/>
                </a:lnTo>
                <a:lnTo>
                  <a:pt x="114018" y="79071"/>
                </a:lnTo>
                <a:lnTo>
                  <a:pt x="114047" y="79130"/>
                </a:lnTo>
                <a:lnTo>
                  <a:pt x="114518" y="79630"/>
                </a:lnTo>
                <a:lnTo>
                  <a:pt x="114930" y="80071"/>
                </a:lnTo>
                <a:lnTo>
                  <a:pt x="114989" y="80100"/>
                </a:lnTo>
                <a:lnTo>
                  <a:pt x="115077" y="80071"/>
                </a:lnTo>
                <a:lnTo>
                  <a:pt x="115106" y="79983"/>
                </a:lnTo>
                <a:lnTo>
                  <a:pt x="115077" y="79924"/>
                </a:lnTo>
                <a:lnTo>
                  <a:pt x="114665" y="79483"/>
                </a:lnTo>
                <a:lnTo>
                  <a:pt x="114224" y="79012"/>
                </a:lnTo>
                <a:lnTo>
                  <a:pt x="114136" y="78953"/>
                </a:lnTo>
                <a:close/>
                <a:moveTo>
                  <a:pt x="128314" y="79188"/>
                </a:moveTo>
                <a:lnTo>
                  <a:pt x="128256" y="79247"/>
                </a:lnTo>
                <a:lnTo>
                  <a:pt x="128108" y="79865"/>
                </a:lnTo>
                <a:lnTo>
                  <a:pt x="127903" y="80424"/>
                </a:lnTo>
                <a:lnTo>
                  <a:pt x="127903" y="80512"/>
                </a:lnTo>
                <a:lnTo>
                  <a:pt x="127961" y="80571"/>
                </a:lnTo>
                <a:lnTo>
                  <a:pt x="128050" y="80571"/>
                </a:lnTo>
                <a:lnTo>
                  <a:pt x="128079" y="80512"/>
                </a:lnTo>
                <a:lnTo>
                  <a:pt x="128314" y="79924"/>
                </a:lnTo>
                <a:lnTo>
                  <a:pt x="128461" y="79306"/>
                </a:lnTo>
                <a:lnTo>
                  <a:pt x="128461" y="79218"/>
                </a:lnTo>
                <a:lnTo>
                  <a:pt x="128373" y="79188"/>
                </a:lnTo>
                <a:close/>
                <a:moveTo>
                  <a:pt x="123284" y="79659"/>
                </a:moveTo>
                <a:lnTo>
                  <a:pt x="123196" y="79689"/>
                </a:lnTo>
                <a:lnTo>
                  <a:pt x="123167" y="79747"/>
                </a:lnTo>
                <a:lnTo>
                  <a:pt x="123078" y="80042"/>
                </a:lnTo>
                <a:lnTo>
                  <a:pt x="122990" y="80306"/>
                </a:lnTo>
                <a:lnTo>
                  <a:pt x="122814" y="80571"/>
                </a:lnTo>
                <a:lnTo>
                  <a:pt x="122637" y="80836"/>
                </a:lnTo>
                <a:lnTo>
                  <a:pt x="122637" y="80895"/>
                </a:lnTo>
                <a:lnTo>
                  <a:pt x="122666" y="80983"/>
                </a:lnTo>
                <a:lnTo>
                  <a:pt x="122784" y="80983"/>
                </a:lnTo>
                <a:lnTo>
                  <a:pt x="122814" y="80953"/>
                </a:lnTo>
                <a:lnTo>
                  <a:pt x="122990" y="80689"/>
                </a:lnTo>
                <a:lnTo>
                  <a:pt x="123167" y="80395"/>
                </a:lnTo>
                <a:lnTo>
                  <a:pt x="123284" y="80100"/>
                </a:lnTo>
                <a:lnTo>
                  <a:pt x="123372" y="79777"/>
                </a:lnTo>
                <a:lnTo>
                  <a:pt x="123343" y="79718"/>
                </a:lnTo>
                <a:lnTo>
                  <a:pt x="123284" y="79659"/>
                </a:lnTo>
                <a:close/>
                <a:moveTo>
                  <a:pt x="97310" y="79953"/>
                </a:moveTo>
                <a:lnTo>
                  <a:pt x="97221" y="80012"/>
                </a:lnTo>
                <a:lnTo>
                  <a:pt x="96427" y="80953"/>
                </a:lnTo>
                <a:lnTo>
                  <a:pt x="96398" y="81042"/>
                </a:lnTo>
                <a:lnTo>
                  <a:pt x="96427" y="81101"/>
                </a:lnTo>
                <a:lnTo>
                  <a:pt x="96515" y="81130"/>
                </a:lnTo>
                <a:lnTo>
                  <a:pt x="96545" y="81130"/>
                </a:lnTo>
                <a:lnTo>
                  <a:pt x="96574" y="81101"/>
                </a:lnTo>
                <a:lnTo>
                  <a:pt x="97398" y="80130"/>
                </a:lnTo>
                <a:lnTo>
                  <a:pt x="97427" y="80071"/>
                </a:lnTo>
                <a:lnTo>
                  <a:pt x="97368" y="79983"/>
                </a:lnTo>
                <a:lnTo>
                  <a:pt x="97310" y="79953"/>
                </a:lnTo>
                <a:close/>
                <a:moveTo>
                  <a:pt x="71070" y="80512"/>
                </a:moveTo>
                <a:lnTo>
                  <a:pt x="71011" y="80542"/>
                </a:lnTo>
                <a:lnTo>
                  <a:pt x="70982" y="80600"/>
                </a:lnTo>
                <a:lnTo>
                  <a:pt x="71011" y="80689"/>
                </a:lnTo>
                <a:lnTo>
                  <a:pt x="71453" y="81101"/>
                </a:lnTo>
                <a:lnTo>
                  <a:pt x="71923" y="81542"/>
                </a:lnTo>
                <a:lnTo>
                  <a:pt x="72041" y="81542"/>
                </a:lnTo>
                <a:lnTo>
                  <a:pt x="72070" y="81512"/>
                </a:lnTo>
                <a:lnTo>
                  <a:pt x="72100" y="81454"/>
                </a:lnTo>
                <a:lnTo>
                  <a:pt x="72070" y="81365"/>
                </a:lnTo>
                <a:lnTo>
                  <a:pt x="71600" y="80953"/>
                </a:lnTo>
                <a:lnTo>
                  <a:pt x="71158" y="80542"/>
                </a:lnTo>
                <a:lnTo>
                  <a:pt x="71070" y="80512"/>
                </a:lnTo>
                <a:close/>
                <a:moveTo>
                  <a:pt x="118842" y="80189"/>
                </a:moveTo>
                <a:lnTo>
                  <a:pt x="118783" y="80218"/>
                </a:lnTo>
                <a:lnTo>
                  <a:pt x="118754" y="80306"/>
                </a:lnTo>
                <a:lnTo>
                  <a:pt x="118813" y="80630"/>
                </a:lnTo>
                <a:lnTo>
                  <a:pt x="118872" y="80924"/>
                </a:lnTo>
                <a:lnTo>
                  <a:pt x="118960" y="81248"/>
                </a:lnTo>
                <a:lnTo>
                  <a:pt x="119078" y="81542"/>
                </a:lnTo>
                <a:lnTo>
                  <a:pt x="119136" y="81571"/>
                </a:lnTo>
                <a:lnTo>
                  <a:pt x="119195" y="81601"/>
                </a:lnTo>
                <a:lnTo>
                  <a:pt x="119225" y="81601"/>
                </a:lnTo>
                <a:lnTo>
                  <a:pt x="119284" y="81542"/>
                </a:lnTo>
                <a:lnTo>
                  <a:pt x="119284" y="81454"/>
                </a:lnTo>
                <a:lnTo>
                  <a:pt x="119166" y="81159"/>
                </a:lnTo>
                <a:lnTo>
                  <a:pt x="119078" y="80865"/>
                </a:lnTo>
                <a:lnTo>
                  <a:pt x="119019" y="80571"/>
                </a:lnTo>
                <a:lnTo>
                  <a:pt x="118960" y="80277"/>
                </a:lnTo>
                <a:lnTo>
                  <a:pt x="118931" y="80218"/>
                </a:lnTo>
                <a:lnTo>
                  <a:pt x="118842" y="80189"/>
                </a:lnTo>
                <a:close/>
                <a:moveTo>
                  <a:pt x="115930" y="80718"/>
                </a:moveTo>
                <a:lnTo>
                  <a:pt x="115842" y="80748"/>
                </a:lnTo>
                <a:lnTo>
                  <a:pt x="115812" y="80836"/>
                </a:lnTo>
                <a:lnTo>
                  <a:pt x="115871" y="80895"/>
                </a:lnTo>
                <a:lnTo>
                  <a:pt x="116401" y="81277"/>
                </a:lnTo>
                <a:lnTo>
                  <a:pt x="116930" y="81601"/>
                </a:lnTo>
                <a:lnTo>
                  <a:pt x="116960" y="81630"/>
                </a:lnTo>
                <a:lnTo>
                  <a:pt x="117018" y="81601"/>
                </a:lnTo>
                <a:lnTo>
                  <a:pt x="117048" y="81571"/>
                </a:lnTo>
                <a:lnTo>
                  <a:pt x="117077" y="81483"/>
                </a:lnTo>
                <a:lnTo>
                  <a:pt x="117018" y="81424"/>
                </a:lnTo>
                <a:lnTo>
                  <a:pt x="116489" y="81101"/>
                </a:lnTo>
                <a:lnTo>
                  <a:pt x="115989" y="80748"/>
                </a:lnTo>
                <a:lnTo>
                  <a:pt x="115930" y="80718"/>
                </a:lnTo>
                <a:close/>
                <a:moveTo>
                  <a:pt x="121813" y="81571"/>
                </a:moveTo>
                <a:lnTo>
                  <a:pt x="121725" y="81601"/>
                </a:lnTo>
                <a:lnTo>
                  <a:pt x="121460" y="81718"/>
                </a:lnTo>
                <a:lnTo>
                  <a:pt x="121166" y="81836"/>
                </a:lnTo>
                <a:lnTo>
                  <a:pt x="120872" y="81924"/>
                </a:lnTo>
                <a:lnTo>
                  <a:pt x="120578" y="82012"/>
                </a:lnTo>
                <a:lnTo>
                  <a:pt x="120519" y="82042"/>
                </a:lnTo>
                <a:lnTo>
                  <a:pt x="120490" y="82130"/>
                </a:lnTo>
                <a:lnTo>
                  <a:pt x="120519" y="82189"/>
                </a:lnTo>
                <a:lnTo>
                  <a:pt x="120607" y="82218"/>
                </a:lnTo>
                <a:lnTo>
                  <a:pt x="120931" y="82130"/>
                </a:lnTo>
                <a:lnTo>
                  <a:pt x="121254" y="82042"/>
                </a:lnTo>
                <a:lnTo>
                  <a:pt x="121549" y="81924"/>
                </a:lnTo>
                <a:lnTo>
                  <a:pt x="121813" y="81777"/>
                </a:lnTo>
                <a:lnTo>
                  <a:pt x="121872" y="81718"/>
                </a:lnTo>
                <a:lnTo>
                  <a:pt x="121872" y="81630"/>
                </a:lnTo>
                <a:lnTo>
                  <a:pt x="121813" y="81571"/>
                </a:lnTo>
                <a:close/>
                <a:moveTo>
                  <a:pt x="118077" y="81895"/>
                </a:moveTo>
                <a:lnTo>
                  <a:pt x="118019" y="81954"/>
                </a:lnTo>
                <a:lnTo>
                  <a:pt x="118019" y="82042"/>
                </a:lnTo>
                <a:lnTo>
                  <a:pt x="118077" y="82101"/>
                </a:lnTo>
                <a:lnTo>
                  <a:pt x="118401" y="82189"/>
                </a:lnTo>
                <a:lnTo>
                  <a:pt x="118725" y="82248"/>
                </a:lnTo>
                <a:lnTo>
                  <a:pt x="119019" y="82277"/>
                </a:lnTo>
                <a:lnTo>
                  <a:pt x="119342" y="82307"/>
                </a:lnTo>
                <a:lnTo>
                  <a:pt x="119431" y="82277"/>
                </a:lnTo>
                <a:lnTo>
                  <a:pt x="119460" y="82189"/>
                </a:lnTo>
                <a:lnTo>
                  <a:pt x="119431" y="82130"/>
                </a:lnTo>
                <a:lnTo>
                  <a:pt x="119372" y="82101"/>
                </a:lnTo>
                <a:lnTo>
                  <a:pt x="118754" y="82042"/>
                </a:lnTo>
                <a:lnTo>
                  <a:pt x="118136" y="81895"/>
                </a:lnTo>
                <a:close/>
                <a:moveTo>
                  <a:pt x="127373" y="81483"/>
                </a:moveTo>
                <a:lnTo>
                  <a:pt x="127314" y="81512"/>
                </a:lnTo>
                <a:lnTo>
                  <a:pt x="126932" y="82012"/>
                </a:lnTo>
                <a:lnTo>
                  <a:pt x="126520" y="82454"/>
                </a:lnTo>
                <a:lnTo>
                  <a:pt x="126491" y="82513"/>
                </a:lnTo>
                <a:lnTo>
                  <a:pt x="126520" y="82601"/>
                </a:lnTo>
                <a:lnTo>
                  <a:pt x="126608" y="82630"/>
                </a:lnTo>
                <a:lnTo>
                  <a:pt x="126667" y="82601"/>
                </a:lnTo>
                <a:lnTo>
                  <a:pt x="127108" y="82130"/>
                </a:lnTo>
                <a:lnTo>
                  <a:pt x="127491" y="81630"/>
                </a:lnTo>
                <a:lnTo>
                  <a:pt x="127520" y="81542"/>
                </a:lnTo>
                <a:lnTo>
                  <a:pt x="127461" y="81483"/>
                </a:lnTo>
                <a:close/>
                <a:moveTo>
                  <a:pt x="95633" y="81807"/>
                </a:moveTo>
                <a:lnTo>
                  <a:pt x="95574" y="81836"/>
                </a:lnTo>
                <a:lnTo>
                  <a:pt x="95074" y="82218"/>
                </a:lnTo>
                <a:lnTo>
                  <a:pt x="94574" y="82542"/>
                </a:lnTo>
                <a:lnTo>
                  <a:pt x="94515" y="82601"/>
                </a:lnTo>
                <a:lnTo>
                  <a:pt x="94515" y="82689"/>
                </a:lnTo>
                <a:lnTo>
                  <a:pt x="94574" y="82718"/>
                </a:lnTo>
                <a:lnTo>
                  <a:pt x="94603" y="82748"/>
                </a:lnTo>
                <a:lnTo>
                  <a:pt x="94662" y="82718"/>
                </a:lnTo>
                <a:lnTo>
                  <a:pt x="95221" y="82395"/>
                </a:lnTo>
                <a:lnTo>
                  <a:pt x="95692" y="82012"/>
                </a:lnTo>
                <a:lnTo>
                  <a:pt x="95721" y="81924"/>
                </a:lnTo>
                <a:lnTo>
                  <a:pt x="95721" y="81865"/>
                </a:lnTo>
                <a:lnTo>
                  <a:pt x="95633" y="81807"/>
                </a:lnTo>
                <a:close/>
                <a:moveTo>
                  <a:pt x="72982" y="82101"/>
                </a:moveTo>
                <a:lnTo>
                  <a:pt x="72923" y="82160"/>
                </a:lnTo>
                <a:lnTo>
                  <a:pt x="72894" y="82218"/>
                </a:lnTo>
                <a:lnTo>
                  <a:pt x="72953" y="82307"/>
                </a:lnTo>
                <a:lnTo>
                  <a:pt x="73453" y="82630"/>
                </a:lnTo>
                <a:lnTo>
                  <a:pt x="74012" y="82983"/>
                </a:lnTo>
                <a:lnTo>
                  <a:pt x="74100" y="82983"/>
                </a:lnTo>
                <a:lnTo>
                  <a:pt x="74159" y="82924"/>
                </a:lnTo>
                <a:lnTo>
                  <a:pt x="74159" y="82866"/>
                </a:lnTo>
                <a:lnTo>
                  <a:pt x="74100" y="82777"/>
                </a:lnTo>
                <a:lnTo>
                  <a:pt x="73571" y="82454"/>
                </a:lnTo>
                <a:lnTo>
                  <a:pt x="73071" y="82130"/>
                </a:lnTo>
                <a:lnTo>
                  <a:pt x="72982" y="82101"/>
                </a:lnTo>
                <a:close/>
                <a:moveTo>
                  <a:pt x="119842" y="82454"/>
                </a:moveTo>
                <a:lnTo>
                  <a:pt x="119784" y="82483"/>
                </a:lnTo>
                <a:lnTo>
                  <a:pt x="119725" y="82542"/>
                </a:lnTo>
                <a:lnTo>
                  <a:pt x="119754" y="82630"/>
                </a:lnTo>
                <a:lnTo>
                  <a:pt x="120078" y="82954"/>
                </a:lnTo>
                <a:lnTo>
                  <a:pt x="120401" y="83219"/>
                </a:lnTo>
                <a:lnTo>
                  <a:pt x="120754" y="83424"/>
                </a:lnTo>
                <a:lnTo>
                  <a:pt x="120813" y="83454"/>
                </a:lnTo>
                <a:lnTo>
                  <a:pt x="120843" y="83424"/>
                </a:lnTo>
                <a:lnTo>
                  <a:pt x="120901" y="83395"/>
                </a:lnTo>
                <a:lnTo>
                  <a:pt x="120901" y="83307"/>
                </a:lnTo>
                <a:lnTo>
                  <a:pt x="120843" y="83248"/>
                </a:lnTo>
                <a:lnTo>
                  <a:pt x="120548" y="83042"/>
                </a:lnTo>
                <a:lnTo>
                  <a:pt x="120225" y="82777"/>
                </a:lnTo>
                <a:lnTo>
                  <a:pt x="119931" y="82483"/>
                </a:lnTo>
                <a:lnTo>
                  <a:pt x="119842" y="82454"/>
                </a:lnTo>
                <a:close/>
                <a:moveTo>
                  <a:pt x="93456" y="83101"/>
                </a:moveTo>
                <a:lnTo>
                  <a:pt x="92868" y="83307"/>
                </a:lnTo>
                <a:lnTo>
                  <a:pt x="92279" y="83483"/>
                </a:lnTo>
                <a:lnTo>
                  <a:pt x="92221" y="83542"/>
                </a:lnTo>
                <a:lnTo>
                  <a:pt x="92191" y="83630"/>
                </a:lnTo>
                <a:lnTo>
                  <a:pt x="92250" y="83660"/>
                </a:lnTo>
                <a:lnTo>
                  <a:pt x="92309" y="83689"/>
                </a:lnTo>
                <a:lnTo>
                  <a:pt x="92338" y="83689"/>
                </a:lnTo>
                <a:lnTo>
                  <a:pt x="92956" y="83483"/>
                </a:lnTo>
                <a:lnTo>
                  <a:pt x="93515" y="83277"/>
                </a:lnTo>
                <a:lnTo>
                  <a:pt x="93574" y="83219"/>
                </a:lnTo>
                <a:lnTo>
                  <a:pt x="93574" y="83160"/>
                </a:lnTo>
                <a:lnTo>
                  <a:pt x="93515" y="83101"/>
                </a:lnTo>
                <a:close/>
                <a:moveTo>
                  <a:pt x="125549" y="83189"/>
                </a:moveTo>
                <a:lnTo>
                  <a:pt x="125284" y="83336"/>
                </a:lnTo>
                <a:lnTo>
                  <a:pt x="124990" y="83454"/>
                </a:lnTo>
                <a:lnTo>
                  <a:pt x="124696" y="83572"/>
                </a:lnTo>
                <a:lnTo>
                  <a:pt x="124402" y="83660"/>
                </a:lnTo>
                <a:lnTo>
                  <a:pt x="124343" y="83689"/>
                </a:lnTo>
                <a:lnTo>
                  <a:pt x="124343" y="83777"/>
                </a:lnTo>
                <a:lnTo>
                  <a:pt x="124373" y="83836"/>
                </a:lnTo>
                <a:lnTo>
                  <a:pt x="124431" y="83866"/>
                </a:lnTo>
                <a:lnTo>
                  <a:pt x="124461" y="83866"/>
                </a:lnTo>
                <a:lnTo>
                  <a:pt x="124784" y="83748"/>
                </a:lnTo>
                <a:lnTo>
                  <a:pt x="125079" y="83630"/>
                </a:lnTo>
                <a:lnTo>
                  <a:pt x="125373" y="83513"/>
                </a:lnTo>
                <a:lnTo>
                  <a:pt x="125637" y="83366"/>
                </a:lnTo>
                <a:lnTo>
                  <a:pt x="125696" y="83307"/>
                </a:lnTo>
                <a:lnTo>
                  <a:pt x="125696" y="83219"/>
                </a:lnTo>
                <a:lnTo>
                  <a:pt x="125637" y="83189"/>
                </a:lnTo>
                <a:close/>
                <a:moveTo>
                  <a:pt x="121902" y="83719"/>
                </a:moveTo>
                <a:lnTo>
                  <a:pt x="121872" y="83777"/>
                </a:lnTo>
                <a:lnTo>
                  <a:pt x="121872" y="83866"/>
                </a:lnTo>
                <a:lnTo>
                  <a:pt x="121931" y="83895"/>
                </a:lnTo>
                <a:lnTo>
                  <a:pt x="122490" y="84013"/>
                </a:lnTo>
                <a:lnTo>
                  <a:pt x="123078" y="84042"/>
                </a:lnTo>
                <a:lnTo>
                  <a:pt x="123196" y="84042"/>
                </a:lnTo>
                <a:lnTo>
                  <a:pt x="123284" y="84013"/>
                </a:lnTo>
                <a:lnTo>
                  <a:pt x="123314" y="83925"/>
                </a:lnTo>
                <a:lnTo>
                  <a:pt x="123284" y="83866"/>
                </a:lnTo>
                <a:lnTo>
                  <a:pt x="123196" y="83836"/>
                </a:lnTo>
                <a:lnTo>
                  <a:pt x="122902" y="83836"/>
                </a:lnTo>
                <a:lnTo>
                  <a:pt x="122578" y="83807"/>
                </a:lnTo>
                <a:lnTo>
                  <a:pt x="122284" y="83777"/>
                </a:lnTo>
                <a:lnTo>
                  <a:pt x="121990" y="83719"/>
                </a:lnTo>
                <a:close/>
                <a:moveTo>
                  <a:pt x="75130" y="83366"/>
                </a:moveTo>
                <a:lnTo>
                  <a:pt x="75071" y="83424"/>
                </a:lnTo>
                <a:lnTo>
                  <a:pt x="75071" y="83513"/>
                </a:lnTo>
                <a:lnTo>
                  <a:pt x="75130" y="83572"/>
                </a:lnTo>
                <a:lnTo>
                  <a:pt x="75953" y="83954"/>
                </a:lnTo>
                <a:lnTo>
                  <a:pt x="76277" y="84072"/>
                </a:lnTo>
                <a:lnTo>
                  <a:pt x="76365" y="84072"/>
                </a:lnTo>
                <a:lnTo>
                  <a:pt x="76395" y="84013"/>
                </a:lnTo>
                <a:lnTo>
                  <a:pt x="76395" y="83925"/>
                </a:lnTo>
                <a:lnTo>
                  <a:pt x="76336" y="83866"/>
                </a:lnTo>
                <a:lnTo>
                  <a:pt x="76042" y="83748"/>
                </a:lnTo>
                <a:lnTo>
                  <a:pt x="75218" y="83366"/>
                </a:lnTo>
                <a:close/>
                <a:moveTo>
                  <a:pt x="91073" y="83777"/>
                </a:moveTo>
                <a:lnTo>
                  <a:pt x="89838" y="84013"/>
                </a:lnTo>
                <a:lnTo>
                  <a:pt x="89779" y="84042"/>
                </a:lnTo>
                <a:lnTo>
                  <a:pt x="89750" y="84130"/>
                </a:lnTo>
                <a:lnTo>
                  <a:pt x="89779" y="84189"/>
                </a:lnTo>
                <a:lnTo>
                  <a:pt x="89838" y="84219"/>
                </a:lnTo>
                <a:lnTo>
                  <a:pt x="89867" y="84219"/>
                </a:lnTo>
                <a:lnTo>
                  <a:pt x="91103" y="83983"/>
                </a:lnTo>
                <a:lnTo>
                  <a:pt x="91162" y="83954"/>
                </a:lnTo>
                <a:lnTo>
                  <a:pt x="91191" y="83866"/>
                </a:lnTo>
                <a:lnTo>
                  <a:pt x="91132" y="83807"/>
                </a:lnTo>
                <a:lnTo>
                  <a:pt x="91073" y="83777"/>
                </a:lnTo>
                <a:close/>
                <a:moveTo>
                  <a:pt x="88602" y="84160"/>
                </a:moveTo>
                <a:lnTo>
                  <a:pt x="87514" y="84307"/>
                </a:lnTo>
                <a:lnTo>
                  <a:pt x="87367" y="84307"/>
                </a:lnTo>
                <a:lnTo>
                  <a:pt x="87279" y="84366"/>
                </a:lnTo>
                <a:lnTo>
                  <a:pt x="87249" y="84425"/>
                </a:lnTo>
                <a:lnTo>
                  <a:pt x="87308" y="84513"/>
                </a:lnTo>
                <a:lnTo>
                  <a:pt x="87514" y="84513"/>
                </a:lnTo>
                <a:lnTo>
                  <a:pt x="88632" y="84366"/>
                </a:lnTo>
                <a:lnTo>
                  <a:pt x="88691" y="84336"/>
                </a:lnTo>
                <a:lnTo>
                  <a:pt x="88720" y="84248"/>
                </a:lnTo>
                <a:lnTo>
                  <a:pt x="88661" y="84189"/>
                </a:lnTo>
                <a:lnTo>
                  <a:pt x="88602" y="84160"/>
                </a:lnTo>
                <a:close/>
                <a:moveTo>
                  <a:pt x="77424" y="84307"/>
                </a:moveTo>
                <a:lnTo>
                  <a:pt x="77395" y="84366"/>
                </a:lnTo>
                <a:lnTo>
                  <a:pt x="77395" y="84454"/>
                </a:lnTo>
                <a:lnTo>
                  <a:pt x="77454" y="84513"/>
                </a:lnTo>
                <a:lnTo>
                  <a:pt x="78071" y="84689"/>
                </a:lnTo>
                <a:lnTo>
                  <a:pt x="78660" y="84866"/>
                </a:lnTo>
                <a:lnTo>
                  <a:pt x="78689" y="84866"/>
                </a:lnTo>
                <a:lnTo>
                  <a:pt x="78748" y="84836"/>
                </a:lnTo>
                <a:lnTo>
                  <a:pt x="78777" y="84778"/>
                </a:lnTo>
                <a:lnTo>
                  <a:pt x="78777" y="84689"/>
                </a:lnTo>
                <a:lnTo>
                  <a:pt x="78718" y="84660"/>
                </a:lnTo>
                <a:lnTo>
                  <a:pt x="78130" y="84483"/>
                </a:lnTo>
                <a:lnTo>
                  <a:pt x="77512" y="84307"/>
                </a:lnTo>
                <a:close/>
                <a:moveTo>
                  <a:pt x="86102" y="84483"/>
                </a:moveTo>
                <a:lnTo>
                  <a:pt x="84866" y="84660"/>
                </a:lnTo>
                <a:lnTo>
                  <a:pt x="84808" y="84689"/>
                </a:lnTo>
                <a:lnTo>
                  <a:pt x="84778" y="84778"/>
                </a:lnTo>
                <a:lnTo>
                  <a:pt x="84808" y="84836"/>
                </a:lnTo>
                <a:lnTo>
                  <a:pt x="84896" y="84866"/>
                </a:lnTo>
                <a:lnTo>
                  <a:pt x="86131" y="84689"/>
                </a:lnTo>
                <a:lnTo>
                  <a:pt x="86190" y="84630"/>
                </a:lnTo>
                <a:lnTo>
                  <a:pt x="86220" y="84572"/>
                </a:lnTo>
                <a:lnTo>
                  <a:pt x="86190" y="84483"/>
                </a:lnTo>
                <a:close/>
                <a:moveTo>
                  <a:pt x="79925" y="84895"/>
                </a:moveTo>
                <a:lnTo>
                  <a:pt x="79866" y="84925"/>
                </a:lnTo>
                <a:lnTo>
                  <a:pt x="79807" y="84983"/>
                </a:lnTo>
                <a:lnTo>
                  <a:pt x="79836" y="85072"/>
                </a:lnTo>
                <a:lnTo>
                  <a:pt x="79895" y="85101"/>
                </a:lnTo>
                <a:lnTo>
                  <a:pt x="80542" y="85189"/>
                </a:lnTo>
                <a:lnTo>
                  <a:pt x="81160" y="85248"/>
                </a:lnTo>
                <a:lnTo>
                  <a:pt x="81219" y="85219"/>
                </a:lnTo>
                <a:lnTo>
                  <a:pt x="81248" y="85131"/>
                </a:lnTo>
                <a:lnTo>
                  <a:pt x="81248" y="85072"/>
                </a:lnTo>
                <a:lnTo>
                  <a:pt x="81160" y="85042"/>
                </a:lnTo>
                <a:lnTo>
                  <a:pt x="80542" y="84983"/>
                </a:lnTo>
                <a:lnTo>
                  <a:pt x="79925" y="84895"/>
                </a:lnTo>
                <a:close/>
                <a:moveTo>
                  <a:pt x="83631" y="84895"/>
                </a:moveTo>
                <a:lnTo>
                  <a:pt x="83013" y="84983"/>
                </a:lnTo>
                <a:lnTo>
                  <a:pt x="82396" y="85042"/>
                </a:lnTo>
                <a:lnTo>
                  <a:pt x="82337" y="85072"/>
                </a:lnTo>
                <a:lnTo>
                  <a:pt x="82307" y="85160"/>
                </a:lnTo>
                <a:lnTo>
                  <a:pt x="82337" y="85219"/>
                </a:lnTo>
                <a:lnTo>
                  <a:pt x="82396" y="85248"/>
                </a:lnTo>
                <a:lnTo>
                  <a:pt x="82425" y="85248"/>
                </a:lnTo>
                <a:lnTo>
                  <a:pt x="83043" y="85189"/>
                </a:lnTo>
                <a:lnTo>
                  <a:pt x="83660" y="85101"/>
                </a:lnTo>
                <a:lnTo>
                  <a:pt x="83749" y="85072"/>
                </a:lnTo>
                <a:lnTo>
                  <a:pt x="83749" y="84983"/>
                </a:lnTo>
                <a:lnTo>
                  <a:pt x="83719" y="84925"/>
                </a:lnTo>
                <a:lnTo>
                  <a:pt x="83631" y="8489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6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6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subTitle" idx="1"/>
          </p:nvPr>
        </p:nvSpPr>
        <p:spPr>
          <a:xfrm>
            <a:off x="5925184" y="373827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subTitle" idx="2"/>
          </p:nvPr>
        </p:nvSpPr>
        <p:spPr>
          <a:xfrm>
            <a:off x="2445300" y="20445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subTitle" idx="3"/>
          </p:nvPr>
        </p:nvSpPr>
        <p:spPr>
          <a:xfrm>
            <a:off x="5925175" y="32641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subTitle" idx="4"/>
          </p:nvPr>
        </p:nvSpPr>
        <p:spPr>
          <a:xfrm>
            <a:off x="2445075" y="157045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2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pectral"/>
              <a:buNone/>
              <a:defRPr sz="2400" b="1"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grpSp>
        <p:nvGrpSpPr>
          <p:cNvPr id="84" name="Google Shape;84;p6"/>
          <p:cNvGrpSpPr/>
          <p:nvPr/>
        </p:nvGrpSpPr>
        <p:grpSpPr>
          <a:xfrm>
            <a:off x="1447188" y="-1003438"/>
            <a:ext cx="1568243" cy="1568876"/>
            <a:chOff x="238125" y="1223425"/>
            <a:chExt cx="1795150" cy="1795875"/>
          </a:xfrm>
        </p:grpSpPr>
        <p:sp>
          <p:nvSpPr>
            <p:cNvPr id="85" name="Google Shape;85;p6"/>
            <p:cNvSpPr/>
            <p:nvPr/>
          </p:nvSpPr>
          <p:spPr>
            <a:xfrm>
              <a:off x="942625" y="2679525"/>
              <a:ext cx="108150" cy="261100"/>
            </a:xfrm>
            <a:custGeom>
              <a:avLst/>
              <a:gdLst/>
              <a:ahLst/>
              <a:cxnLst/>
              <a:rect l="l" t="t" r="r" b="b"/>
              <a:pathLst>
                <a:path w="4326" h="10444" extrusionOk="0">
                  <a:moveTo>
                    <a:pt x="2031" y="0"/>
                  </a:moveTo>
                  <a:lnTo>
                    <a:pt x="1" y="10002"/>
                  </a:lnTo>
                  <a:lnTo>
                    <a:pt x="2325" y="10443"/>
                  </a:lnTo>
                  <a:lnTo>
                    <a:pt x="4325" y="47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1227225" y="1289600"/>
              <a:ext cx="103725" cy="240500"/>
            </a:xfrm>
            <a:custGeom>
              <a:avLst/>
              <a:gdLst/>
              <a:ahLst/>
              <a:cxnLst/>
              <a:rect l="l" t="t" r="r" b="b"/>
              <a:pathLst>
                <a:path w="4149" h="9620" extrusionOk="0">
                  <a:moveTo>
                    <a:pt x="1825" y="1"/>
                  </a:moveTo>
                  <a:lnTo>
                    <a:pt x="1" y="9149"/>
                  </a:lnTo>
                  <a:lnTo>
                    <a:pt x="2295" y="9620"/>
                  </a:lnTo>
                  <a:lnTo>
                    <a:pt x="4149" y="471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10925" y="1921325"/>
              <a:ext cx="253725" cy="106650"/>
            </a:xfrm>
            <a:custGeom>
              <a:avLst/>
              <a:gdLst/>
              <a:ahLst/>
              <a:cxnLst/>
              <a:rect l="l" t="t" r="r" b="b"/>
              <a:pathLst>
                <a:path w="10149" h="4266" extrusionOk="0">
                  <a:moveTo>
                    <a:pt x="471" y="0"/>
                  </a:moveTo>
                  <a:lnTo>
                    <a:pt x="0" y="2324"/>
                  </a:lnTo>
                  <a:lnTo>
                    <a:pt x="9678" y="4265"/>
                  </a:lnTo>
                  <a:lnTo>
                    <a:pt x="10149" y="1942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1680975" y="2197100"/>
              <a:ext cx="281700" cy="111800"/>
            </a:xfrm>
            <a:custGeom>
              <a:avLst/>
              <a:gdLst/>
              <a:ahLst/>
              <a:cxnLst/>
              <a:rect l="l" t="t" r="r" b="b"/>
              <a:pathLst>
                <a:path w="11268" h="4472" extrusionOk="0">
                  <a:moveTo>
                    <a:pt x="471" y="0"/>
                  </a:moveTo>
                  <a:lnTo>
                    <a:pt x="1" y="2324"/>
                  </a:lnTo>
                  <a:lnTo>
                    <a:pt x="10797" y="4471"/>
                  </a:lnTo>
                  <a:lnTo>
                    <a:pt x="11267" y="217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649200" y="1402850"/>
              <a:ext cx="210350" cy="271400"/>
            </a:xfrm>
            <a:custGeom>
              <a:avLst/>
              <a:gdLst/>
              <a:ahLst/>
              <a:cxnLst/>
              <a:rect l="l" t="t" r="r" b="b"/>
              <a:pathLst>
                <a:path w="8414" h="10856" extrusionOk="0">
                  <a:moveTo>
                    <a:pt x="1972" y="1"/>
                  </a:moveTo>
                  <a:lnTo>
                    <a:pt x="1" y="1295"/>
                  </a:lnTo>
                  <a:lnTo>
                    <a:pt x="6355" y="10855"/>
                  </a:lnTo>
                  <a:lnTo>
                    <a:pt x="7296" y="10296"/>
                  </a:lnTo>
                  <a:lnTo>
                    <a:pt x="8414" y="9679"/>
                  </a:lnTo>
                  <a:lnTo>
                    <a:pt x="19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428750" y="2576575"/>
              <a:ext cx="195625" cy="251525"/>
            </a:xfrm>
            <a:custGeom>
              <a:avLst/>
              <a:gdLst/>
              <a:ahLst/>
              <a:cxnLst/>
              <a:rect l="l" t="t" r="r" b="b"/>
              <a:pathLst>
                <a:path w="7825" h="10061" extrusionOk="0">
                  <a:moveTo>
                    <a:pt x="2030" y="0"/>
                  </a:moveTo>
                  <a:lnTo>
                    <a:pt x="1030" y="647"/>
                  </a:lnTo>
                  <a:lnTo>
                    <a:pt x="0" y="1235"/>
                  </a:lnTo>
                  <a:lnTo>
                    <a:pt x="5854" y="10060"/>
                  </a:lnTo>
                  <a:lnTo>
                    <a:pt x="7825" y="8737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1608175" y="1627900"/>
              <a:ext cx="241250" cy="191225"/>
            </a:xfrm>
            <a:custGeom>
              <a:avLst/>
              <a:gdLst/>
              <a:ahLst/>
              <a:cxnLst/>
              <a:rect l="l" t="t" r="r" b="b"/>
              <a:pathLst>
                <a:path w="9650" h="7649" extrusionOk="0">
                  <a:moveTo>
                    <a:pt x="8355" y="0"/>
                  </a:moveTo>
                  <a:lnTo>
                    <a:pt x="1" y="5560"/>
                  </a:lnTo>
                  <a:lnTo>
                    <a:pt x="442" y="6325"/>
                  </a:lnTo>
                  <a:lnTo>
                    <a:pt x="765" y="7001"/>
                  </a:lnTo>
                  <a:lnTo>
                    <a:pt x="1060" y="7648"/>
                  </a:lnTo>
                  <a:lnTo>
                    <a:pt x="9649" y="1942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424175" y="2414775"/>
              <a:ext cx="247850" cy="188275"/>
            </a:xfrm>
            <a:custGeom>
              <a:avLst/>
              <a:gdLst/>
              <a:ahLst/>
              <a:cxnLst/>
              <a:rect l="l" t="t" r="r" b="b"/>
              <a:pathLst>
                <a:path w="9914" h="7531" extrusionOk="0">
                  <a:moveTo>
                    <a:pt x="8325" y="0"/>
                  </a:moveTo>
                  <a:lnTo>
                    <a:pt x="0" y="5560"/>
                  </a:lnTo>
                  <a:lnTo>
                    <a:pt x="1295" y="7531"/>
                  </a:lnTo>
                  <a:lnTo>
                    <a:pt x="9914" y="1795"/>
                  </a:lnTo>
                  <a:lnTo>
                    <a:pt x="9355" y="1206"/>
                  </a:lnTo>
                  <a:lnTo>
                    <a:pt x="8825" y="618"/>
                  </a:lnTo>
                  <a:lnTo>
                    <a:pt x="83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1226500" y="1223425"/>
              <a:ext cx="147850" cy="188275"/>
            </a:xfrm>
            <a:custGeom>
              <a:avLst/>
              <a:gdLst/>
              <a:ahLst/>
              <a:cxnLst/>
              <a:rect l="l" t="t" r="r" b="b"/>
              <a:pathLst>
                <a:path w="5914" h="7531" extrusionOk="0">
                  <a:moveTo>
                    <a:pt x="2972" y="0"/>
                  </a:moveTo>
                  <a:lnTo>
                    <a:pt x="2648" y="30"/>
                  </a:lnTo>
                  <a:lnTo>
                    <a:pt x="2354" y="88"/>
                  </a:lnTo>
                  <a:lnTo>
                    <a:pt x="2089" y="147"/>
                  </a:lnTo>
                  <a:lnTo>
                    <a:pt x="1824" y="265"/>
                  </a:lnTo>
                  <a:lnTo>
                    <a:pt x="1560" y="383"/>
                  </a:lnTo>
                  <a:lnTo>
                    <a:pt x="1324" y="559"/>
                  </a:lnTo>
                  <a:lnTo>
                    <a:pt x="1089" y="736"/>
                  </a:lnTo>
                  <a:lnTo>
                    <a:pt x="883" y="941"/>
                  </a:lnTo>
                  <a:lnTo>
                    <a:pt x="707" y="1147"/>
                  </a:lnTo>
                  <a:lnTo>
                    <a:pt x="530" y="1383"/>
                  </a:lnTo>
                  <a:lnTo>
                    <a:pt x="383" y="1647"/>
                  </a:lnTo>
                  <a:lnTo>
                    <a:pt x="265" y="1942"/>
                  </a:lnTo>
                  <a:lnTo>
                    <a:pt x="148" y="2236"/>
                  </a:lnTo>
                  <a:lnTo>
                    <a:pt x="89" y="2530"/>
                  </a:lnTo>
                  <a:lnTo>
                    <a:pt x="30" y="2883"/>
                  </a:lnTo>
                  <a:lnTo>
                    <a:pt x="1" y="3236"/>
                  </a:lnTo>
                  <a:lnTo>
                    <a:pt x="1" y="3589"/>
                  </a:lnTo>
                  <a:lnTo>
                    <a:pt x="1" y="3971"/>
                  </a:lnTo>
                  <a:lnTo>
                    <a:pt x="59" y="4383"/>
                  </a:lnTo>
                  <a:lnTo>
                    <a:pt x="118" y="4766"/>
                  </a:lnTo>
                  <a:lnTo>
                    <a:pt x="206" y="5148"/>
                  </a:lnTo>
                  <a:lnTo>
                    <a:pt x="324" y="5530"/>
                  </a:lnTo>
                  <a:lnTo>
                    <a:pt x="471" y="5883"/>
                  </a:lnTo>
                  <a:lnTo>
                    <a:pt x="618" y="6236"/>
                  </a:lnTo>
                  <a:lnTo>
                    <a:pt x="795" y="6531"/>
                  </a:lnTo>
                  <a:lnTo>
                    <a:pt x="1001" y="6825"/>
                  </a:lnTo>
                  <a:lnTo>
                    <a:pt x="1236" y="7060"/>
                  </a:lnTo>
                  <a:lnTo>
                    <a:pt x="1501" y="7266"/>
                  </a:lnTo>
                  <a:lnTo>
                    <a:pt x="1795" y="7413"/>
                  </a:lnTo>
                  <a:lnTo>
                    <a:pt x="2089" y="7501"/>
                  </a:lnTo>
                  <a:lnTo>
                    <a:pt x="2413" y="7531"/>
                  </a:lnTo>
                  <a:lnTo>
                    <a:pt x="2707" y="7501"/>
                  </a:lnTo>
                  <a:lnTo>
                    <a:pt x="3030" y="7413"/>
                  </a:lnTo>
                  <a:lnTo>
                    <a:pt x="3325" y="7295"/>
                  </a:lnTo>
                  <a:lnTo>
                    <a:pt x="3648" y="7119"/>
                  </a:lnTo>
                  <a:lnTo>
                    <a:pt x="3942" y="6884"/>
                  </a:lnTo>
                  <a:lnTo>
                    <a:pt x="4207" y="6648"/>
                  </a:lnTo>
                  <a:lnTo>
                    <a:pt x="4472" y="6354"/>
                  </a:lnTo>
                  <a:lnTo>
                    <a:pt x="4737" y="6060"/>
                  </a:lnTo>
                  <a:lnTo>
                    <a:pt x="4942" y="5736"/>
                  </a:lnTo>
                  <a:lnTo>
                    <a:pt x="5178" y="5413"/>
                  </a:lnTo>
                  <a:lnTo>
                    <a:pt x="5354" y="5060"/>
                  </a:lnTo>
                  <a:lnTo>
                    <a:pt x="5531" y="4707"/>
                  </a:lnTo>
                  <a:lnTo>
                    <a:pt x="5678" y="4354"/>
                  </a:lnTo>
                  <a:lnTo>
                    <a:pt x="5766" y="4030"/>
                  </a:lnTo>
                  <a:lnTo>
                    <a:pt x="5854" y="3707"/>
                  </a:lnTo>
                  <a:lnTo>
                    <a:pt x="5913" y="3383"/>
                  </a:lnTo>
                  <a:lnTo>
                    <a:pt x="5913" y="3089"/>
                  </a:lnTo>
                  <a:lnTo>
                    <a:pt x="5913" y="2765"/>
                  </a:lnTo>
                  <a:lnTo>
                    <a:pt x="5884" y="2471"/>
                  </a:lnTo>
                  <a:lnTo>
                    <a:pt x="5825" y="2177"/>
                  </a:lnTo>
                  <a:lnTo>
                    <a:pt x="5737" y="1912"/>
                  </a:lnTo>
                  <a:lnTo>
                    <a:pt x="5619" y="1647"/>
                  </a:lnTo>
                  <a:lnTo>
                    <a:pt x="5472" y="1383"/>
                  </a:lnTo>
                  <a:lnTo>
                    <a:pt x="5325" y="1147"/>
                  </a:lnTo>
                  <a:lnTo>
                    <a:pt x="5119" y="912"/>
                  </a:lnTo>
                  <a:lnTo>
                    <a:pt x="4913" y="736"/>
                  </a:lnTo>
                  <a:lnTo>
                    <a:pt x="4707" y="530"/>
                  </a:lnTo>
                  <a:lnTo>
                    <a:pt x="4442" y="383"/>
                  </a:lnTo>
                  <a:lnTo>
                    <a:pt x="4178" y="265"/>
                  </a:lnTo>
                  <a:lnTo>
                    <a:pt x="3883" y="147"/>
                  </a:lnTo>
                  <a:lnTo>
                    <a:pt x="3589" y="59"/>
                  </a:lnTo>
                  <a:lnTo>
                    <a:pt x="3266" y="3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1177975" y="1469050"/>
              <a:ext cx="156650" cy="102250"/>
            </a:xfrm>
            <a:custGeom>
              <a:avLst/>
              <a:gdLst/>
              <a:ahLst/>
              <a:cxnLst/>
              <a:rect l="l" t="t" r="r" b="b"/>
              <a:pathLst>
                <a:path w="6266" h="4090" extrusionOk="0">
                  <a:moveTo>
                    <a:pt x="824" y="0"/>
                  </a:moveTo>
                  <a:lnTo>
                    <a:pt x="735" y="30"/>
                  </a:lnTo>
                  <a:lnTo>
                    <a:pt x="677" y="59"/>
                  </a:lnTo>
                  <a:lnTo>
                    <a:pt x="588" y="118"/>
                  </a:lnTo>
                  <a:lnTo>
                    <a:pt x="530" y="206"/>
                  </a:lnTo>
                  <a:lnTo>
                    <a:pt x="500" y="265"/>
                  </a:lnTo>
                  <a:lnTo>
                    <a:pt x="471" y="383"/>
                  </a:lnTo>
                  <a:lnTo>
                    <a:pt x="29" y="2559"/>
                  </a:lnTo>
                  <a:lnTo>
                    <a:pt x="0" y="2648"/>
                  </a:lnTo>
                  <a:lnTo>
                    <a:pt x="29" y="2736"/>
                  </a:lnTo>
                  <a:lnTo>
                    <a:pt x="59" y="2824"/>
                  </a:lnTo>
                  <a:lnTo>
                    <a:pt x="88" y="2912"/>
                  </a:lnTo>
                  <a:lnTo>
                    <a:pt x="147" y="2971"/>
                  </a:lnTo>
                  <a:lnTo>
                    <a:pt x="235" y="3030"/>
                  </a:lnTo>
                  <a:lnTo>
                    <a:pt x="294" y="3089"/>
                  </a:lnTo>
                  <a:lnTo>
                    <a:pt x="382" y="3118"/>
                  </a:lnTo>
                  <a:lnTo>
                    <a:pt x="5266" y="4089"/>
                  </a:lnTo>
                  <a:lnTo>
                    <a:pt x="5442" y="4089"/>
                  </a:lnTo>
                  <a:lnTo>
                    <a:pt x="5530" y="4060"/>
                  </a:lnTo>
                  <a:lnTo>
                    <a:pt x="5619" y="4030"/>
                  </a:lnTo>
                  <a:lnTo>
                    <a:pt x="5677" y="3971"/>
                  </a:lnTo>
                  <a:lnTo>
                    <a:pt x="5736" y="3883"/>
                  </a:lnTo>
                  <a:lnTo>
                    <a:pt x="5795" y="3824"/>
                  </a:lnTo>
                  <a:lnTo>
                    <a:pt x="5824" y="3707"/>
                  </a:lnTo>
                  <a:lnTo>
                    <a:pt x="6266" y="1530"/>
                  </a:lnTo>
                  <a:lnTo>
                    <a:pt x="6266" y="1442"/>
                  </a:lnTo>
                  <a:lnTo>
                    <a:pt x="6266" y="1353"/>
                  </a:lnTo>
                  <a:lnTo>
                    <a:pt x="6236" y="1265"/>
                  </a:lnTo>
                  <a:lnTo>
                    <a:pt x="6177" y="1177"/>
                  </a:lnTo>
                  <a:lnTo>
                    <a:pt x="6119" y="1118"/>
                  </a:lnTo>
                  <a:lnTo>
                    <a:pt x="6060" y="1059"/>
                  </a:lnTo>
                  <a:lnTo>
                    <a:pt x="5972" y="1000"/>
                  </a:lnTo>
                  <a:lnTo>
                    <a:pt x="5883" y="97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1206650" y="1428600"/>
              <a:ext cx="116950" cy="94875"/>
            </a:xfrm>
            <a:custGeom>
              <a:avLst/>
              <a:gdLst/>
              <a:ahLst/>
              <a:cxnLst/>
              <a:rect l="l" t="t" r="r" b="b"/>
              <a:pathLst>
                <a:path w="4678" h="3795" extrusionOk="0">
                  <a:moveTo>
                    <a:pt x="912" y="0"/>
                  </a:moveTo>
                  <a:lnTo>
                    <a:pt x="824" y="30"/>
                  </a:lnTo>
                  <a:lnTo>
                    <a:pt x="736" y="59"/>
                  </a:lnTo>
                  <a:lnTo>
                    <a:pt x="677" y="89"/>
                  </a:lnTo>
                  <a:lnTo>
                    <a:pt x="589" y="147"/>
                  </a:lnTo>
                  <a:lnTo>
                    <a:pt x="530" y="206"/>
                  </a:lnTo>
                  <a:lnTo>
                    <a:pt x="500" y="294"/>
                  </a:lnTo>
                  <a:lnTo>
                    <a:pt x="471" y="383"/>
                  </a:lnTo>
                  <a:lnTo>
                    <a:pt x="30" y="2559"/>
                  </a:lnTo>
                  <a:lnTo>
                    <a:pt x="0" y="2677"/>
                  </a:lnTo>
                  <a:lnTo>
                    <a:pt x="30" y="2765"/>
                  </a:lnTo>
                  <a:lnTo>
                    <a:pt x="59" y="2854"/>
                  </a:lnTo>
                  <a:lnTo>
                    <a:pt x="89" y="2942"/>
                  </a:lnTo>
                  <a:lnTo>
                    <a:pt x="147" y="3001"/>
                  </a:lnTo>
                  <a:lnTo>
                    <a:pt x="236" y="3060"/>
                  </a:lnTo>
                  <a:lnTo>
                    <a:pt x="294" y="3089"/>
                  </a:lnTo>
                  <a:lnTo>
                    <a:pt x="383" y="3118"/>
                  </a:lnTo>
                  <a:lnTo>
                    <a:pt x="3677" y="3795"/>
                  </a:lnTo>
                  <a:lnTo>
                    <a:pt x="3854" y="3795"/>
                  </a:lnTo>
                  <a:lnTo>
                    <a:pt x="3942" y="3766"/>
                  </a:lnTo>
                  <a:lnTo>
                    <a:pt x="4030" y="3707"/>
                  </a:lnTo>
                  <a:lnTo>
                    <a:pt x="4089" y="3677"/>
                  </a:lnTo>
                  <a:lnTo>
                    <a:pt x="4148" y="3589"/>
                  </a:lnTo>
                  <a:lnTo>
                    <a:pt x="4207" y="3501"/>
                  </a:lnTo>
                  <a:lnTo>
                    <a:pt x="4236" y="3413"/>
                  </a:lnTo>
                  <a:lnTo>
                    <a:pt x="4677" y="1236"/>
                  </a:lnTo>
                  <a:lnTo>
                    <a:pt x="4677" y="1148"/>
                  </a:lnTo>
                  <a:lnTo>
                    <a:pt x="4677" y="1059"/>
                  </a:lnTo>
                  <a:lnTo>
                    <a:pt x="4648" y="971"/>
                  </a:lnTo>
                  <a:lnTo>
                    <a:pt x="4589" y="883"/>
                  </a:lnTo>
                  <a:lnTo>
                    <a:pt x="4530" y="795"/>
                  </a:lnTo>
                  <a:lnTo>
                    <a:pt x="4472" y="765"/>
                  </a:lnTo>
                  <a:lnTo>
                    <a:pt x="4383" y="706"/>
                  </a:lnTo>
                  <a:lnTo>
                    <a:pt x="4295" y="677"/>
                  </a:lnTo>
                  <a:lnTo>
                    <a:pt x="1030" y="3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896300" y="2831750"/>
              <a:ext cx="148575" cy="187550"/>
            </a:xfrm>
            <a:custGeom>
              <a:avLst/>
              <a:gdLst/>
              <a:ahLst/>
              <a:cxnLst/>
              <a:rect l="l" t="t" r="r" b="b"/>
              <a:pathLst>
                <a:path w="5943" h="7502" extrusionOk="0">
                  <a:moveTo>
                    <a:pt x="3531" y="0"/>
                  </a:moveTo>
                  <a:lnTo>
                    <a:pt x="3207" y="30"/>
                  </a:lnTo>
                  <a:lnTo>
                    <a:pt x="2913" y="89"/>
                  </a:lnTo>
                  <a:lnTo>
                    <a:pt x="2589" y="236"/>
                  </a:lnTo>
                  <a:lnTo>
                    <a:pt x="2295" y="412"/>
                  </a:lnTo>
                  <a:lnTo>
                    <a:pt x="2001" y="618"/>
                  </a:lnTo>
                  <a:lnTo>
                    <a:pt x="1736" y="883"/>
                  </a:lnTo>
                  <a:lnTo>
                    <a:pt x="1471" y="1148"/>
                  </a:lnTo>
                  <a:lnTo>
                    <a:pt x="1207" y="1471"/>
                  </a:lnTo>
                  <a:lnTo>
                    <a:pt x="971" y="1765"/>
                  </a:lnTo>
                  <a:lnTo>
                    <a:pt x="765" y="2118"/>
                  </a:lnTo>
                  <a:lnTo>
                    <a:pt x="589" y="2442"/>
                  </a:lnTo>
                  <a:lnTo>
                    <a:pt x="412" y="2795"/>
                  </a:lnTo>
                  <a:lnTo>
                    <a:pt x="265" y="3148"/>
                  </a:lnTo>
                  <a:lnTo>
                    <a:pt x="148" y="3472"/>
                  </a:lnTo>
                  <a:lnTo>
                    <a:pt x="89" y="3795"/>
                  </a:lnTo>
                  <a:lnTo>
                    <a:pt x="30" y="4119"/>
                  </a:lnTo>
                  <a:lnTo>
                    <a:pt x="1" y="4442"/>
                  </a:lnTo>
                  <a:lnTo>
                    <a:pt x="30" y="4736"/>
                  </a:lnTo>
                  <a:lnTo>
                    <a:pt x="59" y="5031"/>
                  </a:lnTo>
                  <a:lnTo>
                    <a:pt x="118" y="5325"/>
                  </a:lnTo>
                  <a:lnTo>
                    <a:pt x="207" y="5619"/>
                  </a:lnTo>
                  <a:lnTo>
                    <a:pt x="324" y="5884"/>
                  </a:lnTo>
                  <a:lnTo>
                    <a:pt x="471" y="6119"/>
                  </a:lnTo>
                  <a:lnTo>
                    <a:pt x="618" y="6354"/>
                  </a:lnTo>
                  <a:lnTo>
                    <a:pt x="795" y="6590"/>
                  </a:lnTo>
                  <a:lnTo>
                    <a:pt x="1001" y="6796"/>
                  </a:lnTo>
                  <a:lnTo>
                    <a:pt x="1236" y="6972"/>
                  </a:lnTo>
                  <a:lnTo>
                    <a:pt x="1501" y="7119"/>
                  </a:lnTo>
                  <a:lnTo>
                    <a:pt x="1766" y="7266"/>
                  </a:lnTo>
                  <a:lnTo>
                    <a:pt x="2060" y="7354"/>
                  </a:lnTo>
                  <a:lnTo>
                    <a:pt x="2354" y="7443"/>
                  </a:lnTo>
                  <a:lnTo>
                    <a:pt x="2677" y="7502"/>
                  </a:lnTo>
                  <a:lnTo>
                    <a:pt x="2972" y="7502"/>
                  </a:lnTo>
                  <a:lnTo>
                    <a:pt x="3266" y="7472"/>
                  </a:lnTo>
                  <a:lnTo>
                    <a:pt x="3560" y="7443"/>
                  </a:lnTo>
                  <a:lnTo>
                    <a:pt x="3854" y="7354"/>
                  </a:lnTo>
                  <a:lnTo>
                    <a:pt x="4119" y="7266"/>
                  </a:lnTo>
                  <a:lnTo>
                    <a:pt x="4384" y="7119"/>
                  </a:lnTo>
                  <a:lnTo>
                    <a:pt x="4619" y="6972"/>
                  </a:lnTo>
                  <a:lnTo>
                    <a:pt x="4854" y="6796"/>
                  </a:lnTo>
                  <a:lnTo>
                    <a:pt x="5060" y="6590"/>
                  </a:lnTo>
                  <a:lnTo>
                    <a:pt x="5237" y="6354"/>
                  </a:lnTo>
                  <a:lnTo>
                    <a:pt x="5413" y="6119"/>
                  </a:lnTo>
                  <a:lnTo>
                    <a:pt x="5560" y="5854"/>
                  </a:lnTo>
                  <a:lnTo>
                    <a:pt x="5678" y="5590"/>
                  </a:lnTo>
                  <a:lnTo>
                    <a:pt x="5796" y="5266"/>
                  </a:lnTo>
                  <a:lnTo>
                    <a:pt x="5854" y="4972"/>
                  </a:lnTo>
                  <a:lnTo>
                    <a:pt x="5913" y="4648"/>
                  </a:lnTo>
                  <a:lnTo>
                    <a:pt x="5943" y="4295"/>
                  </a:lnTo>
                  <a:lnTo>
                    <a:pt x="5943" y="3913"/>
                  </a:lnTo>
                  <a:lnTo>
                    <a:pt x="5913" y="3530"/>
                  </a:lnTo>
                  <a:lnTo>
                    <a:pt x="5884" y="3148"/>
                  </a:lnTo>
                  <a:lnTo>
                    <a:pt x="5825" y="2766"/>
                  </a:lnTo>
                  <a:lnTo>
                    <a:pt x="5737" y="2354"/>
                  </a:lnTo>
                  <a:lnTo>
                    <a:pt x="5619" y="2001"/>
                  </a:lnTo>
                  <a:lnTo>
                    <a:pt x="5472" y="1618"/>
                  </a:lnTo>
                  <a:lnTo>
                    <a:pt x="5325" y="1295"/>
                  </a:lnTo>
                  <a:lnTo>
                    <a:pt x="5119" y="971"/>
                  </a:lnTo>
                  <a:lnTo>
                    <a:pt x="4913" y="706"/>
                  </a:lnTo>
                  <a:lnTo>
                    <a:pt x="4678" y="471"/>
                  </a:lnTo>
                  <a:lnTo>
                    <a:pt x="4442" y="265"/>
                  </a:lnTo>
                  <a:lnTo>
                    <a:pt x="4148" y="118"/>
                  </a:lnTo>
                  <a:lnTo>
                    <a:pt x="3854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936750" y="2671425"/>
              <a:ext cx="155925" cy="102975"/>
            </a:xfrm>
            <a:custGeom>
              <a:avLst/>
              <a:gdLst/>
              <a:ahLst/>
              <a:cxnLst/>
              <a:rect l="l" t="t" r="r" b="b"/>
              <a:pathLst>
                <a:path w="6237" h="4119" extrusionOk="0">
                  <a:moveTo>
                    <a:pt x="824" y="1"/>
                  </a:moveTo>
                  <a:lnTo>
                    <a:pt x="736" y="30"/>
                  </a:lnTo>
                  <a:lnTo>
                    <a:pt x="648" y="89"/>
                  </a:lnTo>
                  <a:lnTo>
                    <a:pt x="589" y="148"/>
                  </a:lnTo>
                  <a:lnTo>
                    <a:pt x="530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0" y="2560"/>
                  </a:lnTo>
                  <a:lnTo>
                    <a:pt x="0" y="2648"/>
                  </a:lnTo>
                  <a:lnTo>
                    <a:pt x="0" y="2766"/>
                  </a:lnTo>
                  <a:lnTo>
                    <a:pt x="30" y="2854"/>
                  </a:lnTo>
                  <a:lnTo>
                    <a:pt x="89" y="2913"/>
                  </a:lnTo>
                  <a:lnTo>
                    <a:pt x="118" y="3001"/>
                  </a:lnTo>
                  <a:lnTo>
                    <a:pt x="206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5237" y="4090"/>
                  </a:lnTo>
                  <a:lnTo>
                    <a:pt x="5325" y="4119"/>
                  </a:lnTo>
                  <a:lnTo>
                    <a:pt x="5413" y="4090"/>
                  </a:lnTo>
                  <a:lnTo>
                    <a:pt x="5501" y="4060"/>
                  </a:lnTo>
                  <a:lnTo>
                    <a:pt x="5590" y="4031"/>
                  </a:lnTo>
                  <a:lnTo>
                    <a:pt x="5678" y="3972"/>
                  </a:lnTo>
                  <a:lnTo>
                    <a:pt x="5737" y="3913"/>
                  </a:lnTo>
                  <a:lnTo>
                    <a:pt x="5766" y="3825"/>
                  </a:lnTo>
                  <a:lnTo>
                    <a:pt x="5796" y="3737"/>
                  </a:lnTo>
                  <a:lnTo>
                    <a:pt x="6237" y="1560"/>
                  </a:lnTo>
                  <a:lnTo>
                    <a:pt x="6237" y="1442"/>
                  </a:lnTo>
                  <a:lnTo>
                    <a:pt x="6237" y="1354"/>
                  </a:lnTo>
                  <a:lnTo>
                    <a:pt x="6207" y="1266"/>
                  </a:lnTo>
                  <a:lnTo>
                    <a:pt x="6178" y="1177"/>
                  </a:lnTo>
                  <a:lnTo>
                    <a:pt x="6119" y="1119"/>
                  </a:lnTo>
                  <a:lnTo>
                    <a:pt x="6031" y="1060"/>
                  </a:lnTo>
                  <a:lnTo>
                    <a:pt x="5943" y="1030"/>
                  </a:lnTo>
                  <a:lnTo>
                    <a:pt x="5854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947775" y="2719225"/>
              <a:ext cx="116225" cy="94900"/>
            </a:xfrm>
            <a:custGeom>
              <a:avLst/>
              <a:gdLst/>
              <a:ahLst/>
              <a:cxnLst/>
              <a:rect l="l" t="t" r="r" b="b"/>
              <a:pathLst>
                <a:path w="4649" h="3796" extrusionOk="0">
                  <a:moveTo>
                    <a:pt x="913" y="1"/>
                  </a:moveTo>
                  <a:lnTo>
                    <a:pt x="824" y="30"/>
                  </a:lnTo>
                  <a:lnTo>
                    <a:pt x="736" y="30"/>
                  </a:lnTo>
                  <a:lnTo>
                    <a:pt x="648" y="89"/>
                  </a:lnTo>
                  <a:lnTo>
                    <a:pt x="560" y="148"/>
                  </a:lnTo>
                  <a:lnTo>
                    <a:pt x="501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1" y="2560"/>
                  </a:lnTo>
                  <a:lnTo>
                    <a:pt x="1" y="2678"/>
                  </a:lnTo>
                  <a:lnTo>
                    <a:pt x="1" y="2766"/>
                  </a:lnTo>
                  <a:lnTo>
                    <a:pt x="30" y="2854"/>
                  </a:lnTo>
                  <a:lnTo>
                    <a:pt x="60" y="2913"/>
                  </a:lnTo>
                  <a:lnTo>
                    <a:pt x="118" y="3001"/>
                  </a:lnTo>
                  <a:lnTo>
                    <a:pt x="207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3648" y="3795"/>
                  </a:lnTo>
                  <a:lnTo>
                    <a:pt x="3825" y="3795"/>
                  </a:lnTo>
                  <a:lnTo>
                    <a:pt x="3913" y="3766"/>
                  </a:lnTo>
                  <a:lnTo>
                    <a:pt x="4001" y="3707"/>
                  </a:lnTo>
                  <a:lnTo>
                    <a:pt x="4090" y="3648"/>
                  </a:lnTo>
                  <a:lnTo>
                    <a:pt x="4148" y="3590"/>
                  </a:lnTo>
                  <a:lnTo>
                    <a:pt x="4178" y="3501"/>
                  </a:lnTo>
                  <a:lnTo>
                    <a:pt x="4207" y="3413"/>
                  </a:lnTo>
                  <a:lnTo>
                    <a:pt x="4649" y="1236"/>
                  </a:lnTo>
                  <a:lnTo>
                    <a:pt x="4649" y="1148"/>
                  </a:lnTo>
                  <a:lnTo>
                    <a:pt x="4649" y="1060"/>
                  </a:lnTo>
                  <a:lnTo>
                    <a:pt x="4619" y="971"/>
                  </a:lnTo>
                  <a:lnTo>
                    <a:pt x="4590" y="883"/>
                  </a:lnTo>
                  <a:lnTo>
                    <a:pt x="4531" y="795"/>
                  </a:lnTo>
                  <a:lnTo>
                    <a:pt x="4443" y="736"/>
                  </a:lnTo>
                  <a:lnTo>
                    <a:pt x="4354" y="707"/>
                  </a:lnTo>
                  <a:lnTo>
                    <a:pt x="4266" y="677"/>
                  </a:lnTo>
                  <a:lnTo>
                    <a:pt x="1001" y="30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238125" y="188235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059" y="0"/>
                  </a:moveTo>
                  <a:lnTo>
                    <a:pt x="2736" y="30"/>
                  </a:lnTo>
                  <a:lnTo>
                    <a:pt x="2442" y="59"/>
                  </a:lnTo>
                  <a:lnTo>
                    <a:pt x="2147" y="118"/>
                  </a:lnTo>
                  <a:lnTo>
                    <a:pt x="1883" y="206"/>
                  </a:lnTo>
                  <a:lnTo>
                    <a:pt x="1618" y="324"/>
                  </a:lnTo>
                  <a:lnTo>
                    <a:pt x="1353" y="441"/>
                  </a:lnTo>
                  <a:lnTo>
                    <a:pt x="1118" y="618"/>
                  </a:lnTo>
                  <a:lnTo>
                    <a:pt x="912" y="794"/>
                  </a:lnTo>
                  <a:lnTo>
                    <a:pt x="706" y="1000"/>
                  </a:lnTo>
                  <a:lnTo>
                    <a:pt x="529" y="1236"/>
                  </a:lnTo>
                  <a:lnTo>
                    <a:pt x="353" y="1471"/>
                  </a:lnTo>
                  <a:lnTo>
                    <a:pt x="235" y="1765"/>
                  </a:lnTo>
                  <a:lnTo>
                    <a:pt x="118" y="2030"/>
                  </a:lnTo>
                  <a:lnTo>
                    <a:pt x="59" y="2353"/>
                  </a:lnTo>
                  <a:lnTo>
                    <a:pt x="0" y="2677"/>
                  </a:lnTo>
                  <a:lnTo>
                    <a:pt x="0" y="2971"/>
                  </a:lnTo>
                  <a:lnTo>
                    <a:pt x="0" y="3265"/>
                  </a:lnTo>
                  <a:lnTo>
                    <a:pt x="59" y="3559"/>
                  </a:lnTo>
                  <a:lnTo>
                    <a:pt x="118" y="3854"/>
                  </a:lnTo>
                  <a:lnTo>
                    <a:pt x="235" y="4118"/>
                  </a:lnTo>
                  <a:lnTo>
                    <a:pt x="353" y="4354"/>
                  </a:lnTo>
                  <a:lnTo>
                    <a:pt x="529" y="4618"/>
                  </a:lnTo>
                  <a:lnTo>
                    <a:pt x="706" y="4824"/>
                  </a:lnTo>
                  <a:lnTo>
                    <a:pt x="912" y="5030"/>
                  </a:lnTo>
                  <a:lnTo>
                    <a:pt x="1118" y="5236"/>
                  </a:lnTo>
                  <a:lnTo>
                    <a:pt x="1383" y="5413"/>
                  </a:lnTo>
                  <a:lnTo>
                    <a:pt x="1647" y="5560"/>
                  </a:lnTo>
                  <a:lnTo>
                    <a:pt x="1912" y="5677"/>
                  </a:lnTo>
                  <a:lnTo>
                    <a:pt x="2206" y="5766"/>
                  </a:lnTo>
                  <a:lnTo>
                    <a:pt x="2530" y="5854"/>
                  </a:lnTo>
                  <a:lnTo>
                    <a:pt x="2853" y="5913"/>
                  </a:lnTo>
                  <a:lnTo>
                    <a:pt x="3206" y="5942"/>
                  </a:lnTo>
                  <a:lnTo>
                    <a:pt x="3559" y="5942"/>
                  </a:lnTo>
                  <a:lnTo>
                    <a:pt x="3942" y="5913"/>
                  </a:lnTo>
                  <a:lnTo>
                    <a:pt x="4354" y="5883"/>
                  </a:lnTo>
                  <a:lnTo>
                    <a:pt x="4736" y="5824"/>
                  </a:lnTo>
                  <a:lnTo>
                    <a:pt x="5118" y="5736"/>
                  </a:lnTo>
                  <a:lnTo>
                    <a:pt x="5501" y="5619"/>
                  </a:lnTo>
                  <a:lnTo>
                    <a:pt x="5854" y="5472"/>
                  </a:lnTo>
                  <a:lnTo>
                    <a:pt x="6207" y="5324"/>
                  </a:lnTo>
                  <a:lnTo>
                    <a:pt x="6501" y="5119"/>
                  </a:lnTo>
                  <a:lnTo>
                    <a:pt x="6795" y="4913"/>
                  </a:lnTo>
                  <a:lnTo>
                    <a:pt x="7030" y="4677"/>
                  </a:lnTo>
                  <a:lnTo>
                    <a:pt x="7236" y="4442"/>
                  </a:lnTo>
                  <a:lnTo>
                    <a:pt x="7383" y="4148"/>
                  </a:lnTo>
                  <a:lnTo>
                    <a:pt x="7472" y="3854"/>
                  </a:lnTo>
                  <a:lnTo>
                    <a:pt x="7501" y="3530"/>
                  </a:lnTo>
                  <a:lnTo>
                    <a:pt x="7472" y="3206"/>
                  </a:lnTo>
                  <a:lnTo>
                    <a:pt x="7383" y="2912"/>
                  </a:lnTo>
                  <a:lnTo>
                    <a:pt x="7266" y="2589"/>
                  </a:lnTo>
                  <a:lnTo>
                    <a:pt x="7089" y="2295"/>
                  </a:lnTo>
                  <a:lnTo>
                    <a:pt x="6854" y="2000"/>
                  </a:lnTo>
                  <a:lnTo>
                    <a:pt x="6619" y="1736"/>
                  </a:lnTo>
                  <a:lnTo>
                    <a:pt x="6325" y="1441"/>
                  </a:lnTo>
                  <a:lnTo>
                    <a:pt x="6030" y="1206"/>
                  </a:lnTo>
                  <a:lnTo>
                    <a:pt x="5707" y="971"/>
                  </a:lnTo>
                  <a:lnTo>
                    <a:pt x="5383" y="765"/>
                  </a:lnTo>
                  <a:lnTo>
                    <a:pt x="5030" y="559"/>
                  </a:lnTo>
                  <a:lnTo>
                    <a:pt x="4677" y="412"/>
                  </a:lnTo>
                  <a:lnTo>
                    <a:pt x="4354" y="265"/>
                  </a:lnTo>
                  <a:lnTo>
                    <a:pt x="4001" y="147"/>
                  </a:lnTo>
                  <a:lnTo>
                    <a:pt x="3677" y="88"/>
                  </a:lnTo>
                  <a:lnTo>
                    <a:pt x="3353" y="3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483000" y="1922775"/>
              <a:ext cx="102975" cy="155950"/>
            </a:xfrm>
            <a:custGeom>
              <a:avLst/>
              <a:gdLst/>
              <a:ahLst/>
              <a:cxnLst/>
              <a:rect l="l" t="t" r="r" b="b"/>
              <a:pathLst>
                <a:path w="4119" h="6238" extrusionOk="0">
                  <a:moveTo>
                    <a:pt x="1354" y="1"/>
                  </a:moveTo>
                  <a:lnTo>
                    <a:pt x="1266" y="30"/>
                  </a:lnTo>
                  <a:lnTo>
                    <a:pt x="1177" y="60"/>
                  </a:lnTo>
                  <a:lnTo>
                    <a:pt x="1118" y="119"/>
                  </a:lnTo>
                  <a:lnTo>
                    <a:pt x="1060" y="207"/>
                  </a:lnTo>
                  <a:lnTo>
                    <a:pt x="1001" y="266"/>
                  </a:lnTo>
                  <a:lnTo>
                    <a:pt x="971" y="383"/>
                  </a:lnTo>
                  <a:lnTo>
                    <a:pt x="1" y="5237"/>
                  </a:lnTo>
                  <a:lnTo>
                    <a:pt x="1" y="5325"/>
                  </a:lnTo>
                  <a:lnTo>
                    <a:pt x="1" y="5414"/>
                  </a:lnTo>
                  <a:lnTo>
                    <a:pt x="30" y="5502"/>
                  </a:lnTo>
                  <a:lnTo>
                    <a:pt x="89" y="5590"/>
                  </a:lnTo>
                  <a:lnTo>
                    <a:pt x="118" y="5649"/>
                  </a:lnTo>
                  <a:lnTo>
                    <a:pt x="207" y="5708"/>
                  </a:lnTo>
                  <a:lnTo>
                    <a:pt x="295" y="5767"/>
                  </a:lnTo>
                  <a:lnTo>
                    <a:pt x="383" y="5796"/>
                  </a:lnTo>
                  <a:lnTo>
                    <a:pt x="2560" y="6237"/>
                  </a:lnTo>
                  <a:lnTo>
                    <a:pt x="2736" y="6237"/>
                  </a:lnTo>
                  <a:lnTo>
                    <a:pt x="2825" y="6208"/>
                  </a:lnTo>
                  <a:lnTo>
                    <a:pt x="2913" y="6149"/>
                  </a:lnTo>
                  <a:lnTo>
                    <a:pt x="3001" y="6090"/>
                  </a:lnTo>
                  <a:lnTo>
                    <a:pt x="3060" y="6031"/>
                  </a:lnTo>
                  <a:lnTo>
                    <a:pt x="3089" y="5943"/>
                  </a:lnTo>
                  <a:lnTo>
                    <a:pt x="3119" y="5855"/>
                  </a:lnTo>
                  <a:lnTo>
                    <a:pt x="4089" y="1001"/>
                  </a:lnTo>
                  <a:lnTo>
                    <a:pt x="4119" y="913"/>
                  </a:lnTo>
                  <a:lnTo>
                    <a:pt x="4089" y="795"/>
                  </a:lnTo>
                  <a:lnTo>
                    <a:pt x="4060" y="707"/>
                  </a:lnTo>
                  <a:lnTo>
                    <a:pt x="4031" y="648"/>
                  </a:lnTo>
                  <a:lnTo>
                    <a:pt x="3972" y="560"/>
                  </a:lnTo>
                  <a:lnTo>
                    <a:pt x="3913" y="501"/>
                  </a:lnTo>
                  <a:lnTo>
                    <a:pt x="3825" y="472"/>
                  </a:lnTo>
                  <a:lnTo>
                    <a:pt x="3737" y="442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442550" y="1933825"/>
              <a:ext cx="94900" cy="116200"/>
            </a:xfrm>
            <a:custGeom>
              <a:avLst/>
              <a:gdLst/>
              <a:ahLst/>
              <a:cxnLst/>
              <a:rect l="l" t="t" r="r" b="b"/>
              <a:pathLst>
                <a:path w="3796" h="4648" extrusionOk="0">
                  <a:moveTo>
                    <a:pt x="1060" y="0"/>
                  </a:moveTo>
                  <a:lnTo>
                    <a:pt x="971" y="30"/>
                  </a:lnTo>
                  <a:lnTo>
                    <a:pt x="883" y="59"/>
                  </a:lnTo>
                  <a:lnTo>
                    <a:pt x="824" y="118"/>
                  </a:lnTo>
                  <a:lnTo>
                    <a:pt x="766" y="206"/>
                  </a:lnTo>
                  <a:lnTo>
                    <a:pt x="707" y="265"/>
                  </a:lnTo>
                  <a:lnTo>
                    <a:pt x="677" y="353"/>
                  </a:lnTo>
                  <a:lnTo>
                    <a:pt x="30" y="3648"/>
                  </a:lnTo>
                  <a:lnTo>
                    <a:pt x="1" y="3736"/>
                  </a:lnTo>
                  <a:lnTo>
                    <a:pt x="30" y="3824"/>
                  </a:lnTo>
                  <a:lnTo>
                    <a:pt x="60" y="3913"/>
                  </a:lnTo>
                  <a:lnTo>
                    <a:pt x="89" y="4001"/>
                  </a:lnTo>
                  <a:lnTo>
                    <a:pt x="148" y="4060"/>
                  </a:lnTo>
                  <a:lnTo>
                    <a:pt x="236" y="4118"/>
                  </a:lnTo>
                  <a:lnTo>
                    <a:pt x="295" y="4177"/>
                  </a:lnTo>
                  <a:lnTo>
                    <a:pt x="383" y="4207"/>
                  </a:lnTo>
                  <a:lnTo>
                    <a:pt x="2589" y="4648"/>
                  </a:lnTo>
                  <a:lnTo>
                    <a:pt x="2766" y="4648"/>
                  </a:lnTo>
                  <a:lnTo>
                    <a:pt x="2854" y="4619"/>
                  </a:lnTo>
                  <a:lnTo>
                    <a:pt x="2942" y="4560"/>
                  </a:lnTo>
                  <a:lnTo>
                    <a:pt x="3001" y="4501"/>
                  </a:lnTo>
                  <a:lnTo>
                    <a:pt x="3060" y="4442"/>
                  </a:lnTo>
                  <a:lnTo>
                    <a:pt x="3119" y="4354"/>
                  </a:lnTo>
                  <a:lnTo>
                    <a:pt x="3148" y="4266"/>
                  </a:lnTo>
                  <a:lnTo>
                    <a:pt x="3795" y="1000"/>
                  </a:lnTo>
                  <a:lnTo>
                    <a:pt x="3795" y="912"/>
                  </a:lnTo>
                  <a:lnTo>
                    <a:pt x="3795" y="794"/>
                  </a:lnTo>
                  <a:lnTo>
                    <a:pt x="3766" y="706"/>
                  </a:lnTo>
                  <a:lnTo>
                    <a:pt x="3737" y="647"/>
                  </a:lnTo>
                  <a:lnTo>
                    <a:pt x="3678" y="559"/>
                  </a:lnTo>
                  <a:lnTo>
                    <a:pt x="3590" y="500"/>
                  </a:lnTo>
                  <a:lnTo>
                    <a:pt x="3531" y="471"/>
                  </a:lnTo>
                  <a:lnTo>
                    <a:pt x="3413" y="441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1845725" y="221180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912" y="1"/>
                  </a:moveTo>
                  <a:lnTo>
                    <a:pt x="3530" y="30"/>
                  </a:lnTo>
                  <a:lnTo>
                    <a:pt x="3148" y="89"/>
                  </a:lnTo>
                  <a:lnTo>
                    <a:pt x="2765" y="148"/>
                  </a:lnTo>
                  <a:lnTo>
                    <a:pt x="2383" y="236"/>
                  </a:lnTo>
                  <a:lnTo>
                    <a:pt x="2000" y="354"/>
                  </a:lnTo>
                  <a:lnTo>
                    <a:pt x="1647" y="471"/>
                  </a:lnTo>
                  <a:lnTo>
                    <a:pt x="1294" y="648"/>
                  </a:lnTo>
                  <a:lnTo>
                    <a:pt x="971" y="824"/>
                  </a:lnTo>
                  <a:lnTo>
                    <a:pt x="706" y="1030"/>
                  </a:lnTo>
                  <a:lnTo>
                    <a:pt x="471" y="1265"/>
                  </a:lnTo>
                  <a:lnTo>
                    <a:pt x="265" y="1530"/>
                  </a:lnTo>
                  <a:lnTo>
                    <a:pt x="118" y="1795"/>
                  </a:lnTo>
                  <a:lnTo>
                    <a:pt x="29" y="2119"/>
                  </a:lnTo>
                  <a:lnTo>
                    <a:pt x="0" y="2413"/>
                  </a:lnTo>
                  <a:lnTo>
                    <a:pt x="29" y="2736"/>
                  </a:lnTo>
                  <a:lnTo>
                    <a:pt x="118" y="3060"/>
                  </a:lnTo>
                  <a:lnTo>
                    <a:pt x="235" y="3354"/>
                  </a:lnTo>
                  <a:lnTo>
                    <a:pt x="412" y="3648"/>
                  </a:lnTo>
                  <a:lnTo>
                    <a:pt x="618" y="3942"/>
                  </a:lnTo>
                  <a:lnTo>
                    <a:pt x="883" y="4236"/>
                  </a:lnTo>
                  <a:lnTo>
                    <a:pt x="1147" y="4501"/>
                  </a:lnTo>
                  <a:lnTo>
                    <a:pt x="1471" y="4737"/>
                  </a:lnTo>
                  <a:lnTo>
                    <a:pt x="1794" y="4972"/>
                  </a:lnTo>
                  <a:lnTo>
                    <a:pt x="2118" y="5207"/>
                  </a:lnTo>
                  <a:lnTo>
                    <a:pt x="2471" y="5384"/>
                  </a:lnTo>
                  <a:lnTo>
                    <a:pt x="2795" y="5560"/>
                  </a:lnTo>
                  <a:lnTo>
                    <a:pt x="3148" y="5678"/>
                  </a:lnTo>
                  <a:lnTo>
                    <a:pt x="3501" y="5796"/>
                  </a:lnTo>
                  <a:lnTo>
                    <a:pt x="3824" y="5884"/>
                  </a:lnTo>
                  <a:lnTo>
                    <a:pt x="4118" y="5913"/>
                  </a:lnTo>
                  <a:lnTo>
                    <a:pt x="4442" y="5943"/>
                  </a:lnTo>
                  <a:lnTo>
                    <a:pt x="4736" y="5943"/>
                  </a:lnTo>
                  <a:lnTo>
                    <a:pt x="5060" y="5913"/>
                  </a:lnTo>
                  <a:lnTo>
                    <a:pt x="5324" y="5854"/>
                  </a:lnTo>
                  <a:lnTo>
                    <a:pt x="5619" y="5766"/>
                  </a:lnTo>
                  <a:lnTo>
                    <a:pt x="5883" y="5648"/>
                  </a:lnTo>
                  <a:lnTo>
                    <a:pt x="6148" y="5501"/>
                  </a:lnTo>
                  <a:lnTo>
                    <a:pt x="6383" y="5325"/>
                  </a:lnTo>
                  <a:lnTo>
                    <a:pt x="6589" y="5148"/>
                  </a:lnTo>
                  <a:lnTo>
                    <a:pt x="6795" y="4942"/>
                  </a:lnTo>
                  <a:lnTo>
                    <a:pt x="6972" y="4707"/>
                  </a:lnTo>
                  <a:lnTo>
                    <a:pt x="7119" y="4472"/>
                  </a:lnTo>
                  <a:lnTo>
                    <a:pt x="7266" y="4207"/>
                  </a:lnTo>
                  <a:lnTo>
                    <a:pt x="7384" y="3913"/>
                  </a:lnTo>
                  <a:lnTo>
                    <a:pt x="7442" y="3589"/>
                  </a:lnTo>
                  <a:lnTo>
                    <a:pt x="7501" y="3295"/>
                  </a:lnTo>
                  <a:lnTo>
                    <a:pt x="7501" y="2972"/>
                  </a:lnTo>
                  <a:lnTo>
                    <a:pt x="7501" y="2677"/>
                  </a:lnTo>
                  <a:lnTo>
                    <a:pt x="7442" y="2383"/>
                  </a:lnTo>
                  <a:lnTo>
                    <a:pt x="7354" y="2119"/>
                  </a:lnTo>
                  <a:lnTo>
                    <a:pt x="7266" y="1854"/>
                  </a:lnTo>
                  <a:lnTo>
                    <a:pt x="7119" y="1589"/>
                  </a:lnTo>
                  <a:lnTo>
                    <a:pt x="6972" y="1354"/>
                  </a:lnTo>
                  <a:lnTo>
                    <a:pt x="6795" y="1118"/>
                  </a:lnTo>
                  <a:lnTo>
                    <a:pt x="6589" y="912"/>
                  </a:lnTo>
                  <a:lnTo>
                    <a:pt x="6354" y="736"/>
                  </a:lnTo>
                  <a:lnTo>
                    <a:pt x="6119" y="559"/>
                  </a:lnTo>
                  <a:lnTo>
                    <a:pt x="5854" y="412"/>
                  </a:lnTo>
                  <a:lnTo>
                    <a:pt x="5589" y="265"/>
                  </a:lnTo>
                  <a:lnTo>
                    <a:pt x="5295" y="177"/>
                  </a:lnTo>
                  <a:lnTo>
                    <a:pt x="4971" y="89"/>
                  </a:lnTo>
                  <a:lnTo>
                    <a:pt x="4648" y="59"/>
                  </a:lnTo>
                  <a:lnTo>
                    <a:pt x="4295" y="30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1685400" y="2164000"/>
              <a:ext cx="102975" cy="156675"/>
            </a:xfrm>
            <a:custGeom>
              <a:avLst/>
              <a:gdLst/>
              <a:ahLst/>
              <a:cxnLst/>
              <a:rect l="l" t="t" r="r" b="b"/>
              <a:pathLst>
                <a:path w="4119" h="6267" extrusionOk="0">
                  <a:moveTo>
                    <a:pt x="1442" y="1"/>
                  </a:moveTo>
                  <a:lnTo>
                    <a:pt x="1353" y="30"/>
                  </a:lnTo>
                  <a:lnTo>
                    <a:pt x="1265" y="59"/>
                  </a:lnTo>
                  <a:lnTo>
                    <a:pt x="1206" y="89"/>
                  </a:lnTo>
                  <a:lnTo>
                    <a:pt x="1118" y="148"/>
                  </a:lnTo>
                  <a:lnTo>
                    <a:pt x="1059" y="206"/>
                  </a:lnTo>
                  <a:lnTo>
                    <a:pt x="1030" y="295"/>
                  </a:lnTo>
                  <a:lnTo>
                    <a:pt x="1000" y="383"/>
                  </a:lnTo>
                  <a:lnTo>
                    <a:pt x="30" y="5266"/>
                  </a:lnTo>
                  <a:lnTo>
                    <a:pt x="0" y="5354"/>
                  </a:lnTo>
                  <a:lnTo>
                    <a:pt x="30" y="5443"/>
                  </a:lnTo>
                  <a:lnTo>
                    <a:pt x="30" y="5531"/>
                  </a:lnTo>
                  <a:lnTo>
                    <a:pt x="89" y="5619"/>
                  </a:lnTo>
                  <a:lnTo>
                    <a:pt x="147" y="5678"/>
                  </a:lnTo>
                  <a:lnTo>
                    <a:pt x="206" y="5737"/>
                  </a:lnTo>
                  <a:lnTo>
                    <a:pt x="294" y="5795"/>
                  </a:lnTo>
                  <a:lnTo>
                    <a:pt x="383" y="5795"/>
                  </a:lnTo>
                  <a:lnTo>
                    <a:pt x="2560" y="6237"/>
                  </a:lnTo>
                  <a:lnTo>
                    <a:pt x="2677" y="6266"/>
                  </a:lnTo>
                  <a:lnTo>
                    <a:pt x="2765" y="6237"/>
                  </a:lnTo>
                  <a:lnTo>
                    <a:pt x="2854" y="6207"/>
                  </a:lnTo>
                  <a:lnTo>
                    <a:pt x="2913" y="6178"/>
                  </a:lnTo>
                  <a:lnTo>
                    <a:pt x="3001" y="6119"/>
                  </a:lnTo>
                  <a:lnTo>
                    <a:pt x="3060" y="6060"/>
                  </a:lnTo>
                  <a:lnTo>
                    <a:pt x="3089" y="5972"/>
                  </a:lnTo>
                  <a:lnTo>
                    <a:pt x="3118" y="5884"/>
                  </a:lnTo>
                  <a:lnTo>
                    <a:pt x="4119" y="1001"/>
                  </a:lnTo>
                  <a:lnTo>
                    <a:pt x="4119" y="912"/>
                  </a:lnTo>
                  <a:lnTo>
                    <a:pt x="4119" y="824"/>
                  </a:lnTo>
                  <a:lnTo>
                    <a:pt x="4089" y="736"/>
                  </a:lnTo>
                  <a:lnTo>
                    <a:pt x="4030" y="648"/>
                  </a:lnTo>
                  <a:lnTo>
                    <a:pt x="3971" y="589"/>
                  </a:lnTo>
                  <a:lnTo>
                    <a:pt x="3913" y="530"/>
                  </a:lnTo>
                  <a:lnTo>
                    <a:pt x="3824" y="501"/>
                  </a:lnTo>
                  <a:lnTo>
                    <a:pt x="3736" y="471"/>
                  </a:lnTo>
                  <a:lnTo>
                    <a:pt x="1559" y="30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1733200" y="2192675"/>
              <a:ext cx="94900" cy="116950"/>
            </a:xfrm>
            <a:custGeom>
              <a:avLst/>
              <a:gdLst/>
              <a:ahLst/>
              <a:cxnLst/>
              <a:rect l="l" t="t" r="r" b="b"/>
              <a:pathLst>
                <a:path w="3796" h="4678" extrusionOk="0">
                  <a:moveTo>
                    <a:pt x="1148" y="1"/>
                  </a:moveTo>
                  <a:lnTo>
                    <a:pt x="1059" y="30"/>
                  </a:lnTo>
                  <a:lnTo>
                    <a:pt x="971" y="60"/>
                  </a:lnTo>
                  <a:lnTo>
                    <a:pt x="883" y="89"/>
                  </a:lnTo>
                  <a:lnTo>
                    <a:pt x="824" y="148"/>
                  </a:lnTo>
                  <a:lnTo>
                    <a:pt x="765" y="207"/>
                  </a:lnTo>
                  <a:lnTo>
                    <a:pt x="706" y="295"/>
                  </a:lnTo>
                  <a:lnTo>
                    <a:pt x="677" y="383"/>
                  </a:lnTo>
                  <a:lnTo>
                    <a:pt x="30" y="3678"/>
                  </a:lnTo>
                  <a:lnTo>
                    <a:pt x="0" y="3766"/>
                  </a:lnTo>
                  <a:lnTo>
                    <a:pt x="30" y="3854"/>
                  </a:lnTo>
                  <a:lnTo>
                    <a:pt x="59" y="3943"/>
                  </a:lnTo>
                  <a:lnTo>
                    <a:pt x="89" y="4031"/>
                  </a:lnTo>
                  <a:lnTo>
                    <a:pt x="147" y="4090"/>
                  </a:lnTo>
                  <a:lnTo>
                    <a:pt x="206" y="4148"/>
                  </a:lnTo>
                  <a:lnTo>
                    <a:pt x="295" y="4207"/>
                  </a:lnTo>
                  <a:lnTo>
                    <a:pt x="383" y="4237"/>
                  </a:lnTo>
                  <a:lnTo>
                    <a:pt x="2589" y="4648"/>
                  </a:lnTo>
                  <a:lnTo>
                    <a:pt x="2677" y="4678"/>
                  </a:lnTo>
                  <a:lnTo>
                    <a:pt x="2765" y="4648"/>
                  </a:lnTo>
                  <a:lnTo>
                    <a:pt x="2854" y="4648"/>
                  </a:lnTo>
                  <a:lnTo>
                    <a:pt x="2942" y="4590"/>
                  </a:lnTo>
                  <a:lnTo>
                    <a:pt x="3001" y="4531"/>
                  </a:lnTo>
                  <a:lnTo>
                    <a:pt x="3060" y="4472"/>
                  </a:lnTo>
                  <a:lnTo>
                    <a:pt x="3118" y="4384"/>
                  </a:lnTo>
                  <a:lnTo>
                    <a:pt x="3148" y="4296"/>
                  </a:lnTo>
                  <a:lnTo>
                    <a:pt x="3795" y="1001"/>
                  </a:lnTo>
                  <a:lnTo>
                    <a:pt x="3795" y="913"/>
                  </a:lnTo>
                  <a:lnTo>
                    <a:pt x="3795" y="824"/>
                  </a:lnTo>
                  <a:lnTo>
                    <a:pt x="3766" y="736"/>
                  </a:lnTo>
                  <a:lnTo>
                    <a:pt x="3736" y="648"/>
                  </a:lnTo>
                  <a:lnTo>
                    <a:pt x="3677" y="589"/>
                  </a:lnTo>
                  <a:lnTo>
                    <a:pt x="3589" y="530"/>
                  </a:lnTo>
                  <a:lnTo>
                    <a:pt x="3501" y="501"/>
                  </a:lnTo>
                  <a:lnTo>
                    <a:pt x="3413" y="471"/>
                  </a:lnTo>
                  <a:lnTo>
                    <a:pt x="1236" y="30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54300" y="2495675"/>
              <a:ext cx="177275" cy="160325"/>
            </a:xfrm>
            <a:custGeom>
              <a:avLst/>
              <a:gdLst/>
              <a:ahLst/>
              <a:cxnLst/>
              <a:rect l="l" t="t" r="r" b="b"/>
              <a:pathLst>
                <a:path w="7091" h="6413" extrusionOk="0">
                  <a:moveTo>
                    <a:pt x="4707" y="0"/>
                  </a:moveTo>
                  <a:lnTo>
                    <a:pt x="4325" y="30"/>
                  </a:lnTo>
                  <a:lnTo>
                    <a:pt x="3913" y="59"/>
                  </a:lnTo>
                  <a:lnTo>
                    <a:pt x="3531" y="118"/>
                  </a:lnTo>
                  <a:lnTo>
                    <a:pt x="3148" y="206"/>
                  </a:lnTo>
                  <a:lnTo>
                    <a:pt x="2766" y="324"/>
                  </a:lnTo>
                  <a:lnTo>
                    <a:pt x="2413" y="441"/>
                  </a:lnTo>
                  <a:lnTo>
                    <a:pt x="2060" y="589"/>
                  </a:lnTo>
                  <a:lnTo>
                    <a:pt x="1736" y="765"/>
                  </a:lnTo>
                  <a:lnTo>
                    <a:pt x="1472" y="912"/>
                  </a:lnTo>
                  <a:lnTo>
                    <a:pt x="1207" y="1118"/>
                  </a:lnTo>
                  <a:lnTo>
                    <a:pt x="972" y="1324"/>
                  </a:lnTo>
                  <a:lnTo>
                    <a:pt x="766" y="1530"/>
                  </a:lnTo>
                  <a:lnTo>
                    <a:pt x="589" y="1765"/>
                  </a:lnTo>
                  <a:lnTo>
                    <a:pt x="413" y="2030"/>
                  </a:lnTo>
                  <a:lnTo>
                    <a:pt x="295" y="2295"/>
                  </a:lnTo>
                  <a:lnTo>
                    <a:pt x="177" y="2559"/>
                  </a:lnTo>
                  <a:lnTo>
                    <a:pt x="89" y="2824"/>
                  </a:lnTo>
                  <a:lnTo>
                    <a:pt x="30" y="3118"/>
                  </a:lnTo>
                  <a:lnTo>
                    <a:pt x="1" y="3413"/>
                  </a:lnTo>
                  <a:lnTo>
                    <a:pt x="30" y="3677"/>
                  </a:lnTo>
                  <a:lnTo>
                    <a:pt x="60" y="3971"/>
                  </a:lnTo>
                  <a:lnTo>
                    <a:pt x="118" y="4266"/>
                  </a:lnTo>
                  <a:lnTo>
                    <a:pt x="207" y="4560"/>
                  </a:lnTo>
                  <a:lnTo>
                    <a:pt x="354" y="4824"/>
                  </a:lnTo>
                  <a:lnTo>
                    <a:pt x="501" y="5119"/>
                  </a:lnTo>
                  <a:lnTo>
                    <a:pt x="707" y="5354"/>
                  </a:lnTo>
                  <a:lnTo>
                    <a:pt x="913" y="5589"/>
                  </a:lnTo>
                  <a:lnTo>
                    <a:pt x="1119" y="5795"/>
                  </a:lnTo>
                  <a:lnTo>
                    <a:pt x="1354" y="5942"/>
                  </a:lnTo>
                  <a:lnTo>
                    <a:pt x="1619" y="6089"/>
                  </a:lnTo>
                  <a:lnTo>
                    <a:pt x="1883" y="6207"/>
                  </a:lnTo>
                  <a:lnTo>
                    <a:pt x="2148" y="6295"/>
                  </a:lnTo>
                  <a:lnTo>
                    <a:pt x="2442" y="6354"/>
                  </a:lnTo>
                  <a:lnTo>
                    <a:pt x="2736" y="6384"/>
                  </a:lnTo>
                  <a:lnTo>
                    <a:pt x="3001" y="6413"/>
                  </a:lnTo>
                  <a:lnTo>
                    <a:pt x="3295" y="6384"/>
                  </a:lnTo>
                  <a:lnTo>
                    <a:pt x="3590" y="6325"/>
                  </a:lnTo>
                  <a:lnTo>
                    <a:pt x="3884" y="6236"/>
                  </a:lnTo>
                  <a:lnTo>
                    <a:pt x="4178" y="6148"/>
                  </a:lnTo>
                  <a:lnTo>
                    <a:pt x="4443" y="6001"/>
                  </a:lnTo>
                  <a:lnTo>
                    <a:pt x="4737" y="5825"/>
                  </a:lnTo>
                  <a:lnTo>
                    <a:pt x="5002" y="5648"/>
                  </a:lnTo>
                  <a:lnTo>
                    <a:pt x="5266" y="5413"/>
                  </a:lnTo>
                  <a:lnTo>
                    <a:pt x="5531" y="5148"/>
                  </a:lnTo>
                  <a:lnTo>
                    <a:pt x="5796" y="4854"/>
                  </a:lnTo>
                  <a:lnTo>
                    <a:pt x="6031" y="4560"/>
                  </a:lnTo>
                  <a:lnTo>
                    <a:pt x="6266" y="4236"/>
                  </a:lnTo>
                  <a:lnTo>
                    <a:pt x="6472" y="3913"/>
                  </a:lnTo>
                  <a:lnTo>
                    <a:pt x="6649" y="3560"/>
                  </a:lnTo>
                  <a:lnTo>
                    <a:pt x="6825" y="3207"/>
                  </a:lnTo>
                  <a:lnTo>
                    <a:pt x="6943" y="2854"/>
                  </a:lnTo>
                  <a:lnTo>
                    <a:pt x="7031" y="2501"/>
                  </a:lnTo>
                  <a:lnTo>
                    <a:pt x="7090" y="2148"/>
                  </a:lnTo>
                  <a:lnTo>
                    <a:pt x="7090" y="1824"/>
                  </a:lnTo>
                  <a:lnTo>
                    <a:pt x="7061" y="1500"/>
                  </a:lnTo>
                  <a:lnTo>
                    <a:pt x="6972" y="1206"/>
                  </a:lnTo>
                  <a:lnTo>
                    <a:pt x="6796" y="912"/>
                  </a:lnTo>
                  <a:lnTo>
                    <a:pt x="6619" y="677"/>
                  </a:lnTo>
                  <a:lnTo>
                    <a:pt x="6355" y="471"/>
                  </a:lnTo>
                  <a:lnTo>
                    <a:pt x="6090" y="294"/>
                  </a:lnTo>
                  <a:lnTo>
                    <a:pt x="5766" y="177"/>
                  </a:lnTo>
                  <a:lnTo>
                    <a:pt x="5443" y="88"/>
                  </a:lnTo>
                  <a:lnTo>
                    <a:pt x="5090" y="30"/>
                  </a:lnTo>
                  <a:lnTo>
                    <a:pt x="47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555800" y="2382425"/>
              <a:ext cx="138300" cy="157400"/>
            </a:xfrm>
            <a:custGeom>
              <a:avLst/>
              <a:gdLst/>
              <a:ahLst/>
              <a:cxnLst/>
              <a:rect l="l" t="t" r="r" b="b"/>
              <a:pathLst>
                <a:path w="5532" h="6296" extrusionOk="0">
                  <a:moveTo>
                    <a:pt x="2236" y="0"/>
                  </a:moveTo>
                  <a:lnTo>
                    <a:pt x="2148" y="30"/>
                  </a:lnTo>
                  <a:lnTo>
                    <a:pt x="2060" y="88"/>
                  </a:lnTo>
                  <a:lnTo>
                    <a:pt x="207" y="1324"/>
                  </a:lnTo>
                  <a:lnTo>
                    <a:pt x="119" y="1383"/>
                  </a:lnTo>
                  <a:lnTo>
                    <a:pt x="60" y="1442"/>
                  </a:lnTo>
                  <a:lnTo>
                    <a:pt x="30" y="1530"/>
                  </a:lnTo>
                  <a:lnTo>
                    <a:pt x="1" y="1618"/>
                  </a:lnTo>
                  <a:lnTo>
                    <a:pt x="1" y="1706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60" y="1971"/>
                  </a:lnTo>
                  <a:lnTo>
                    <a:pt x="2825" y="6089"/>
                  </a:lnTo>
                  <a:lnTo>
                    <a:pt x="2884" y="6178"/>
                  </a:lnTo>
                  <a:lnTo>
                    <a:pt x="2942" y="6236"/>
                  </a:lnTo>
                  <a:lnTo>
                    <a:pt x="3031" y="6266"/>
                  </a:lnTo>
                  <a:lnTo>
                    <a:pt x="3119" y="6295"/>
                  </a:lnTo>
                  <a:lnTo>
                    <a:pt x="3295" y="6295"/>
                  </a:lnTo>
                  <a:lnTo>
                    <a:pt x="3384" y="6266"/>
                  </a:lnTo>
                  <a:lnTo>
                    <a:pt x="3472" y="6236"/>
                  </a:lnTo>
                  <a:lnTo>
                    <a:pt x="5325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02" y="4795"/>
                  </a:lnTo>
                  <a:lnTo>
                    <a:pt x="5531" y="4707"/>
                  </a:lnTo>
                  <a:lnTo>
                    <a:pt x="5531" y="4618"/>
                  </a:lnTo>
                  <a:lnTo>
                    <a:pt x="5531" y="4501"/>
                  </a:lnTo>
                  <a:lnTo>
                    <a:pt x="5502" y="4413"/>
                  </a:lnTo>
                  <a:lnTo>
                    <a:pt x="5472" y="4354"/>
                  </a:lnTo>
                  <a:lnTo>
                    <a:pt x="2707" y="206"/>
                  </a:lnTo>
                  <a:lnTo>
                    <a:pt x="2648" y="147"/>
                  </a:lnTo>
                  <a:lnTo>
                    <a:pt x="2589" y="88"/>
                  </a:lnTo>
                  <a:lnTo>
                    <a:pt x="2501" y="3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529325" y="2424325"/>
              <a:ext cx="116225" cy="123575"/>
            </a:xfrm>
            <a:custGeom>
              <a:avLst/>
              <a:gdLst/>
              <a:ahLst/>
              <a:cxnLst/>
              <a:rect l="l" t="t" r="r" b="b"/>
              <a:pathLst>
                <a:path w="4649" h="4943" extrusionOk="0">
                  <a:moveTo>
                    <a:pt x="2236" y="1"/>
                  </a:moveTo>
                  <a:lnTo>
                    <a:pt x="2148" y="30"/>
                  </a:lnTo>
                  <a:lnTo>
                    <a:pt x="2060" y="60"/>
                  </a:lnTo>
                  <a:lnTo>
                    <a:pt x="207" y="1295"/>
                  </a:lnTo>
                  <a:lnTo>
                    <a:pt x="148" y="1354"/>
                  </a:lnTo>
                  <a:lnTo>
                    <a:pt x="89" y="1442"/>
                  </a:lnTo>
                  <a:lnTo>
                    <a:pt x="30" y="1501"/>
                  </a:lnTo>
                  <a:lnTo>
                    <a:pt x="1" y="1589"/>
                  </a:lnTo>
                  <a:lnTo>
                    <a:pt x="1" y="1678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89" y="1942"/>
                  </a:lnTo>
                  <a:lnTo>
                    <a:pt x="1942" y="4737"/>
                  </a:lnTo>
                  <a:lnTo>
                    <a:pt x="2001" y="4825"/>
                  </a:lnTo>
                  <a:lnTo>
                    <a:pt x="2060" y="4884"/>
                  </a:lnTo>
                  <a:lnTo>
                    <a:pt x="2148" y="4913"/>
                  </a:lnTo>
                  <a:lnTo>
                    <a:pt x="2236" y="4943"/>
                  </a:lnTo>
                  <a:lnTo>
                    <a:pt x="2413" y="4943"/>
                  </a:lnTo>
                  <a:lnTo>
                    <a:pt x="2501" y="4913"/>
                  </a:lnTo>
                  <a:lnTo>
                    <a:pt x="2589" y="4884"/>
                  </a:lnTo>
                  <a:lnTo>
                    <a:pt x="4443" y="3648"/>
                  </a:lnTo>
                  <a:lnTo>
                    <a:pt x="4531" y="3590"/>
                  </a:lnTo>
                  <a:lnTo>
                    <a:pt x="4590" y="3501"/>
                  </a:lnTo>
                  <a:lnTo>
                    <a:pt x="4619" y="3413"/>
                  </a:lnTo>
                  <a:lnTo>
                    <a:pt x="4649" y="3325"/>
                  </a:lnTo>
                  <a:lnTo>
                    <a:pt x="4649" y="3237"/>
                  </a:lnTo>
                  <a:lnTo>
                    <a:pt x="4649" y="3148"/>
                  </a:lnTo>
                  <a:lnTo>
                    <a:pt x="4619" y="3060"/>
                  </a:lnTo>
                  <a:lnTo>
                    <a:pt x="4590" y="2972"/>
                  </a:lnTo>
                  <a:lnTo>
                    <a:pt x="2737" y="207"/>
                  </a:lnTo>
                  <a:lnTo>
                    <a:pt x="2678" y="119"/>
                  </a:lnTo>
                  <a:lnTo>
                    <a:pt x="2589" y="60"/>
                  </a:lnTo>
                  <a:lnTo>
                    <a:pt x="2501" y="3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742025" y="1571275"/>
              <a:ext cx="177250" cy="159600"/>
            </a:xfrm>
            <a:custGeom>
              <a:avLst/>
              <a:gdLst/>
              <a:ahLst/>
              <a:cxnLst/>
              <a:rect l="l" t="t" r="r" b="b"/>
              <a:pathLst>
                <a:path w="7090" h="6384" extrusionOk="0">
                  <a:moveTo>
                    <a:pt x="4089" y="0"/>
                  </a:moveTo>
                  <a:lnTo>
                    <a:pt x="3795" y="29"/>
                  </a:lnTo>
                  <a:lnTo>
                    <a:pt x="3501" y="88"/>
                  </a:lnTo>
                  <a:lnTo>
                    <a:pt x="3207" y="177"/>
                  </a:lnTo>
                  <a:lnTo>
                    <a:pt x="2913" y="265"/>
                  </a:lnTo>
                  <a:lnTo>
                    <a:pt x="2648" y="412"/>
                  </a:lnTo>
                  <a:lnTo>
                    <a:pt x="2354" y="559"/>
                  </a:lnTo>
                  <a:lnTo>
                    <a:pt x="2089" y="765"/>
                  </a:lnTo>
                  <a:lnTo>
                    <a:pt x="1824" y="1000"/>
                  </a:lnTo>
                  <a:lnTo>
                    <a:pt x="1559" y="1265"/>
                  </a:lnTo>
                  <a:lnTo>
                    <a:pt x="1295" y="1530"/>
                  </a:lnTo>
                  <a:lnTo>
                    <a:pt x="1059" y="1853"/>
                  </a:lnTo>
                  <a:lnTo>
                    <a:pt x="824" y="2177"/>
                  </a:lnTo>
                  <a:lnTo>
                    <a:pt x="618" y="2500"/>
                  </a:lnTo>
                  <a:lnTo>
                    <a:pt x="442" y="2853"/>
                  </a:lnTo>
                  <a:lnTo>
                    <a:pt x="265" y="3206"/>
                  </a:lnTo>
                  <a:lnTo>
                    <a:pt x="147" y="3559"/>
                  </a:lnTo>
                  <a:lnTo>
                    <a:pt x="59" y="3912"/>
                  </a:lnTo>
                  <a:lnTo>
                    <a:pt x="0" y="4265"/>
                  </a:lnTo>
                  <a:lnTo>
                    <a:pt x="0" y="4589"/>
                  </a:lnTo>
                  <a:lnTo>
                    <a:pt x="30" y="4913"/>
                  </a:lnTo>
                  <a:lnTo>
                    <a:pt x="147" y="5207"/>
                  </a:lnTo>
                  <a:lnTo>
                    <a:pt x="295" y="5501"/>
                  </a:lnTo>
                  <a:lnTo>
                    <a:pt x="471" y="5736"/>
                  </a:lnTo>
                  <a:lnTo>
                    <a:pt x="736" y="5942"/>
                  </a:lnTo>
                  <a:lnTo>
                    <a:pt x="1001" y="6119"/>
                  </a:lnTo>
                  <a:lnTo>
                    <a:pt x="1324" y="6236"/>
                  </a:lnTo>
                  <a:lnTo>
                    <a:pt x="1648" y="6325"/>
                  </a:lnTo>
                  <a:lnTo>
                    <a:pt x="2001" y="6383"/>
                  </a:lnTo>
                  <a:lnTo>
                    <a:pt x="2765" y="6383"/>
                  </a:lnTo>
                  <a:lnTo>
                    <a:pt x="3177" y="6354"/>
                  </a:lnTo>
                  <a:lnTo>
                    <a:pt x="3560" y="6295"/>
                  </a:lnTo>
                  <a:lnTo>
                    <a:pt x="3942" y="6207"/>
                  </a:lnTo>
                  <a:lnTo>
                    <a:pt x="4325" y="6089"/>
                  </a:lnTo>
                  <a:lnTo>
                    <a:pt x="4678" y="5972"/>
                  </a:lnTo>
                  <a:lnTo>
                    <a:pt x="5031" y="5824"/>
                  </a:lnTo>
                  <a:lnTo>
                    <a:pt x="5354" y="5648"/>
                  </a:lnTo>
                  <a:lnTo>
                    <a:pt x="5619" y="5471"/>
                  </a:lnTo>
                  <a:lnTo>
                    <a:pt x="5884" y="5295"/>
                  </a:lnTo>
                  <a:lnTo>
                    <a:pt x="6119" y="5089"/>
                  </a:lnTo>
                  <a:lnTo>
                    <a:pt x="6325" y="4854"/>
                  </a:lnTo>
                  <a:lnTo>
                    <a:pt x="6501" y="4618"/>
                  </a:lnTo>
                  <a:lnTo>
                    <a:pt x="6678" y="4383"/>
                  </a:lnTo>
                  <a:lnTo>
                    <a:pt x="6825" y="4118"/>
                  </a:lnTo>
                  <a:lnTo>
                    <a:pt x="6913" y="3854"/>
                  </a:lnTo>
                  <a:lnTo>
                    <a:pt x="7001" y="3559"/>
                  </a:lnTo>
                  <a:lnTo>
                    <a:pt x="7060" y="3295"/>
                  </a:lnTo>
                  <a:lnTo>
                    <a:pt x="7090" y="3000"/>
                  </a:lnTo>
                  <a:lnTo>
                    <a:pt x="7090" y="2706"/>
                  </a:lnTo>
                  <a:lnTo>
                    <a:pt x="7031" y="2412"/>
                  </a:lnTo>
                  <a:lnTo>
                    <a:pt x="6972" y="2147"/>
                  </a:lnTo>
                  <a:lnTo>
                    <a:pt x="6884" y="1853"/>
                  </a:lnTo>
                  <a:lnTo>
                    <a:pt x="6737" y="1559"/>
                  </a:lnTo>
                  <a:lnTo>
                    <a:pt x="6590" y="1294"/>
                  </a:lnTo>
                  <a:lnTo>
                    <a:pt x="6413" y="1059"/>
                  </a:lnTo>
                  <a:lnTo>
                    <a:pt x="6207" y="824"/>
                  </a:lnTo>
                  <a:lnTo>
                    <a:pt x="5972" y="618"/>
                  </a:lnTo>
                  <a:lnTo>
                    <a:pt x="5737" y="441"/>
                  </a:lnTo>
                  <a:lnTo>
                    <a:pt x="5472" y="294"/>
                  </a:lnTo>
                  <a:lnTo>
                    <a:pt x="5207" y="177"/>
                  </a:lnTo>
                  <a:lnTo>
                    <a:pt x="4942" y="88"/>
                  </a:lnTo>
                  <a:lnTo>
                    <a:pt x="4648" y="29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576550" y="1702900"/>
              <a:ext cx="139025" cy="157400"/>
            </a:xfrm>
            <a:custGeom>
              <a:avLst/>
              <a:gdLst/>
              <a:ahLst/>
              <a:cxnLst/>
              <a:rect l="l" t="t" r="r" b="b"/>
              <a:pathLst>
                <a:path w="5561" h="6296" extrusionOk="0">
                  <a:moveTo>
                    <a:pt x="2266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6" y="1324"/>
                  </a:lnTo>
                  <a:lnTo>
                    <a:pt x="148" y="1383"/>
                  </a:lnTo>
                  <a:lnTo>
                    <a:pt x="89" y="1442"/>
                  </a:lnTo>
                  <a:lnTo>
                    <a:pt x="60" y="1530"/>
                  </a:lnTo>
                  <a:lnTo>
                    <a:pt x="30" y="1618"/>
                  </a:lnTo>
                  <a:lnTo>
                    <a:pt x="1" y="1707"/>
                  </a:lnTo>
                  <a:lnTo>
                    <a:pt x="30" y="1795"/>
                  </a:lnTo>
                  <a:lnTo>
                    <a:pt x="60" y="1883"/>
                  </a:lnTo>
                  <a:lnTo>
                    <a:pt x="89" y="1971"/>
                  </a:lnTo>
                  <a:lnTo>
                    <a:pt x="2854" y="6090"/>
                  </a:lnTo>
                  <a:lnTo>
                    <a:pt x="2913" y="6178"/>
                  </a:lnTo>
                  <a:lnTo>
                    <a:pt x="2972" y="6237"/>
                  </a:lnTo>
                  <a:lnTo>
                    <a:pt x="3060" y="6266"/>
                  </a:lnTo>
                  <a:lnTo>
                    <a:pt x="3148" y="6296"/>
                  </a:lnTo>
                  <a:lnTo>
                    <a:pt x="3325" y="6296"/>
                  </a:lnTo>
                  <a:lnTo>
                    <a:pt x="3413" y="6266"/>
                  </a:lnTo>
                  <a:lnTo>
                    <a:pt x="3501" y="6237"/>
                  </a:lnTo>
                  <a:lnTo>
                    <a:pt x="5354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31" y="4795"/>
                  </a:lnTo>
                  <a:lnTo>
                    <a:pt x="5560" y="4707"/>
                  </a:lnTo>
                  <a:lnTo>
                    <a:pt x="5560" y="4619"/>
                  </a:lnTo>
                  <a:lnTo>
                    <a:pt x="5560" y="4501"/>
                  </a:lnTo>
                  <a:lnTo>
                    <a:pt x="5531" y="4413"/>
                  </a:lnTo>
                  <a:lnTo>
                    <a:pt x="5472" y="4354"/>
                  </a:lnTo>
                  <a:lnTo>
                    <a:pt x="2736" y="206"/>
                  </a:lnTo>
                  <a:lnTo>
                    <a:pt x="2678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1625100" y="1694800"/>
              <a:ext cx="116950" cy="124325"/>
            </a:xfrm>
            <a:custGeom>
              <a:avLst/>
              <a:gdLst/>
              <a:ahLst/>
              <a:cxnLst/>
              <a:rect l="l" t="t" r="r" b="b"/>
              <a:pathLst>
                <a:path w="4678" h="4973" extrusionOk="0">
                  <a:moveTo>
                    <a:pt x="2265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5" y="1325"/>
                  </a:lnTo>
                  <a:lnTo>
                    <a:pt x="147" y="1384"/>
                  </a:lnTo>
                  <a:lnTo>
                    <a:pt x="88" y="1442"/>
                  </a:lnTo>
                  <a:lnTo>
                    <a:pt x="59" y="1531"/>
                  </a:lnTo>
                  <a:lnTo>
                    <a:pt x="30" y="1619"/>
                  </a:lnTo>
                  <a:lnTo>
                    <a:pt x="0" y="1707"/>
                  </a:lnTo>
                  <a:lnTo>
                    <a:pt x="30" y="1795"/>
                  </a:lnTo>
                  <a:lnTo>
                    <a:pt x="59" y="1884"/>
                  </a:lnTo>
                  <a:lnTo>
                    <a:pt x="88" y="1972"/>
                  </a:lnTo>
                  <a:lnTo>
                    <a:pt x="1942" y="4766"/>
                  </a:lnTo>
                  <a:lnTo>
                    <a:pt x="2000" y="4825"/>
                  </a:lnTo>
                  <a:lnTo>
                    <a:pt x="2089" y="4884"/>
                  </a:lnTo>
                  <a:lnTo>
                    <a:pt x="2148" y="4943"/>
                  </a:lnTo>
                  <a:lnTo>
                    <a:pt x="2236" y="4943"/>
                  </a:lnTo>
                  <a:lnTo>
                    <a:pt x="2324" y="4972"/>
                  </a:lnTo>
                  <a:lnTo>
                    <a:pt x="2412" y="4972"/>
                  </a:lnTo>
                  <a:lnTo>
                    <a:pt x="2501" y="4943"/>
                  </a:lnTo>
                  <a:lnTo>
                    <a:pt x="2589" y="4884"/>
                  </a:lnTo>
                  <a:lnTo>
                    <a:pt x="4442" y="3649"/>
                  </a:lnTo>
                  <a:lnTo>
                    <a:pt x="4530" y="3590"/>
                  </a:lnTo>
                  <a:lnTo>
                    <a:pt x="4589" y="3531"/>
                  </a:lnTo>
                  <a:lnTo>
                    <a:pt x="4619" y="3443"/>
                  </a:lnTo>
                  <a:lnTo>
                    <a:pt x="4648" y="3354"/>
                  </a:lnTo>
                  <a:lnTo>
                    <a:pt x="4677" y="3266"/>
                  </a:lnTo>
                  <a:lnTo>
                    <a:pt x="4648" y="3178"/>
                  </a:lnTo>
                  <a:lnTo>
                    <a:pt x="4619" y="3090"/>
                  </a:lnTo>
                  <a:lnTo>
                    <a:pt x="4589" y="3001"/>
                  </a:lnTo>
                  <a:lnTo>
                    <a:pt x="2736" y="207"/>
                  </a:lnTo>
                  <a:lnTo>
                    <a:pt x="2677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97725" y="1342550"/>
              <a:ext cx="159600" cy="177250"/>
            </a:xfrm>
            <a:custGeom>
              <a:avLst/>
              <a:gdLst/>
              <a:ahLst/>
              <a:cxnLst/>
              <a:rect l="l" t="t" r="r" b="b"/>
              <a:pathLst>
                <a:path w="6384" h="7090" extrusionOk="0">
                  <a:moveTo>
                    <a:pt x="2707" y="1"/>
                  </a:moveTo>
                  <a:lnTo>
                    <a:pt x="2442" y="59"/>
                  </a:lnTo>
                  <a:lnTo>
                    <a:pt x="2148" y="118"/>
                  </a:lnTo>
                  <a:lnTo>
                    <a:pt x="1854" y="206"/>
                  </a:lnTo>
                  <a:lnTo>
                    <a:pt x="1589" y="324"/>
                  </a:lnTo>
                  <a:lnTo>
                    <a:pt x="1295" y="501"/>
                  </a:lnTo>
                  <a:lnTo>
                    <a:pt x="1060" y="677"/>
                  </a:lnTo>
                  <a:lnTo>
                    <a:pt x="824" y="883"/>
                  </a:lnTo>
                  <a:lnTo>
                    <a:pt x="618" y="1118"/>
                  </a:lnTo>
                  <a:lnTo>
                    <a:pt x="442" y="1354"/>
                  </a:lnTo>
                  <a:lnTo>
                    <a:pt x="324" y="1618"/>
                  </a:lnTo>
                  <a:lnTo>
                    <a:pt x="206" y="1883"/>
                  </a:lnTo>
                  <a:lnTo>
                    <a:pt x="118" y="2148"/>
                  </a:lnTo>
                  <a:lnTo>
                    <a:pt x="59" y="2442"/>
                  </a:lnTo>
                  <a:lnTo>
                    <a:pt x="30" y="2707"/>
                  </a:lnTo>
                  <a:lnTo>
                    <a:pt x="1" y="3001"/>
                  </a:lnTo>
                  <a:lnTo>
                    <a:pt x="30" y="3295"/>
                  </a:lnTo>
                  <a:lnTo>
                    <a:pt x="89" y="3589"/>
                  </a:lnTo>
                  <a:lnTo>
                    <a:pt x="177" y="3884"/>
                  </a:lnTo>
                  <a:lnTo>
                    <a:pt x="265" y="4178"/>
                  </a:lnTo>
                  <a:lnTo>
                    <a:pt x="412" y="4442"/>
                  </a:lnTo>
                  <a:lnTo>
                    <a:pt x="589" y="4737"/>
                  </a:lnTo>
                  <a:lnTo>
                    <a:pt x="765" y="5001"/>
                  </a:lnTo>
                  <a:lnTo>
                    <a:pt x="1001" y="5266"/>
                  </a:lnTo>
                  <a:lnTo>
                    <a:pt x="1265" y="5531"/>
                  </a:lnTo>
                  <a:lnTo>
                    <a:pt x="1560" y="5796"/>
                  </a:lnTo>
                  <a:lnTo>
                    <a:pt x="1854" y="6031"/>
                  </a:lnTo>
                  <a:lnTo>
                    <a:pt x="2177" y="6266"/>
                  </a:lnTo>
                  <a:lnTo>
                    <a:pt x="2501" y="6472"/>
                  </a:lnTo>
                  <a:lnTo>
                    <a:pt x="2854" y="6649"/>
                  </a:lnTo>
                  <a:lnTo>
                    <a:pt x="3207" y="6825"/>
                  </a:lnTo>
                  <a:lnTo>
                    <a:pt x="3560" y="6943"/>
                  </a:lnTo>
                  <a:lnTo>
                    <a:pt x="3913" y="7031"/>
                  </a:lnTo>
                  <a:lnTo>
                    <a:pt x="4266" y="7090"/>
                  </a:lnTo>
                  <a:lnTo>
                    <a:pt x="4590" y="7090"/>
                  </a:lnTo>
                  <a:lnTo>
                    <a:pt x="4913" y="7060"/>
                  </a:lnTo>
                  <a:lnTo>
                    <a:pt x="5207" y="6943"/>
                  </a:lnTo>
                  <a:lnTo>
                    <a:pt x="5501" y="6796"/>
                  </a:lnTo>
                  <a:lnTo>
                    <a:pt x="5737" y="6590"/>
                  </a:lnTo>
                  <a:lnTo>
                    <a:pt x="5943" y="6354"/>
                  </a:lnTo>
                  <a:lnTo>
                    <a:pt x="6119" y="6090"/>
                  </a:lnTo>
                  <a:lnTo>
                    <a:pt x="6237" y="5766"/>
                  </a:lnTo>
                  <a:lnTo>
                    <a:pt x="6325" y="5443"/>
                  </a:lnTo>
                  <a:lnTo>
                    <a:pt x="6384" y="5060"/>
                  </a:lnTo>
                  <a:lnTo>
                    <a:pt x="6384" y="4707"/>
                  </a:lnTo>
                  <a:lnTo>
                    <a:pt x="6384" y="4325"/>
                  </a:lnTo>
                  <a:lnTo>
                    <a:pt x="6354" y="3913"/>
                  </a:lnTo>
                  <a:lnTo>
                    <a:pt x="6296" y="3531"/>
                  </a:lnTo>
                  <a:lnTo>
                    <a:pt x="6207" y="3148"/>
                  </a:lnTo>
                  <a:lnTo>
                    <a:pt x="6090" y="2766"/>
                  </a:lnTo>
                  <a:lnTo>
                    <a:pt x="5972" y="2413"/>
                  </a:lnTo>
                  <a:lnTo>
                    <a:pt x="5825" y="2060"/>
                  </a:lnTo>
                  <a:lnTo>
                    <a:pt x="5649" y="1736"/>
                  </a:lnTo>
                  <a:lnTo>
                    <a:pt x="5501" y="1471"/>
                  </a:lnTo>
                  <a:lnTo>
                    <a:pt x="5296" y="1207"/>
                  </a:lnTo>
                  <a:lnTo>
                    <a:pt x="5090" y="971"/>
                  </a:lnTo>
                  <a:lnTo>
                    <a:pt x="4884" y="765"/>
                  </a:lnTo>
                  <a:lnTo>
                    <a:pt x="4619" y="559"/>
                  </a:lnTo>
                  <a:lnTo>
                    <a:pt x="4384" y="412"/>
                  </a:lnTo>
                  <a:lnTo>
                    <a:pt x="4119" y="265"/>
                  </a:lnTo>
                  <a:lnTo>
                    <a:pt x="3854" y="177"/>
                  </a:lnTo>
                  <a:lnTo>
                    <a:pt x="3589" y="89"/>
                  </a:lnTo>
                  <a:lnTo>
                    <a:pt x="3295" y="30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716875" y="1541100"/>
              <a:ext cx="158125" cy="139025"/>
            </a:xfrm>
            <a:custGeom>
              <a:avLst/>
              <a:gdLst/>
              <a:ahLst/>
              <a:cxnLst/>
              <a:rect l="l" t="t" r="r" b="b"/>
              <a:pathLst>
                <a:path w="6325" h="5561" extrusionOk="0">
                  <a:moveTo>
                    <a:pt x="4618" y="1"/>
                  </a:moveTo>
                  <a:lnTo>
                    <a:pt x="4530" y="30"/>
                  </a:lnTo>
                  <a:lnTo>
                    <a:pt x="4442" y="60"/>
                  </a:lnTo>
                  <a:lnTo>
                    <a:pt x="4354" y="89"/>
                  </a:lnTo>
                  <a:lnTo>
                    <a:pt x="206" y="2854"/>
                  </a:lnTo>
                  <a:lnTo>
                    <a:pt x="147" y="2913"/>
                  </a:lnTo>
                  <a:lnTo>
                    <a:pt x="88" y="2972"/>
                  </a:lnTo>
                  <a:lnTo>
                    <a:pt x="29" y="3060"/>
                  </a:lnTo>
                  <a:lnTo>
                    <a:pt x="0" y="3148"/>
                  </a:lnTo>
                  <a:lnTo>
                    <a:pt x="0" y="3237"/>
                  </a:lnTo>
                  <a:lnTo>
                    <a:pt x="0" y="3325"/>
                  </a:lnTo>
                  <a:lnTo>
                    <a:pt x="29" y="3413"/>
                  </a:lnTo>
                  <a:lnTo>
                    <a:pt x="88" y="3501"/>
                  </a:lnTo>
                  <a:lnTo>
                    <a:pt x="1324" y="5355"/>
                  </a:lnTo>
                  <a:lnTo>
                    <a:pt x="1383" y="5414"/>
                  </a:lnTo>
                  <a:lnTo>
                    <a:pt x="1441" y="5472"/>
                  </a:lnTo>
                  <a:lnTo>
                    <a:pt x="1530" y="5531"/>
                  </a:lnTo>
                  <a:lnTo>
                    <a:pt x="1618" y="5561"/>
                  </a:lnTo>
                  <a:lnTo>
                    <a:pt x="1794" y="5561"/>
                  </a:lnTo>
                  <a:lnTo>
                    <a:pt x="1883" y="5531"/>
                  </a:lnTo>
                  <a:lnTo>
                    <a:pt x="1971" y="5472"/>
                  </a:lnTo>
                  <a:lnTo>
                    <a:pt x="6119" y="2737"/>
                  </a:lnTo>
                  <a:lnTo>
                    <a:pt x="6177" y="2678"/>
                  </a:lnTo>
                  <a:lnTo>
                    <a:pt x="6236" y="2619"/>
                  </a:lnTo>
                  <a:lnTo>
                    <a:pt x="6266" y="2531"/>
                  </a:lnTo>
                  <a:lnTo>
                    <a:pt x="6295" y="2443"/>
                  </a:lnTo>
                  <a:lnTo>
                    <a:pt x="6325" y="2354"/>
                  </a:lnTo>
                  <a:lnTo>
                    <a:pt x="6295" y="2266"/>
                  </a:lnTo>
                  <a:lnTo>
                    <a:pt x="6295" y="2178"/>
                  </a:lnTo>
                  <a:lnTo>
                    <a:pt x="6236" y="2090"/>
                  </a:lnTo>
                  <a:lnTo>
                    <a:pt x="5001" y="236"/>
                  </a:lnTo>
                  <a:lnTo>
                    <a:pt x="4942" y="148"/>
                  </a:lnTo>
                  <a:lnTo>
                    <a:pt x="4883" y="89"/>
                  </a:lnTo>
                  <a:lnTo>
                    <a:pt x="4795" y="60"/>
                  </a:lnTo>
                  <a:lnTo>
                    <a:pt x="4707" y="30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708775" y="151537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177" y="0"/>
                  </a:moveTo>
                  <a:lnTo>
                    <a:pt x="3089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48" y="2001"/>
                  </a:lnTo>
                  <a:lnTo>
                    <a:pt x="89" y="2060"/>
                  </a:lnTo>
                  <a:lnTo>
                    <a:pt x="30" y="2148"/>
                  </a:lnTo>
                  <a:lnTo>
                    <a:pt x="30" y="2236"/>
                  </a:lnTo>
                  <a:lnTo>
                    <a:pt x="0" y="2324"/>
                  </a:lnTo>
                  <a:lnTo>
                    <a:pt x="30" y="2413"/>
                  </a:lnTo>
                  <a:lnTo>
                    <a:pt x="30" y="2501"/>
                  </a:lnTo>
                  <a:lnTo>
                    <a:pt x="89" y="2589"/>
                  </a:lnTo>
                  <a:lnTo>
                    <a:pt x="1324" y="4442"/>
                  </a:lnTo>
                  <a:lnTo>
                    <a:pt x="1383" y="4501"/>
                  </a:lnTo>
                  <a:lnTo>
                    <a:pt x="1442" y="4560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60"/>
                  </a:lnTo>
                  <a:lnTo>
                    <a:pt x="4766" y="2707"/>
                  </a:lnTo>
                  <a:lnTo>
                    <a:pt x="4825" y="2648"/>
                  </a:lnTo>
                  <a:lnTo>
                    <a:pt x="4884" y="2589"/>
                  </a:lnTo>
                  <a:lnTo>
                    <a:pt x="4942" y="2501"/>
                  </a:lnTo>
                  <a:lnTo>
                    <a:pt x="4972" y="2413"/>
                  </a:lnTo>
                  <a:lnTo>
                    <a:pt x="4972" y="2324"/>
                  </a:lnTo>
                  <a:lnTo>
                    <a:pt x="4972" y="2236"/>
                  </a:lnTo>
                  <a:lnTo>
                    <a:pt x="4942" y="2148"/>
                  </a:lnTo>
                  <a:lnTo>
                    <a:pt x="4884" y="2060"/>
                  </a:lnTo>
                  <a:lnTo>
                    <a:pt x="3648" y="206"/>
                  </a:lnTo>
                  <a:lnTo>
                    <a:pt x="3589" y="147"/>
                  </a:lnTo>
                  <a:lnTo>
                    <a:pt x="3530" y="89"/>
                  </a:lnTo>
                  <a:lnTo>
                    <a:pt x="3442" y="30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530225" y="2728800"/>
              <a:ext cx="159600" cy="176525"/>
            </a:xfrm>
            <a:custGeom>
              <a:avLst/>
              <a:gdLst/>
              <a:ahLst/>
              <a:cxnLst/>
              <a:rect l="l" t="t" r="r" b="b"/>
              <a:pathLst>
                <a:path w="6384" h="7061" extrusionOk="0">
                  <a:moveTo>
                    <a:pt x="1795" y="0"/>
                  </a:moveTo>
                  <a:lnTo>
                    <a:pt x="1471" y="30"/>
                  </a:lnTo>
                  <a:lnTo>
                    <a:pt x="1177" y="118"/>
                  </a:lnTo>
                  <a:lnTo>
                    <a:pt x="912" y="265"/>
                  </a:lnTo>
                  <a:lnTo>
                    <a:pt x="648" y="471"/>
                  </a:lnTo>
                  <a:lnTo>
                    <a:pt x="442" y="706"/>
                  </a:lnTo>
                  <a:lnTo>
                    <a:pt x="295" y="1000"/>
                  </a:lnTo>
                  <a:lnTo>
                    <a:pt x="177" y="1294"/>
                  </a:lnTo>
                  <a:lnTo>
                    <a:pt x="89" y="1647"/>
                  </a:lnTo>
                  <a:lnTo>
                    <a:pt x="30" y="2000"/>
                  </a:lnTo>
                  <a:lnTo>
                    <a:pt x="0" y="2383"/>
                  </a:lnTo>
                  <a:lnTo>
                    <a:pt x="0" y="2765"/>
                  </a:lnTo>
                  <a:lnTo>
                    <a:pt x="59" y="3148"/>
                  </a:lnTo>
                  <a:lnTo>
                    <a:pt x="118" y="3560"/>
                  </a:lnTo>
                  <a:lnTo>
                    <a:pt x="206" y="3942"/>
                  </a:lnTo>
                  <a:lnTo>
                    <a:pt x="295" y="4324"/>
                  </a:lnTo>
                  <a:lnTo>
                    <a:pt x="442" y="4677"/>
                  </a:lnTo>
                  <a:lnTo>
                    <a:pt x="589" y="5001"/>
                  </a:lnTo>
                  <a:lnTo>
                    <a:pt x="736" y="5325"/>
                  </a:lnTo>
                  <a:lnTo>
                    <a:pt x="912" y="5619"/>
                  </a:lnTo>
                  <a:lnTo>
                    <a:pt x="1089" y="5883"/>
                  </a:lnTo>
                  <a:lnTo>
                    <a:pt x="1295" y="6119"/>
                  </a:lnTo>
                  <a:lnTo>
                    <a:pt x="1530" y="6325"/>
                  </a:lnTo>
                  <a:lnTo>
                    <a:pt x="1765" y="6501"/>
                  </a:lnTo>
                  <a:lnTo>
                    <a:pt x="2030" y="6678"/>
                  </a:lnTo>
                  <a:lnTo>
                    <a:pt x="2266" y="6795"/>
                  </a:lnTo>
                  <a:lnTo>
                    <a:pt x="2560" y="6913"/>
                  </a:lnTo>
                  <a:lnTo>
                    <a:pt x="2824" y="7001"/>
                  </a:lnTo>
                  <a:lnTo>
                    <a:pt x="3119" y="7060"/>
                  </a:lnTo>
                  <a:lnTo>
                    <a:pt x="3677" y="7060"/>
                  </a:lnTo>
                  <a:lnTo>
                    <a:pt x="3972" y="7031"/>
                  </a:lnTo>
                  <a:lnTo>
                    <a:pt x="4266" y="6972"/>
                  </a:lnTo>
                  <a:lnTo>
                    <a:pt x="4531" y="6884"/>
                  </a:lnTo>
                  <a:lnTo>
                    <a:pt x="4825" y="6736"/>
                  </a:lnTo>
                  <a:lnTo>
                    <a:pt x="5089" y="6589"/>
                  </a:lnTo>
                  <a:lnTo>
                    <a:pt x="5354" y="6383"/>
                  </a:lnTo>
                  <a:lnTo>
                    <a:pt x="5560" y="6178"/>
                  </a:lnTo>
                  <a:lnTo>
                    <a:pt x="5766" y="5972"/>
                  </a:lnTo>
                  <a:lnTo>
                    <a:pt x="5943" y="5707"/>
                  </a:lnTo>
                  <a:lnTo>
                    <a:pt x="6090" y="5472"/>
                  </a:lnTo>
                  <a:lnTo>
                    <a:pt x="6207" y="5207"/>
                  </a:lnTo>
                  <a:lnTo>
                    <a:pt x="6296" y="4913"/>
                  </a:lnTo>
                  <a:lnTo>
                    <a:pt x="6354" y="4648"/>
                  </a:lnTo>
                  <a:lnTo>
                    <a:pt x="6384" y="4354"/>
                  </a:lnTo>
                  <a:lnTo>
                    <a:pt x="6384" y="4060"/>
                  </a:lnTo>
                  <a:lnTo>
                    <a:pt x="6354" y="3765"/>
                  </a:lnTo>
                  <a:lnTo>
                    <a:pt x="6325" y="3471"/>
                  </a:lnTo>
                  <a:lnTo>
                    <a:pt x="6237" y="3207"/>
                  </a:lnTo>
                  <a:lnTo>
                    <a:pt x="6119" y="2912"/>
                  </a:lnTo>
                  <a:lnTo>
                    <a:pt x="5972" y="2618"/>
                  </a:lnTo>
                  <a:lnTo>
                    <a:pt x="5825" y="2353"/>
                  </a:lnTo>
                  <a:lnTo>
                    <a:pt x="5619" y="2089"/>
                  </a:lnTo>
                  <a:lnTo>
                    <a:pt x="5384" y="1824"/>
                  </a:lnTo>
                  <a:lnTo>
                    <a:pt x="5148" y="1559"/>
                  </a:lnTo>
                  <a:lnTo>
                    <a:pt x="4854" y="1294"/>
                  </a:lnTo>
                  <a:lnTo>
                    <a:pt x="4560" y="1030"/>
                  </a:lnTo>
                  <a:lnTo>
                    <a:pt x="4236" y="824"/>
                  </a:lnTo>
                  <a:lnTo>
                    <a:pt x="3883" y="618"/>
                  </a:lnTo>
                  <a:lnTo>
                    <a:pt x="3530" y="412"/>
                  </a:lnTo>
                  <a:lnTo>
                    <a:pt x="3177" y="265"/>
                  </a:lnTo>
                  <a:lnTo>
                    <a:pt x="2824" y="147"/>
                  </a:lnTo>
                  <a:lnTo>
                    <a:pt x="2471" y="59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396375" y="2562600"/>
              <a:ext cx="158150" cy="139000"/>
            </a:xfrm>
            <a:custGeom>
              <a:avLst/>
              <a:gdLst/>
              <a:ahLst/>
              <a:cxnLst/>
              <a:rect l="l" t="t" r="r" b="b"/>
              <a:pathLst>
                <a:path w="6326" h="5560" extrusionOk="0">
                  <a:moveTo>
                    <a:pt x="4619" y="0"/>
                  </a:moveTo>
                  <a:lnTo>
                    <a:pt x="4531" y="30"/>
                  </a:lnTo>
                  <a:lnTo>
                    <a:pt x="4443" y="30"/>
                  </a:lnTo>
                  <a:lnTo>
                    <a:pt x="4354" y="88"/>
                  </a:lnTo>
                  <a:lnTo>
                    <a:pt x="207" y="2824"/>
                  </a:lnTo>
                  <a:lnTo>
                    <a:pt x="148" y="2883"/>
                  </a:lnTo>
                  <a:lnTo>
                    <a:pt x="89" y="2971"/>
                  </a:lnTo>
                  <a:lnTo>
                    <a:pt x="30" y="3059"/>
                  </a:lnTo>
                  <a:lnTo>
                    <a:pt x="1" y="3148"/>
                  </a:lnTo>
                  <a:lnTo>
                    <a:pt x="1" y="3236"/>
                  </a:lnTo>
                  <a:lnTo>
                    <a:pt x="1" y="3324"/>
                  </a:lnTo>
                  <a:lnTo>
                    <a:pt x="30" y="3412"/>
                  </a:lnTo>
                  <a:lnTo>
                    <a:pt x="89" y="3501"/>
                  </a:lnTo>
                  <a:lnTo>
                    <a:pt x="1324" y="5354"/>
                  </a:lnTo>
                  <a:lnTo>
                    <a:pt x="1383" y="5413"/>
                  </a:lnTo>
                  <a:lnTo>
                    <a:pt x="1442" y="5472"/>
                  </a:lnTo>
                  <a:lnTo>
                    <a:pt x="1530" y="5530"/>
                  </a:lnTo>
                  <a:lnTo>
                    <a:pt x="1619" y="5560"/>
                  </a:lnTo>
                  <a:lnTo>
                    <a:pt x="1795" y="5560"/>
                  </a:lnTo>
                  <a:lnTo>
                    <a:pt x="1883" y="5530"/>
                  </a:lnTo>
                  <a:lnTo>
                    <a:pt x="1972" y="5472"/>
                  </a:lnTo>
                  <a:lnTo>
                    <a:pt x="6090" y="2736"/>
                  </a:lnTo>
                  <a:lnTo>
                    <a:pt x="6178" y="2677"/>
                  </a:lnTo>
                  <a:lnTo>
                    <a:pt x="6237" y="2589"/>
                  </a:lnTo>
                  <a:lnTo>
                    <a:pt x="6266" y="2530"/>
                  </a:lnTo>
                  <a:lnTo>
                    <a:pt x="6296" y="2442"/>
                  </a:lnTo>
                  <a:lnTo>
                    <a:pt x="6325" y="2353"/>
                  </a:lnTo>
                  <a:lnTo>
                    <a:pt x="6296" y="2236"/>
                  </a:lnTo>
                  <a:lnTo>
                    <a:pt x="6266" y="2147"/>
                  </a:lnTo>
                  <a:lnTo>
                    <a:pt x="6237" y="2089"/>
                  </a:lnTo>
                  <a:lnTo>
                    <a:pt x="5001" y="206"/>
                  </a:lnTo>
                  <a:lnTo>
                    <a:pt x="4943" y="147"/>
                  </a:lnTo>
                  <a:lnTo>
                    <a:pt x="4854" y="88"/>
                  </a:lnTo>
                  <a:lnTo>
                    <a:pt x="4796" y="30"/>
                  </a:lnTo>
                  <a:lnTo>
                    <a:pt x="4707" y="30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1438300" y="261112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266" y="1"/>
                  </a:moveTo>
                  <a:lnTo>
                    <a:pt x="3148" y="30"/>
                  </a:lnTo>
                  <a:lnTo>
                    <a:pt x="3060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18" y="2001"/>
                  </a:lnTo>
                  <a:lnTo>
                    <a:pt x="59" y="2060"/>
                  </a:lnTo>
                  <a:lnTo>
                    <a:pt x="30" y="2148"/>
                  </a:lnTo>
                  <a:lnTo>
                    <a:pt x="0" y="2236"/>
                  </a:lnTo>
                  <a:lnTo>
                    <a:pt x="0" y="2324"/>
                  </a:lnTo>
                  <a:lnTo>
                    <a:pt x="0" y="2413"/>
                  </a:lnTo>
                  <a:lnTo>
                    <a:pt x="30" y="2501"/>
                  </a:lnTo>
                  <a:lnTo>
                    <a:pt x="59" y="2589"/>
                  </a:lnTo>
                  <a:lnTo>
                    <a:pt x="1295" y="4442"/>
                  </a:lnTo>
                  <a:lnTo>
                    <a:pt x="1354" y="4531"/>
                  </a:lnTo>
                  <a:lnTo>
                    <a:pt x="1442" y="4589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89"/>
                  </a:lnTo>
                  <a:lnTo>
                    <a:pt x="4736" y="2736"/>
                  </a:lnTo>
                  <a:lnTo>
                    <a:pt x="4825" y="2677"/>
                  </a:lnTo>
                  <a:lnTo>
                    <a:pt x="4884" y="2589"/>
                  </a:lnTo>
                  <a:lnTo>
                    <a:pt x="4913" y="2530"/>
                  </a:lnTo>
                  <a:lnTo>
                    <a:pt x="4942" y="2442"/>
                  </a:lnTo>
                  <a:lnTo>
                    <a:pt x="4972" y="2354"/>
                  </a:lnTo>
                  <a:lnTo>
                    <a:pt x="4942" y="2236"/>
                  </a:lnTo>
                  <a:lnTo>
                    <a:pt x="4913" y="2148"/>
                  </a:lnTo>
                  <a:lnTo>
                    <a:pt x="4884" y="2089"/>
                  </a:lnTo>
                  <a:lnTo>
                    <a:pt x="3648" y="206"/>
                  </a:lnTo>
                  <a:lnTo>
                    <a:pt x="3589" y="148"/>
                  </a:lnTo>
                  <a:lnTo>
                    <a:pt x="3501" y="89"/>
                  </a:lnTo>
                  <a:lnTo>
                    <a:pt x="3442" y="30"/>
                  </a:lnTo>
                  <a:lnTo>
                    <a:pt x="3354" y="30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>
              <a:off x="1114725" y="1619800"/>
              <a:ext cx="157400" cy="349350"/>
            </a:xfrm>
            <a:custGeom>
              <a:avLst/>
              <a:gdLst/>
              <a:ahLst/>
              <a:cxnLst/>
              <a:rect l="l" t="t" r="r" b="b"/>
              <a:pathLst>
                <a:path w="6296" h="13974" extrusionOk="0">
                  <a:moveTo>
                    <a:pt x="4295" y="0"/>
                  </a:moveTo>
                  <a:lnTo>
                    <a:pt x="4119" y="30"/>
                  </a:lnTo>
                  <a:lnTo>
                    <a:pt x="3942" y="89"/>
                  </a:lnTo>
                  <a:lnTo>
                    <a:pt x="3766" y="148"/>
                  </a:lnTo>
                  <a:lnTo>
                    <a:pt x="3618" y="236"/>
                  </a:lnTo>
                  <a:lnTo>
                    <a:pt x="3442" y="353"/>
                  </a:lnTo>
                  <a:lnTo>
                    <a:pt x="3324" y="442"/>
                  </a:lnTo>
                  <a:lnTo>
                    <a:pt x="3177" y="589"/>
                  </a:lnTo>
                  <a:lnTo>
                    <a:pt x="3060" y="736"/>
                  </a:lnTo>
                  <a:lnTo>
                    <a:pt x="2971" y="883"/>
                  </a:lnTo>
                  <a:lnTo>
                    <a:pt x="2883" y="1059"/>
                  </a:lnTo>
                  <a:lnTo>
                    <a:pt x="2824" y="1236"/>
                  </a:lnTo>
                  <a:lnTo>
                    <a:pt x="2765" y="1412"/>
                  </a:lnTo>
                  <a:lnTo>
                    <a:pt x="2736" y="1618"/>
                  </a:lnTo>
                  <a:lnTo>
                    <a:pt x="2118" y="8708"/>
                  </a:lnTo>
                  <a:lnTo>
                    <a:pt x="0" y="13120"/>
                  </a:lnTo>
                  <a:lnTo>
                    <a:pt x="4295" y="13973"/>
                  </a:lnTo>
                  <a:lnTo>
                    <a:pt x="4030" y="9090"/>
                  </a:lnTo>
                  <a:lnTo>
                    <a:pt x="6207" y="2295"/>
                  </a:lnTo>
                  <a:lnTo>
                    <a:pt x="6266" y="2118"/>
                  </a:lnTo>
                  <a:lnTo>
                    <a:pt x="6295" y="1913"/>
                  </a:lnTo>
                  <a:lnTo>
                    <a:pt x="6295" y="1736"/>
                  </a:lnTo>
                  <a:lnTo>
                    <a:pt x="6295" y="1560"/>
                  </a:lnTo>
                  <a:lnTo>
                    <a:pt x="6266" y="1383"/>
                  </a:lnTo>
                  <a:lnTo>
                    <a:pt x="6207" y="1207"/>
                  </a:lnTo>
                  <a:lnTo>
                    <a:pt x="6148" y="1030"/>
                  </a:lnTo>
                  <a:lnTo>
                    <a:pt x="6060" y="854"/>
                  </a:lnTo>
                  <a:lnTo>
                    <a:pt x="5942" y="706"/>
                  </a:lnTo>
                  <a:lnTo>
                    <a:pt x="5825" y="559"/>
                  </a:lnTo>
                  <a:lnTo>
                    <a:pt x="5707" y="442"/>
                  </a:lnTo>
                  <a:lnTo>
                    <a:pt x="5560" y="324"/>
                  </a:lnTo>
                  <a:lnTo>
                    <a:pt x="5413" y="236"/>
                  </a:lnTo>
                  <a:lnTo>
                    <a:pt x="5236" y="148"/>
                  </a:lnTo>
                  <a:lnTo>
                    <a:pt x="5060" y="59"/>
                  </a:lnTo>
                  <a:lnTo>
                    <a:pt x="4883" y="3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1108100" y="1881600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1501" y="1"/>
                  </a:moveTo>
                  <a:lnTo>
                    <a:pt x="1148" y="60"/>
                  </a:lnTo>
                  <a:lnTo>
                    <a:pt x="795" y="177"/>
                  </a:lnTo>
                  <a:lnTo>
                    <a:pt x="471" y="354"/>
                  </a:lnTo>
                  <a:lnTo>
                    <a:pt x="324" y="471"/>
                  </a:lnTo>
                  <a:lnTo>
                    <a:pt x="177" y="618"/>
                  </a:lnTo>
                  <a:lnTo>
                    <a:pt x="89" y="707"/>
                  </a:lnTo>
                  <a:lnTo>
                    <a:pt x="30" y="824"/>
                  </a:lnTo>
                  <a:lnTo>
                    <a:pt x="0" y="942"/>
                  </a:lnTo>
                  <a:lnTo>
                    <a:pt x="0" y="1030"/>
                  </a:lnTo>
                  <a:lnTo>
                    <a:pt x="30" y="1148"/>
                  </a:lnTo>
                  <a:lnTo>
                    <a:pt x="59" y="1236"/>
                  </a:lnTo>
                  <a:lnTo>
                    <a:pt x="118" y="1324"/>
                  </a:lnTo>
                  <a:lnTo>
                    <a:pt x="206" y="1413"/>
                  </a:lnTo>
                  <a:lnTo>
                    <a:pt x="295" y="1471"/>
                  </a:lnTo>
                  <a:lnTo>
                    <a:pt x="383" y="1530"/>
                  </a:lnTo>
                  <a:lnTo>
                    <a:pt x="501" y="1560"/>
                  </a:lnTo>
                  <a:lnTo>
                    <a:pt x="618" y="1589"/>
                  </a:lnTo>
                  <a:lnTo>
                    <a:pt x="736" y="1589"/>
                  </a:lnTo>
                  <a:lnTo>
                    <a:pt x="854" y="1560"/>
                  </a:lnTo>
                  <a:lnTo>
                    <a:pt x="971" y="1501"/>
                  </a:lnTo>
                  <a:lnTo>
                    <a:pt x="1059" y="1413"/>
                  </a:lnTo>
                  <a:lnTo>
                    <a:pt x="1177" y="1324"/>
                  </a:lnTo>
                  <a:lnTo>
                    <a:pt x="1324" y="1266"/>
                  </a:lnTo>
                  <a:lnTo>
                    <a:pt x="1501" y="1236"/>
                  </a:lnTo>
                  <a:lnTo>
                    <a:pt x="1707" y="1207"/>
                  </a:lnTo>
                  <a:lnTo>
                    <a:pt x="2177" y="1207"/>
                  </a:lnTo>
                  <a:lnTo>
                    <a:pt x="2677" y="1236"/>
                  </a:lnTo>
                  <a:lnTo>
                    <a:pt x="3177" y="1324"/>
                  </a:lnTo>
                  <a:lnTo>
                    <a:pt x="3413" y="1413"/>
                  </a:lnTo>
                  <a:lnTo>
                    <a:pt x="3619" y="1471"/>
                  </a:lnTo>
                  <a:lnTo>
                    <a:pt x="3795" y="1560"/>
                  </a:lnTo>
                  <a:lnTo>
                    <a:pt x="3942" y="1677"/>
                  </a:lnTo>
                  <a:lnTo>
                    <a:pt x="4060" y="1795"/>
                  </a:lnTo>
                  <a:lnTo>
                    <a:pt x="4148" y="1913"/>
                  </a:lnTo>
                  <a:lnTo>
                    <a:pt x="4178" y="2030"/>
                  </a:lnTo>
                  <a:lnTo>
                    <a:pt x="4266" y="2148"/>
                  </a:lnTo>
                  <a:lnTo>
                    <a:pt x="4354" y="2207"/>
                  </a:lnTo>
                  <a:lnTo>
                    <a:pt x="4472" y="2266"/>
                  </a:lnTo>
                  <a:lnTo>
                    <a:pt x="4560" y="2295"/>
                  </a:lnTo>
                  <a:lnTo>
                    <a:pt x="4678" y="2325"/>
                  </a:lnTo>
                  <a:lnTo>
                    <a:pt x="4795" y="2295"/>
                  </a:lnTo>
                  <a:lnTo>
                    <a:pt x="4913" y="2266"/>
                  </a:lnTo>
                  <a:lnTo>
                    <a:pt x="5001" y="2236"/>
                  </a:lnTo>
                  <a:lnTo>
                    <a:pt x="5090" y="2177"/>
                  </a:lnTo>
                  <a:lnTo>
                    <a:pt x="5178" y="2089"/>
                  </a:lnTo>
                  <a:lnTo>
                    <a:pt x="5237" y="2001"/>
                  </a:lnTo>
                  <a:lnTo>
                    <a:pt x="5295" y="1913"/>
                  </a:lnTo>
                  <a:lnTo>
                    <a:pt x="5325" y="1795"/>
                  </a:lnTo>
                  <a:lnTo>
                    <a:pt x="5295" y="1648"/>
                  </a:lnTo>
                  <a:lnTo>
                    <a:pt x="5266" y="1530"/>
                  </a:lnTo>
                  <a:lnTo>
                    <a:pt x="5207" y="1354"/>
                  </a:lnTo>
                  <a:lnTo>
                    <a:pt x="5119" y="1207"/>
                  </a:lnTo>
                  <a:lnTo>
                    <a:pt x="5001" y="1060"/>
                  </a:lnTo>
                  <a:lnTo>
                    <a:pt x="4913" y="913"/>
                  </a:lnTo>
                  <a:lnTo>
                    <a:pt x="4648" y="707"/>
                  </a:lnTo>
                  <a:lnTo>
                    <a:pt x="4354" y="530"/>
                  </a:lnTo>
                  <a:lnTo>
                    <a:pt x="4001" y="383"/>
                  </a:lnTo>
                  <a:lnTo>
                    <a:pt x="3678" y="295"/>
                  </a:lnTo>
                  <a:lnTo>
                    <a:pt x="2972" y="118"/>
                  </a:lnTo>
                  <a:lnTo>
                    <a:pt x="2589" y="60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1164725" y="160362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383" y="0"/>
                  </a:moveTo>
                  <a:lnTo>
                    <a:pt x="265" y="30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1" y="383"/>
                  </a:lnTo>
                  <a:lnTo>
                    <a:pt x="1" y="471"/>
                  </a:lnTo>
                  <a:lnTo>
                    <a:pt x="1" y="589"/>
                  </a:lnTo>
                  <a:lnTo>
                    <a:pt x="1" y="706"/>
                  </a:lnTo>
                  <a:lnTo>
                    <a:pt x="30" y="824"/>
                  </a:lnTo>
                  <a:lnTo>
                    <a:pt x="89" y="912"/>
                  </a:lnTo>
                  <a:lnTo>
                    <a:pt x="177" y="1000"/>
                  </a:lnTo>
                  <a:lnTo>
                    <a:pt x="265" y="1089"/>
                  </a:lnTo>
                  <a:lnTo>
                    <a:pt x="354" y="1148"/>
                  </a:lnTo>
                  <a:lnTo>
                    <a:pt x="471" y="1177"/>
                  </a:lnTo>
                  <a:lnTo>
                    <a:pt x="618" y="1206"/>
                  </a:lnTo>
                  <a:lnTo>
                    <a:pt x="1148" y="1206"/>
                  </a:lnTo>
                  <a:lnTo>
                    <a:pt x="1648" y="1236"/>
                  </a:lnTo>
                  <a:lnTo>
                    <a:pt x="2177" y="1295"/>
                  </a:lnTo>
                  <a:lnTo>
                    <a:pt x="2677" y="1383"/>
                  </a:lnTo>
                  <a:lnTo>
                    <a:pt x="3178" y="1501"/>
                  </a:lnTo>
                  <a:lnTo>
                    <a:pt x="3707" y="1618"/>
                  </a:lnTo>
                  <a:lnTo>
                    <a:pt x="4207" y="1765"/>
                  </a:lnTo>
                  <a:lnTo>
                    <a:pt x="4678" y="1912"/>
                  </a:lnTo>
                  <a:lnTo>
                    <a:pt x="4825" y="1971"/>
                  </a:lnTo>
                  <a:lnTo>
                    <a:pt x="4942" y="1971"/>
                  </a:lnTo>
                  <a:lnTo>
                    <a:pt x="5060" y="1942"/>
                  </a:lnTo>
                  <a:lnTo>
                    <a:pt x="5178" y="1912"/>
                  </a:lnTo>
                  <a:lnTo>
                    <a:pt x="5295" y="1854"/>
                  </a:lnTo>
                  <a:lnTo>
                    <a:pt x="5384" y="1765"/>
                  </a:lnTo>
                  <a:lnTo>
                    <a:pt x="5443" y="1677"/>
                  </a:lnTo>
                  <a:lnTo>
                    <a:pt x="5501" y="1589"/>
                  </a:lnTo>
                  <a:lnTo>
                    <a:pt x="5560" y="1471"/>
                  </a:lnTo>
                  <a:lnTo>
                    <a:pt x="5560" y="1383"/>
                  </a:lnTo>
                  <a:lnTo>
                    <a:pt x="5590" y="1265"/>
                  </a:lnTo>
                  <a:lnTo>
                    <a:pt x="5560" y="1177"/>
                  </a:lnTo>
                  <a:lnTo>
                    <a:pt x="5501" y="1059"/>
                  </a:lnTo>
                  <a:lnTo>
                    <a:pt x="5443" y="971"/>
                  </a:lnTo>
                  <a:lnTo>
                    <a:pt x="5354" y="912"/>
                  </a:lnTo>
                  <a:lnTo>
                    <a:pt x="5237" y="853"/>
                  </a:lnTo>
                  <a:lnTo>
                    <a:pt x="4648" y="647"/>
                  </a:lnTo>
                  <a:lnTo>
                    <a:pt x="4089" y="471"/>
                  </a:lnTo>
                  <a:lnTo>
                    <a:pt x="3501" y="324"/>
                  </a:lnTo>
                  <a:lnTo>
                    <a:pt x="2913" y="206"/>
                  </a:lnTo>
                  <a:lnTo>
                    <a:pt x="2324" y="118"/>
                  </a:lnTo>
                  <a:lnTo>
                    <a:pt x="1736" y="59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999250" y="2264025"/>
              <a:ext cx="157400" cy="350075"/>
            </a:xfrm>
            <a:custGeom>
              <a:avLst/>
              <a:gdLst/>
              <a:ahLst/>
              <a:cxnLst/>
              <a:rect l="l" t="t" r="r" b="b"/>
              <a:pathLst>
                <a:path w="6296" h="14003" extrusionOk="0">
                  <a:moveTo>
                    <a:pt x="2001" y="0"/>
                  </a:moveTo>
                  <a:lnTo>
                    <a:pt x="2266" y="4883"/>
                  </a:lnTo>
                  <a:lnTo>
                    <a:pt x="89" y="11678"/>
                  </a:lnTo>
                  <a:lnTo>
                    <a:pt x="30" y="11884"/>
                  </a:lnTo>
                  <a:lnTo>
                    <a:pt x="1" y="12061"/>
                  </a:lnTo>
                  <a:lnTo>
                    <a:pt x="1" y="12237"/>
                  </a:lnTo>
                  <a:lnTo>
                    <a:pt x="1" y="12443"/>
                  </a:lnTo>
                  <a:lnTo>
                    <a:pt x="30" y="12620"/>
                  </a:lnTo>
                  <a:lnTo>
                    <a:pt x="89" y="12796"/>
                  </a:lnTo>
                  <a:lnTo>
                    <a:pt x="148" y="12973"/>
                  </a:lnTo>
                  <a:lnTo>
                    <a:pt x="236" y="13120"/>
                  </a:lnTo>
                  <a:lnTo>
                    <a:pt x="354" y="13267"/>
                  </a:lnTo>
                  <a:lnTo>
                    <a:pt x="472" y="13414"/>
                  </a:lnTo>
                  <a:lnTo>
                    <a:pt x="589" y="13561"/>
                  </a:lnTo>
                  <a:lnTo>
                    <a:pt x="736" y="13649"/>
                  </a:lnTo>
                  <a:lnTo>
                    <a:pt x="883" y="13767"/>
                  </a:lnTo>
                  <a:lnTo>
                    <a:pt x="1060" y="13855"/>
                  </a:lnTo>
                  <a:lnTo>
                    <a:pt x="1236" y="13914"/>
                  </a:lnTo>
                  <a:lnTo>
                    <a:pt x="1413" y="13973"/>
                  </a:lnTo>
                  <a:lnTo>
                    <a:pt x="1619" y="14002"/>
                  </a:lnTo>
                  <a:lnTo>
                    <a:pt x="2001" y="14002"/>
                  </a:lnTo>
                  <a:lnTo>
                    <a:pt x="2178" y="13943"/>
                  </a:lnTo>
                  <a:lnTo>
                    <a:pt x="2354" y="13914"/>
                  </a:lnTo>
                  <a:lnTo>
                    <a:pt x="2531" y="13826"/>
                  </a:lnTo>
                  <a:lnTo>
                    <a:pt x="2678" y="13737"/>
                  </a:lnTo>
                  <a:lnTo>
                    <a:pt x="2825" y="13649"/>
                  </a:lnTo>
                  <a:lnTo>
                    <a:pt x="2972" y="13532"/>
                  </a:lnTo>
                  <a:lnTo>
                    <a:pt x="3119" y="13414"/>
                  </a:lnTo>
                  <a:lnTo>
                    <a:pt x="3207" y="13267"/>
                  </a:lnTo>
                  <a:lnTo>
                    <a:pt x="3325" y="13090"/>
                  </a:lnTo>
                  <a:lnTo>
                    <a:pt x="3413" y="12943"/>
                  </a:lnTo>
                  <a:lnTo>
                    <a:pt x="3472" y="12767"/>
                  </a:lnTo>
                  <a:lnTo>
                    <a:pt x="3531" y="12561"/>
                  </a:lnTo>
                  <a:lnTo>
                    <a:pt x="3531" y="12384"/>
                  </a:lnTo>
                  <a:lnTo>
                    <a:pt x="4178" y="5266"/>
                  </a:lnTo>
                  <a:lnTo>
                    <a:pt x="6296" y="853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1030150" y="2294175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530" y="0"/>
                  </a:moveTo>
                  <a:lnTo>
                    <a:pt x="412" y="30"/>
                  </a:lnTo>
                  <a:lnTo>
                    <a:pt x="324" y="88"/>
                  </a:lnTo>
                  <a:lnTo>
                    <a:pt x="236" y="147"/>
                  </a:lnTo>
                  <a:lnTo>
                    <a:pt x="147" y="206"/>
                  </a:lnTo>
                  <a:lnTo>
                    <a:pt x="89" y="294"/>
                  </a:lnTo>
                  <a:lnTo>
                    <a:pt x="30" y="412"/>
                  </a:lnTo>
                  <a:lnTo>
                    <a:pt x="0" y="530"/>
                  </a:lnTo>
                  <a:lnTo>
                    <a:pt x="0" y="647"/>
                  </a:lnTo>
                  <a:lnTo>
                    <a:pt x="59" y="794"/>
                  </a:lnTo>
                  <a:lnTo>
                    <a:pt x="118" y="941"/>
                  </a:lnTo>
                  <a:lnTo>
                    <a:pt x="206" y="1118"/>
                  </a:lnTo>
                  <a:lnTo>
                    <a:pt x="295" y="1265"/>
                  </a:lnTo>
                  <a:lnTo>
                    <a:pt x="412" y="1383"/>
                  </a:lnTo>
                  <a:lnTo>
                    <a:pt x="677" y="1589"/>
                  </a:lnTo>
                  <a:lnTo>
                    <a:pt x="971" y="1765"/>
                  </a:lnTo>
                  <a:lnTo>
                    <a:pt x="1295" y="1912"/>
                  </a:lnTo>
                  <a:lnTo>
                    <a:pt x="1648" y="2030"/>
                  </a:lnTo>
                  <a:lnTo>
                    <a:pt x="2354" y="2177"/>
                  </a:lnTo>
                  <a:lnTo>
                    <a:pt x="2736" y="2236"/>
                  </a:lnTo>
                  <a:lnTo>
                    <a:pt x="3089" y="2295"/>
                  </a:lnTo>
                  <a:lnTo>
                    <a:pt x="3471" y="2324"/>
                  </a:lnTo>
                  <a:lnTo>
                    <a:pt x="3824" y="2295"/>
                  </a:lnTo>
                  <a:lnTo>
                    <a:pt x="4177" y="2236"/>
                  </a:lnTo>
                  <a:lnTo>
                    <a:pt x="4530" y="2118"/>
                  </a:lnTo>
                  <a:lnTo>
                    <a:pt x="4854" y="1942"/>
                  </a:lnTo>
                  <a:lnTo>
                    <a:pt x="5001" y="1824"/>
                  </a:lnTo>
                  <a:lnTo>
                    <a:pt x="5148" y="1706"/>
                  </a:lnTo>
                  <a:lnTo>
                    <a:pt x="5236" y="1589"/>
                  </a:lnTo>
                  <a:lnTo>
                    <a:pt x="5295" y="1500"/>
                  </a:lnTo>
                  <a:lnTo>
                    <a:pt x="5325" y="1383"/>
                  </a:lnTo>
                  <a:lnTo>
                    <a:pt x="5325" y="1265"/>
                  </a:lnTo>
                  <a:lnTo>
                    <a:pt x="5295" y="1177"/>
                  </a:lnTo>
                  <a:lnTo>
                    <a:pt x="5266" y="1059"/>
                  </a:lnTo>
                  <a:lnTo>
                    <a:pt x="5207" y="971"/>
                  </a:lnTo>
                  <a:lnTo>
                    <a:pt x="5119" y="883"/>
                  </a:lnTo>
                  <a:lnTo>
                    <a:pt x="5031" y="824"/>
                  </a:lnTo>
                  <a:lnTo>
                    <a:pt x="4942" y="765"/>
                  </a:lnTo>
                  <a:lnTo>
                    <a:pt x="4825" y="736"/>
                  </a:lnTo>
                  <a:lnTo>
                    <a:pt x="4707" y="706"/>
                  </a:lnTo>
                  <a:lnTo>
                    <a:pt x="4589" y="736"/>
                  </a:lnTo>
                  <a:lnTo>
                    <a:pt x="4472" y="765"/>
                  </a:lnTo>
                  <a:lnTo>
                    <a:pt x="4354" y="824"/>
                  </a:lnTo>
                  <a:lnTo>
                    <a:pt x="4236" y="883"/>
                  </a:lnTo>
                  <a:lnTo>
                    <a:pt x="4148" y="971"/>
                  </a:lnTo>
                  <a:lnTo>
                    <a:pt x="4001" y="1030"/>
                  </a:lnTo>
                  <a:lnTo>
                    <a:pt x="3824" y="1059"/>
                  </a:lnTo>
                  <a:lnTo>
                    <a:pt x="3619" y="1089"/>
                  </a:lnTo>
                  <a:lnTo>
                    <a:pt x="3148" y="1118"/>
                  </a:lnTo>
                  <a:lnTo>
                    <a:pt x="2648" y="1059"/>
                  </a:lnTo>
                  <a:lnTo>
                    <a:pt x="2148" y="971"/>
                  </a:lnTo>
                  <a:lnTo>
                    <a:pt x="1912" y="912"/>
                  </a:lnTo>
                  <a:lnTo>
                    <a:pt x="1707" y="824"/>
                  </a:lnTo>
                  <a:lnTo>
                    <a:pt x="1530" y="736"/>
                  </a:lnTo>
                  <a:lnTo>
                    <a:pt x="1383" y="618"/>
                  </a:lnTo>
                  <a:lnTo>
                    <a:pt x="1265" y="530"/>
                  </a:lnTo>
                  <a:lnTo>
                    <a:pt x="1177" y="383"/>
                  </a:lnTo>
                  <a:lnTo>
                    <a:pt x="1118" y="265"/>
                  </a:lnTo>
                  <a:lnTo>
                    <a:pt x="1059" y="177"/>
                  </a:lnTo>
                  <a:lnTo>
                    <a:pt x="971" y="88"/>
                  </a:lnTo>
                  <a:lnTo>
                    <a:pt x="853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966900" y="258097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530" y="1"/>
                  </a:moveTo>
                  <a:lnTo>
                    <a:pt x="412" y="59"/>
                  </a:lnTo>
                  <a:lnTo>
                    <a:pt x="295" y="118"/>
                  </a:lnTo>
                  <a:lnTo>
                    <a:pt x="206" y="177"/>
                  </a:lnTo>
                  <a:lnTo>
                    <a:pt x="148" y="265"/>
                  </a:lnTo>
                  <a:lnTo>
                    <a:pt x="89" y="383"/>
                  </a:lnTo>
                  <a:lnTo>
                    <a:pt x="30" y="471"/>
                  </a:lnTo>
                  <a:lnTo>
                    <a:pt x="1" y="589"/>
                  </a:lnTo>
                  <a:lnTo>
                    <a:pt x="1" y="677"/>
                  </a:lnTo>
                  <a:lnTo>
                    <a:pt x="30" y="795"/>
                  </a:lnTo>
                  <a:lnTo>
                    <a:pt x="59" y="883"/>
                  </a:lnTo>
                  <a:lnTo>
                    <a:pt x="148" y="971"/>
                  </a:lnTo>
                  <a:lnTo>
                    <a:pt x="236" y="1059"/>
                  </a:lnTo>
                  <a:lnTo>
                    <a:pt x="354" y="1118"/>
                  </a:lnTo>
                  <a:lnTo>
                    <a:pt x="912" y="1295"/>
                  </a:lnTo>
                  <a:lnTo>
                    <a:pt x="1501" y="1471"/>
                  </a:lnTo>
                  <a:lnTo>
                    <a:pt x="2089" y="1618"/>
                  </a:lnTo>
                  <a:lnTo>
                    <a:pt x="2677" y="1736"/>
                  </a:lnTo>
                  <a:lnTo>
                    <a:pt x="3266" y="1824"/>
                  </a:lnTo>
                  <a:lnTo>
                    <a:pt x="3854" y="1913"/>
                  </a:lnTo>
                  <a:lnTo>
                    <a:pt x="4442" y="1942"/>
                  </a:lnTo>
                  <a:lnTo>
                    <a:pt x="5060" y="1971"/>
                  </a:lnTo>
                  <a:lnTo>
                    <a:pt x="5207" y="1942"/>
                  </a:lnTo>
                  <a:lnTo>
                    <a:pt x="5295" y="1913"/>
                  </a:lnTo>
                  <a:lnTo>
                    <a:pt x="5413" y="1854"/>
                  </a:lnTo>
                  <a:lnTo>
                    <a:pt x="5472" y="1765"/>
                  </a:lnTo>
                  <a:lnTo>
                    <a:pt x="5531" y="1677"/>
                  </a:lnTo>
                  <a:lnTo>
                    <a:pt x="5590" y="1589"/>
                  </a:lnTo>
                  <a:lnTo>
                    <a:pt x="5590" y="1471"/>
                  </a:lnTo>
                  <a:lnTo>
                    <a:pt x="5590" y="1354"/>
                  </a:lnTo>
                  <a:lnTo>
                    <a:pt x="5590" y="1265"/>
                  </a:lnTo>
                  <a:lnTo>
                    <a:pt x="5531" y="1148"/>
                  </a:lnTo>
                  <a:lnTo>
                    <a:pt x="5501" y="1030"/>
                  </a:lnTo>
                  <a:lnTo>
                    <a:pt x="5413" y="942"/>
                  </a:lnTo>
                  <a:lnTo>
                    <a:pt x="5325" y="883"/>
                  </a:lnTo>
                  <a:lnTo>
                    <a:pt x="5237" y="824"/>
                  </a:lnTo>
                  <a:lnTo>
                    <a:pt x="5119" y="765"/>
                  </a:lnTo>
                  <a:lnTo>
                    <a:pt x="4972" y="765"/>
                  </a:lnTo>
                  <a:lnTo>
                    <a:pt x="4442" y="736"/>
                  </a:lnTo>
                  <a:lnTo>
                    <a:pt x="3942" y="706"/>
                  </a:lnTo>
                  <a:lnTo>
                    <a:pt x="3413" y="648"/>
                  </a:lnTo>
                  <a:lnTo>
                    <a:pt x="2913" y="559"/>
                  </a:lnTo>
                  <a:lnTo>
                    <a:pt x="2383" y="471"/>
                  </a:lnTo>
                  <a:lnTo>
                    <a:pt x="1883" y="353"/>
                  </a:lnTo>
                  <a:lnTo>
                    <a:pt x="1383" y="206"/>
                  </a:lnTo>
                  <a:lnTo>
                    <a:pt x="912" y="30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638175" y="198015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1765" y="0"/>
                  </a:moveTo>
                  <a:lnTo>
                    <a:pt x="1560" y="30"/>
                  </a:lnTo>
                  <a:lnTo>
                    <a:pt x="1383" y="59"/>
                  </a:lnTo>
                  <a:lnTo>
                    <a:pt x="1207" y="89"/>
                  </a:lnTo>
                  <a:lnTo>
                    <a:pt x="1030" y="177"/>
                  </a:lnTo>
                  <a:lnTo>
                    <a:pt x="883" y="265"/>
                  </a:lnTo>
                  <a:lnTo>
                    <a:pt x="736" y="353"/>
                  </a:lnTo>
                  <a:lnTo>
                    <a:pt x="589" y="471"/>
                  </a:lnTo>
                  <a:lnTo>
                    <a:pt x="471" y="589"/>
                  </a:lnTo>
                  <a:lnTo>
                    <a:pt x="353" y="736"/>
                  </a:lnTo>
                  <a:lnTo>
                    <a:pt x="236" y="883"/>
                  </a:lnTo>
                  <a:lnTo>
                    <a:pt x="148" y="1059"/>
                  </a:lnTo>
                  <a:lnTo>
                    <a:pt x="89" y="1236"/>
                  </a:lnTo>
                  <a:lnTo>
                    <a:pt x="30" y="1442"/>
                  </a:lnTo>
                  <a:lnTo>
                    <a:pt x="0" y="1618"/>
                  </a:lnTo>
                  <a:lnTo>
                    <a:pt x="0" y="1824"/>
                  </a:lnTo>
                  <a:lnTo>
                    <a:pt x="30" y="2001"/>
                  </a:lnTo>
                  <a:lnTo>
                    <a:pt x="59" y="2177"/>
                  </a:lnTo>
                  <a:lnTo>
                    <a:pt x="118" y="2354"/>
                  </a:lnTo>
                  <a:lnTo>
                    <a:pt x="177" y="2530"/>
                  </a:lnTo>
                  <a:lnTo>
                    <a:pt x="265" y="2707"/>
                  </a:lnTo>
                  <a:lnTo>
                    <a:pt x="353" y="2854"/>
                  </a:lnTo>
                  <a:lnTo>
                    <a:pt x="471" y="3001"/>
                  </a:lnTo>
                  <a:lnTo>
                    <a:pt x="618" y="3119"/>
                  </a:lnTo>
                  <a:lnTo>
                    <a:pt x="736" y="3236"/>
                  </a:lnTo>
                  <a:lnTo>
                    <a:pt x="912" y="3324"/>
                  </a:lnTo>
                  <a:lnTo>
                    <a:pt x="1059" y="3413"/>
                  </a:lnTo>
                  <a:lnTo>
                    <a:pt x="1236" y="3472"/>
                  </a:lnTo>
                  <a:lnTo>
                    <a:pt x="1442" y="3530"/>
                  </a:lnTo>
                  <a:lnTo>
                    <a:pt x="1618" y="3560"/>
                  </a:lnTo>
                  <a:lnTo>
                    <a:pt x="8737" y="4178"/>
                  </a:lnTo>
                  <a:lnTo>
                    <a:pt x="13150" y="6296"/>
                  </a:lnTo>
                  <a:lnTo>
                    <a:pt x="14003" y="2001"/>
                  </a:lnTo>
                  <a:lnTo>
                    <a:pt x="9120" y="2265"/>
                  </a:lnTo>
                  <a:lnTo>
                    <a:pt x="2324" y="89"/>
                  </a:lnTo>
                  <a:lnTo>
                    <a:pt x="2148" y="30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899975" y="2011775"/>
              <a:ext cx="58125" cy="132400"/>
            </a:xfrm>
            <a:custGeom>
              <a:avLst/>
              <a:gdLst/>
              <a:ahLst/>
              <a:cxnLst/>
              <a:rect l="l" t="t" r="r" b="b"/>
              <a:pathLst>
                <a:path w="2325" h="5296" extrusionOk="0">
                  <a:moveTo>
                    <a:pt x="1677" y="0"/>
                  </a:moveTo>
                  <a:lnTo>
                    <a:pt x="1560" y="30"/>
                  </a:lnTo>
                  <a:lnTo>
                    <a:pt x="1383" y="89"/>
                  </a:lnTo>
                  <a:lnTo>
                    <a:pt x="1207" y="177"/>
                  </a:lnTo>
                  <a:lnTo>
                    <a:pt x="1089" y="295"/>
                  </a:lnTo>
                  <a:lnTo>
                    <a:pt x="942" y="412"/>
                  </a:lnTo>
                  <a:lnTo>
                    <a:pt x="736" y="677"/>
                  </a:lnTo>
                  <a:lnTo>
                    <a:pt x="560" y="971"/>
                  </a:lnTo>
                  <a:lnTo>
                    <a:pt x="413" y="1295"/>
                  </a:lnTo>
                  <a:lnTo>
                    <a:pt x="295" y="1618"/>
                  </a:lnTo>
                  <a:lnTo>
                    <a:pt x="148" y="2324"/>
                  </a:lnTo>
                  <a:lnTo>
                    <a:pt x="89" y="2707"/>
                  </a:lnTo>
                  <a:lnTo>
                    <a:pt x="30" y="3089"/>
                  </a:lnTo>
                  <a:lnTo>
                    <a:pt x="1" y="3442"/>
                  </a:lnTo>
                  <a:lnTo>
                    <a:pt x="30" y="3824"/>
                  </a:lnTo>
                  <a:lnTo>
                    <a:pt x="89" y="4177"/>
                  </a:lnTo>
                  <a:lnTo>
                    <a:pt x="207" y="4501"/>
                  </a:lnTo>
                  <a:lnTo>
                    <a:pt x="383" y="4825"/>
                  </a:lnTo>
                  <a:lnTo>
                    <a:pt x="501" y="4972"/>
                  </a:lnTo>
                  <a:lnTo>
                    <a:pt x="618" y="5119"/>
                  </a:lnTo>
                  <a:lnTo>
                    <a:pt x="736" y="5207"/>
                  </a:lnTo>
                  <a:lnTo>
                    <a:pt x="854" y="5266"/>
                  </a:lnTo>
                  <a:lnTo>
                    <a:pt x="942" y="5295"/>
                  </a:lnTo>
                  <a:lnTo>
                    <a:pt x="1177" y="5295"/>
                  </a:lnTo>
                  <a:lnTo>
                    <a:pt x="1266" y="5236"/>
                  </a:lnTo>
                  <a:lnTo>
                    <a:pt x="1354" y="5178"/>
                  </a:lnTo>
                  <a:lnTo>
                    <a:pt x="1442" y="5089"/>
                  </a:lnTo>
                  <a:lnTo>
                    <a:pt x="1501" y="5001"/>
                  </a:lnTo>
                  <a:lnTo>
                    <a:pt x="1560" y="4913"/>
                  </a:lnTo>
                  <a:lnTo>
                    <a:pt x="1589" y="4795"/>
                  </a:lnTo>
                  <a:lnTo>
                    <a:pt x="1619" y="4678"/>
                  </a:lnTo>
                  <a:lnTo>
                    <a:pt x="1619" y="4560"/>
                  </a:lnTo>
                  <a:lnTo>
                    <a:pt x="1589" y="4442"/>
                  </a:lnTo>
                  <a:lnTo>
                    <a:pt x="1530" y="4325"/>
                  </a:lnTo>
                  <a:lnTo>
                    <a:pt x="1442" y="4236"/>
                  </a:lnTo>
                  <a:lnTo>
                    <a:pt x="1354" y="4119"/>
                  </a:lnTo>
                  <a:lnTo>
                    <a:pt x="1295" y="3972"/>
                  </a:lnTo>
                  <a:lnTo>
                    <a:pt x="1266" y="3795"/>
                  </a:lnTo>
                  <a:lnTo>
                    <a:pt x="1236" y="3589"/>
                  </a:lnTo>
                  <a:lnTo>
                    <a:pt x="1207" y="3118"/>
                  </a:lnTo>
                  <a:lnTo>
                    <a:pt x="1266" y="2618"/>
                  </a:lnTo>
                  <a:lnTo>
                    <a:pt x="1354" y="2118"/>
                  </a:lnTo>
                  <a:lnTo>
                    <a:pt x="1413" y="1883"/>
                  </a:lnTo>
                  <a:lnTo>
                    <a:pt x="1501" y="1677"/>
                  </a:lnTo>
                  <a:lnTo>
                    <a:pt x="1589" y="1501"/>
                  </a:lnTo>
                  <a:lnTo>
                    <a:pt x="1707" y="1353"/>
                  </a:lnTo>
                  <a:lnTo>
                    <a:pt x="1824" y="1236"/>
                  </a:lnTo>
                  <a:lnTo>
                    <a:pt x="1942" y="1177"/>
                  </a:lnTo>
                  <a:lnTo>
                    <a:pt x="2060" y="1118"/>
                  </a:lnTo>
                  <a:lnTo>
                    <a:pt x="2177" y="1030"/>
                  </a:lnTo>
                  <a:lnTo>
                    <a:pt x="2236" y="942"/>
                  </a:lnTo>
                  <a:lnTo>
                    <a:pt x="2295" y="853"/>
                  </a:lnTo>
                  <a:lnTo>
                    <a:pt x="2325" y="736"/>
                  </a:lnTo>
                  <a:lnTo>
                    <a:pt x="2325" y="618"/>
                  </a:lnTo>
                  <a:lnTo>
                    <a:pt x="2325" y="500"/>
                  </a:lnTo>
                  <a:lnTo>
                    <a:pt x="2295" y="412"/>
                  </a:lnTo>
                  <a:lnTo>
                    <a:pt x="2236" y="295"/>
                  </a:lnTo>
                  <a:lnTo>
                    <a:pt x="2177" y="206"/>
                  </a:lnTo>
                  <a:lnTo>
                    <a:pt x="2119" y="118"/>
                  </a:lnTo>
                  <a:lnTo>
                    <a:pt x="2030" y="59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622000" y="1948525"/>
              <a:ext cx="50025" cy="139750"/>
            </a:xfrm>
            <a:custGeom>
              <a:avLst/>
              <a:gdLst/>
              <a:ahLst/>
              <a:cxnLst/>
              <a:rect l="l" t="t" r="r" b="b"/>
              <a:pathLst>
                <a:path w="2001" h="5590" extrusionOk="0">
                  <a:moveTo>
                    <a:pt x="1177" y="1"/>
                  </a:moveTo>
                  <a:lnTo>
                    <a:pt x="1089" y="59"/>
                  </a:lnTo>
                  <a:lnTo>
                    <a:pt x="1000" y="118"/>
                  </a:lnTo>
                  <a:lnTo>
                    <a:pt x="912" y="206"/>
                  </a:lnTo>
                  <a:lnTo>
                    <a:pt x="853" y="324"/>
                  </a:lnTo>
                  <a:lnTo>
                    <a:pt x="677" y="912"/>
                  </a:lnTo>
                  <a:lnTo>
                    <a:pt x="500" y="1471"/>
                  </a:lnTo>
                  <a:lnTo>
                    <a:pt x="353" y="2060"/>
                  </a:lnTo>
                  <a:lnTo>
                    <a:pt x="236" y="2648"/>
                  </a:lnTo>
                  <a:lnTo>
                    <a:pt x="147" y="3236"/>
                  </a:lnTo>
                  <a:lnTo>
                    <a:pt x="59" y="3825"/>
                  </a:lnTo>
                  <a:lnTo>
                    <a:pt x="30" y="4442"/>
                  </a:lnTo>
                  <a:lnTo>
                    <a:pt x="0" y="5031"/>
                  </a:lnTo>
                  <a:lnTo>
                    <a:pt x="30" y="5178"/>
                  </a:lnTo>
                  <a:lnTo>
                    <a:pt x="59" y="5295"/>
                  </a:lnTo>
                  <a:lnTo>
                    <a:pt x="118" y="5384"/>
                  </a:lnTo>
                  <a:lnTo>
                    <a:pt x="206" y="5472"/>
                  </a:lnTo>
                  <a:lnTo>
                    <a:pt x="294" y="5531"/>
                  </a:lnTo>
                  <a:lnTo>
                    <a:pt x="383" y="5560"/>
                  </a:lnTo>
                  <a:lnTo>
                    <a:pt x="500" y="5560"/>
                  </a:lnTo>
                  <a:lnTo>
                    <a:pt x="618" y="5590"/>
                  </a:lnTo>
                  <a:lnTo>
                    <a:pt x="736" y="5560"/>
                  </a:lnTo>
                  <a:lnTo>
                    <a:pt x="824" y="5531"/>
                  </a:lnTo>
                  <a:lnTo>
                    <a:pt x="942" y="5472"/>
                  </a:lnTo>
                  <a:lnTo>
                    <a:pt x="1030" y="5413"/>
                  </a:lnTo>
                  <a:lnTo>
                    <a:pt x="1118" y="5325"/>
                  </a:lnTo>
                  <a:lnTo>
                    <a:pt x="1177" y="5207"/>
                  </a:lnTo>
                  <a:lnTo>
                    <a:pt x="1206" y="5090"/>
                  </a:lnTo>
                  <a:lnTo>
                    <a:pt x="1206" y="4942"/>
                  </a:lnTo>
                  <a:lnTo>
                    <a:pt x="1236" y="4442"/>
                  </a:lnTo>
                  <a:lnTo>
                    <a:pt x="1265" y="3913"/>
                  </a:lnTo>
                  <a:lnTo>
                    <a:pt x="1324" y="3383"/>
                  </a:lnTo>
                  <a:lnTo>
                    <a:pt x="1412" y="2883"/>
                  </a:lnTo>
                  <a:lnTo>
                    <a:pt x="1501" y="2383"/>
                  </a:lnTo>
                  <a:lnTo>
                    <a:pt x="1618" y="1883"/>
                  </a:lnTo>
                  <a:lnTo>
                    <a:pt x="1765" y="1383"/>
                  </a:lnTo>
                  <a:lnTo>
                    <a:pt x="1942" y="883"/>
                  </a:lnTo>
                  <a:lnTo>
                    <a:pt x="1971" y="736"/>
                  </a:lnTo>
                  <a:lnTo>
                    <a:pt x="2001" y="618"/>
                  </a:lnTo>
                  <a:lnTo>
                    <a:pt x="1971" y="501"/>
                  </a:lnTo>
                  <a:lnTo>
                    <a:pt x="1912" y="383"/>
                  </a:lnTo>
                  <a:lnTo>
                    <a:pt x="1854" y="295"/>
                  </a:lnTo>
                  <a:lnTo>
                    <a:pt x="1795" y="206"/>
                  </a:lnTo>
                  <a:lnTo>
                    <a:pt x="1706" y="118"/>
                  </a:lnTo>
                  <a:lnTo>
                    <a:pt x="1618" y="59"/>
                  </a:lnTo>
                  <a:lnTo>
                    <a:pt x="1501" y="3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283125" y="209560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854" y="1"/>
                  </a:moveTo>
                  <a:lnTo>
                    <a:pt x="1" y="4296"/>
                  </a:lnTo>
                  <a:lnTo>
                    <a:pt x="1" y="4296"/>
                  </a:lnTo>
                  <a:lnTo>
                    <a:pt x="4884" y="4060"/>
                  </a:lnTo>
                  <a:lnTo>
                    <a:pt x="11679" y="6208"/>
                  </a:lnTo>
                  <a:lnTo>
                    <a:pt x="11855" y="6266"/>
                  </a:lnTo>
                  <a:lnTo>
                    <a:pt x="12061" y="6296"/>
                  </a:lnTo>
                  <a:lnTo>
                    <a:pt x="12414" y="6296"/>
                  </a:lnTo>
                  <a:lnTo>
                    <a:pt x="12620" y="6266"/>
                  </a:lnTo>
                  <a:lnTo>
                    <a:pt x="12797" y="6208"/>
                  </a:lnTo>
                  <a:lnTo>
                    <a:pt x="12944" y="6149"/>
                  </a:lnTo>
                  <a:lnTo>
                    <a:pt x="13120" y="6061"/>
                  </a:lnTo>
                  <a:lnTo>
                    <a:pt x="13267" y="5972"/>
                  </a:lnTo>
                  <a:lnTo>
                    <a:pt x="13414" y="5855"/>
                  </a:lnTo>
                  <a:lnTo>
                    <a:pt x="13532" y="5708"/>
                  </a:lnTo>
                  <a:lnTo>
                    <a:pt x="13650" y="5560"/>
                  </a:lnTo>
                  <a:lnTo>
                    <a:pt x="13767" y="5413"/>
                  </a:lnTo>
                  <a:lnTo>
                    <a:pt x="13856" y="5237"/>
                  </a:lnTo>
                  <a:lnTo>
                    <a:pt x="13914" y="5060"/>
                  </a:lnTo>
                  <a:lnTo>
                    <a:pt x="13944" y="4884"/>
                  </a:lnTo>
                  <a:lnTo>
                    <a:pt x="13973" y="4678"/>
                  </a:lnTo>
                  <a:lnTo>
                    <a:pt x="14003" y="4501"/>
                  </a:lnTo>
                  <a:lnTo>
                    <a:pt x="13973" y="4296"/>
                  </a:lnTo>
                  <a:lnTo>
                    <a:pt x="13944" y="4119"/>
                  </a:lnTo>
                  <a:lnTo>
                    <a:pt x="13885" y="3943"/>
                  </a:lnTo>
                  <a:lnTo>
                    <a:pt x="13826" y="3766"/>
                  </a:lnTo>
                  <a:lnTo>
                    <a:pt x="13738" y="3619"/>
                  </a:lnTo>
                  <a:lnTo>
                    <a:pt x="13650" y="3472"/>
                  </a:lnTo>
                  <a:lnTo>
                    <a:pt x="13532" y="3325"/>
                  </a:lnTo>
                  <a:lnTo>
                    <a:pt x="13385" y="3207"/>
                  </a:lnTo>
                  <a:lnTo>
                    <a:pt x="13238" y="3089"/>
                  </a:lnTo>
                  <a:lnTo>
                    <a:pt x="13091" y="2972"/>
                  </a:lnTo>
                  <a:lnTo>
                    <a:pt x="12914" y="2913"/>
                  </a:lnTo>
                  <a:lnTo>
                    <a:pt x="12738" y="2825"/>
                  </a:lnTo>
                  <a:lnTo>
                    <a:pt x="12561" y="2795"/>
                  </a:lnTo>
                  <a:lnTo>
                    <a:pt x="12385" y="2766"/>
                  </a:lnTo>
                  <a:lnTo>
                    <a:pt x="5266" y="2119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1313275" y="2089000"/>
              <a:ext cx="57400" cy="133125"/>
            </a:xfrm>
            <a:custGeom>
              <a:avLst/>
              <a:gdLst/>
              <a:ahLst/>
              <a:cxnLst/>
              <a:rect l="l" t="t" r="r" b="b"/>
              <a:pathLst>
                <a:path w="2296" h="5325" extrusionOk="0">
                  <a:moveTo>
                    <a:pt x="1266" y="0"/>
                  </a:moveTo>
                  <a:lnTo>
                    <a:pt x="1148" y="29"/>
                  </a:lnTo>
                  <a:lnTo>
                    <a:pt x="1060" y="59"/>
                  </a:lnTo>
                  <a:lnTo>
                    <a:pt x="971" y="118"/>
                  </a:lnTo>
                  <a:lnTo>
                    <a:pt x="883" y="206"/>
                  </a:lnTo>
                  <a:lnTo>
                    <a:pt x="824" y="294"/>
                  </a:lnTo>
                  <a:lnTo>
                    <a:pt x="765" y="412"/>
                  </a:lnTo>
                  <a:lnTo>
                    <a:pt x="736" y="500"/>
                  </a:lnTo>
                  <a:lnTo>
                    <a:pt x="707" y="618"/>
                  </a:lnTo>
                  <a:lnTo>
                    <a:pt x="707" y="735"/>
                  </a:lnTo>
                  <a:lnTo>
                    <a:pt x="736" y="853"/>
                  </a:lnTo>
                  <a:lnTo>
                    <a:pt x="795" y="971"/>
                  </a:lnTo>
                  <a:lnTo>
                    <a:pt x="883" y="1088"/>
                  </a:lnTo>
                  <a:lnTo>
                    <a:pt x="971" y="1177"/>
                  </a:lnTo>
                  <a:lnTo>
                    <a:pt x="1030" y="1324"/>
                  </a:lnTo>
                  <a:lnTo>
                    <a:pt x="1060" y="1500"/>
                  </a:lnTo>
                  <a:lnTo>
                    <a:pt x="1089" y="1706"/>
                  </a:lnTo>
                  <a:lnTo>
                    <a:pt x="1118" y="2177"/>
                  </a:lnTo>
                  <a:lnTo>
                    <a:pt x="1060" y="2677"/>
                  </a:lnTo>
                  <a:lnTo>
                    <a:pt x="971" y="3177"/>
                  </a:lnTo>
                  <a:lnTo>
                    <a:pt x="913" y="3412"/>
                  </a:lnTo>
                  <a:lnTo>
                    <a:pt x="824" y="3618"/>
                  </a:lnTo>
                  <a:lnTo>
                    <a:pt x="736" y="3795"/>
                  </a:lnTo>
                  <a:lnTo>
                    <a:pt x="618" y="3971"/>
                  </a:lnTo>
                  <a:lnTo>
                    <a:pt x="501" y="4059"/>
                  </a:lnTo>
                  <a:lnTo>
                    <a:pt x="383" y="4148"/>
                  </a:lnTo>
                  <a:lnTo>
                    <a:pt x="265" y="4207"/>
                  </a:lnTo>
                  <a:lnTo>
                    <a:pt x="148" y="4265"/>
                  </a:lnTo>
                  <a:lnTo>
                    <a:pt x="89" y="4354"/>
                  </a:lnTo>
                  <a:lnTo>
                    <a:pt x="30" y="4471"/>
                  </a:lnTo>
                  <a:lnTo>
                    <a:pt x="1" y="4589"/>
                  </a:lnTo>
                  <a:lnTo>
                    <a:pt x="1" y="4677"/>
                  </a:lnTo>
                  <a:lnTo>
                    <a:pt x="1" y="4795"/>
                  </a:lnTo>
                  <a:lnTo>
                    <a:pt x="30" y="4913"/>
                  </a:lnTo>
                  <a:lnTo>
                    <a:pt x="59" y="5001"/>
                  </a:lnTo>
                  <a:lnTo>
                    <a:pt x="148" y="5118"/>
                  </a:lnTo>
                  <a:lnTo>
                    <a:pt x="207" y="5177"/>
                  </a:lnTo>
                  <a:lnTo>
                    <a:pt x="295" y="5266"/>
                  </a:lnTo>
                  <a:lnTo>
                    <a:pt x="412" y="5295"/>
                  </a:lnTo>
                  <a:lnTo>
                    <a:pt x="501" y="5324"/>
                  </a:lnTo>
                  <a:lnTo>
                    <a:pt x="648" y="5324"/>
                  </a:lnTo>
                  <a:lnTo>
                    <a:pt x="765" y="5295"/>
                  </a:lnTo>
                  <a:lnTo>
                    <a:pt x="942" y="5207"/>
                  </a:lnTo>
                  <a:lnTo>
                    <a:pt x="1089" y="5118"/>
                  </a:lnTo>
                  <a:lnTo>
                    <a:pt x="1236" y="5030"/>
                  </a:lnTo>
                  <a:lnTo>
                    <a:pt x="1383" y="4913"/>
                  </a:lnTo>
                  <a:lnTo>
                    <a:pt x="1589" y="4648"/>
                  </a:lnTo>
                  <a:lnTo>
                    <a:pt x="1766" y="4354"/>
                  </a:lnTo>
                  <a:lnTo>
                    <a:pt x="1913" y="4030"/>
                  </a:lnTo>
                  <a:lnTo>
                    <a:pt x="2001" y="3677"/>
                  </a:lnTo>
                  <a:lnTo>
                    <a:pt x="2177" y="2971"/>
                  </a:lnTo>
                  <a:lnTo>
                    <a:pt x="2236" y="2618"/>
                  </a:lnTo>
                  <a:lnTo>
                    <a:pt x="2295" y="2236"/>
                  </a:lnTo>
                  <a:lnTo>
                    <a:pt x="2295" y="1853"/>
                  </a:lnTo>
                  <a:lnTo>
                    <a:pt x="2295" y="1500"/>
                  </a:lnTo>
                  <a:lnTo>
                    <a:pt x="2236" y="1147"/>
                  </a:lnTo>
                  <a:lnTo>
                    <a:pt x="2119" y="794"/>
                  </a:lnTo>
                  <a:lnTo>
                    <a:pt x="1942" y="471"/>
                  </a:lnTo>
                  <a:lnTo>
                    <a:pt x="1824" y="324"/>
                  </a:lnTo>
                  <a:lnTo>
                    <a:pt x="1677" y="177"/>
                  </a:lnTo>
                  <a:lnTo>
                    <a:pt x="1589" y="88"/>
                  </a:lnTo>
                  <a:lnTo>
                    <a:pt x="1471" y="29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1599350" y="2145625"/>
              <a:ext cx="49300" cy="139750"/>
            </a:xfrm>
            <a:custGeom>
              <a:avLst/>
              <a:gdLst/>
              <a:ahLst/>
              <a:cxnLst/>
              <a:rect l="l" t="t" r="r" b="b"/>
              <a:pathLst>
                <a:path w="1972" h="5590" extrusionOk="0">
                  <a:moveTo>
                    <a:pt x="1383" y="0"/>
                  </a:moveTo>
                  <a:lnTo>
                    <a:pt x="1265" y="30"/>
                  </a:lnTo>
                  <a:lnTo>
                    <a:pt x="1177" y="59"/>
                  </a:lnTo>
                  <a:lnTo>
                    <a:pt x="1060" y="118"/>
                  </a:lnTo>
                  <a:lnTo>
                    <a:pt x="971" y="177"/>
                  </a:lnTo>
                  <a:lnTo>
                    <a:pt x="883" y="265"/>
                  </a:lnTo>
                  <a:lnTo>
                    <a:pt x="824" y="353"/>
                  </a:lnTo>
                  <a:lnTo>
                    <a:pt x="795" y="500"/>
                  </a:lnTo>
                  <a:lnTo>
                    <a:pt x="765" y="618"/>
                  </a:lnTo>
                  <a:lnTo>
                    <a:pt x="765" y="1147"/>
                  </a:lnTo>
                  <a:lnTo>
                    <a:pt x="736" y="1677"/>
                  </a:lnTo>
                  <a:lnTo>
                    <a:pt x="677" y="2177"/>
                  </a:lnTo>
                  <a:lnTo>
                    <a:pt x="589" y="2706"/>
                  </a:lnTo>
                  <a:lnTo>
                    <a:pt x="501" y="3206"/>
                  </a:lnTo>
                  <a:lnTo>
                    <a:pt x="354" y="3707"/>
                  </a:lnTo>
                  <a:lnTo>
                    <a:pt x="206" y="4207"/>
                  </a:lnTo>
                  <a:lnTo>
                    <a:pt x="59" y="4707"/>
                  </a:lnTo>
                  <a:lnTo>
                    <a:pt x="30" y="4824"/>
                  </a:lnTo>
                  <a:lnTo>
                    <a:pt x="1" y="4971"/>
                  </a:lnTo>
                  <a:lnTo>
                    <a:pt x="30" y="5089"/>
                  </a:lnTo>
                  <a:lnTo>
                    <a:pt x="59" y="5177"/>
                  </a:lnTo>
                  <a:lnTo>
                    <a:pt x="118" y="5295"/>
                  </a:lnTo>
                  <a:lnTo>
                    <a:pt x="206" y="5383"/>
                  </a:lnTo>
                  <a:lnTo>
                    <a:pt x="295" y="5442"/>
                  </a:lnTo>
                  <a:lnTo>
                    <a:pt x="383" y="5501"/>
                  </a:lnTo>
                  <a:lnTo>
                    <a:pt x="501" y="5560"/>
                  </a:lnTo>
                  <a:lnTo>
                    <a:pt x="589" y="5589"/>
                  </a:lnTo>
                  <a:lnTo>
                    <a:pt x="707" y="5589"/>
                  </a:lnTo>
                  <a:lnTo>
                    <a:pt x="824" y="5560"/>
                  </a:lnTo>
                  <a:lnTo>
                    <a:pt x="912" y="5530"/>
                  </a:lnTo>
                  <a:lnTo>
                    <a:pt x="1001" y="5472"/>
                  </a:lnTo>
                  <a:lnTo>
                    <a:pt x="1060" y="5354"/>
                  </a:lnTo>
                  <a:lnTo>
                    <a:pt x="1118" y="5236"/>
                  </a:lnTo>
                  <a:lnTo>
                    <a:pt x="1324" y="4677"/>
                  </a:lnTo>
                  <a:lnTo>
                    <a:pt x="1501" y="4089"/>
                  </a:lnTo>
                  <a:lnTo>
                    <a:pt x="1648" y="3501"/>
                  </a:lnTo>
                  <a:lnTo>
                    <a:pt x="1766" y="2942"/>
                  </a:lnTo>
                  <a:lnTo>
                    <a:pt x="1854" y="2324"/>
                  </a:lnTo>
                  <a:lnTo>
                    <a:pt x="1913" y="1736"/>
                  </a:lnTo>
                  <a:lnTo>
                    <a:pt x="1971" y="1147"/>
                  </a:lnTo>
                  <a:lnTo>
                    <a:pt x="1971" y="530"/>
                  </a:lnTo>
                  <a:lnTo>
                    <a:pt x="1971" y="412"/>
                  </a:lnTo>
                  <a:lnTo>
                    <a:pt x="1942" y="294"/>
                  </a:lnTo>
                  <a:lnTo>
                    <a:pt x="1883" y="177"/>
                  </a:lnTo>
                  <a:lnTo>
                    <a:pt x="1795" y="118"/>
                  </a:lnTo>
                  <a:lnTo>
                    <a:pt x="1707" y="59"/>
                  </a:lnTo>
                  <a:lnTo>
                    <a:pt x="1618" y="30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705825" y="21596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0591" y="0"/>
                  </a:moveTo>
                  <a:lnTo>
                    <a:pt x="7296" y="3648"/>
                  </a:lnTo>
                  <a:lnTo>
                    <a:pt x="972" y="6913"/>
                  </a:lnTo>
                  <a:lnTo>
                    <a:pt x="795" y="7001"/>
                  </a:lnTo>
                  <a:lnTo>
                    <a:pt x="648" y="7119"/>
                  </a:lnTo>
                  <a:lnTo>
                    <a:pt x="501" y="7266"/>
                  </a:lnTo>
                  <a:lnTo>
                    <a:pt x="383" y="7383"/>
                  </a:lnTo>
                  <a:lnTo>
                    <a:pt x="266" y="7531"/>
                  </a:lnTo>
                  <a:lnTo>
                    <a:pt x="177" y="7707"/>
                  </a:lnTo>
                  <a:lnTo>
                    <a:pt x="118" y="7884"/>
                  </a:lnTo>
                  <a:lnTo>
                    <a:pt x="60" y="8060"/>
                  </a:lnTo>
                  <a:lnTo>
                    <a:pt x="30" y="8237"/>
                  </a:lnTo>
                  <a:lnTo>
                    <a:pt x="1" y="8413"/>
                  </a:lnTo>
                  <a:lnTo>
                    <a:pt x="1" y="8590"/>
                  </a:lnTo>
                  <a:lnTo>
                    <a:pt x="30" y="8766"/>
                  </a:lnTo>
                  <a:lnTo>
                    <a:pt x="60" y="8943"/>
                  </a:lnTo>
                  <a:lnTo>
                    <a:pt x="118" y="9119"/>
                  </a:lnTo>
                  <a:lnTo>
                    <a:pt x="207" y="9296"/>
                  </a:lnTo>
                  <a:lnTo>
                    <a:pt x="295" y="9472"/>
                  </a:lnTo>
                  <a:lnTo>
                    <a:pt x="413" y="9619"/>
                  </a:lnTo>
                  <a:lnTo>
                    <a:pt x="560" y="9766"/>
                  </a:lnTo>
                  <a:lnTo>
                    <a:pt x="677" y="9884"/>
                  </a:lnTo>
                  <a:lnTo>
                    <a:pt x="854" y="10002"/>
                  </a:lnTo>
                  <a:lnTo>
                    <a:pt x="1001" y="10090"/>
                  </a:lnTo>
                  <a:lnTo>
                    <a:pt x="1177" y="10149"/>
                  </a:lnTo>
                  <a:lnTo>
                    <a:pt x="1354" y="10207"/>
                  </a:lnTo>
                  <a:lnTo>
                    <a:pt x="1530" y="10237"/>
                  </a:lnTo>
                  <a:lnTo>
                    <a:pt x="1707" y="10266"/>
                  </a:lnTo>
                  <a:lnTo>
                    <a:pt x="1883" y="10266"/>
                  </a:lnTo>
                  <a:lnTo>
                    <a:pt x="2060" y="10237"/>
                  </a:lnTo>
                  <a:lnTo>
                    <a:pt x="2266" y="10207"/>
                  </a:lnTo>
                  <a:lnTo>
                    <a:pt x="2442" y="10149"/>
                  </a:lnTo>
                  <a:lnTo>
                    <a:pt x="2589" y="10060"/>
                  </a:lnTo>
                  <a:lnTo>
                    <a:pt x="2766" y="9972"/>
                  </a:lnTo>
                  <a:lnTo>
                    <a:pt x="2913" y="9854"/>
                  </a:lnTo>
                  <a:lnTo>
                    <a:pt x="8384" y="5266"/>
                  </a:lnTo>
                  <a:lnTo>
                    <a:pt x="13003" y="3648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918375" y="217430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530" y="0"/>
                  </a:moveTo>
                  <a:lnTo>
                    <a:pt x="412" y="59"/>
                  </a:lnTo>
                  <a:lnTo>
                    <a:pt x="324" y="118"/>
                  </a:lnTo>
                  <a:lnTo>
                    <a:pt x="235" y="206"/>
                  </a:lnTo>
                  <a:lnTo>
                    <a:pt x="177" y="324"/>
                  </a:lnTo>
                  <a:lnTo>
                    <a:pt x="88" y="500"/>
                  </a:lnTo>
                  <a:lnTo>
                    <a:pt x="59" y="677"/>
                  </a:lnTo>
                  <a:lnTo>
                    <a:pt x="30" y="824"/>
                  </a:lnTo>
                  <a:lnTo>
                    <a:pt x="0" y="1000"/>
                  </a:lnTo>
                  <a:lnTo>
                    <a:pt x="30" y="1353"/>
                  </a:lnTo>
                  <a:lnTo>
                    <a:pt x="118" y="1677"/>
                  </a:lnTo>
                  <a:lnTo>
                    <a:pt x="265" y="2001"/>
                  </a:lnTo>
                  <a:lnTo>
                    <a:pt x="412" y="2324"/>
                  </a:lnTo>
                  <a:lnTo>
                    <a:pt x="794" y="2942"/>
                  </a:lnTo>
                  <a:lnTo>
                    <a:pt x="1030" y="3236"/>
                  </a:lnTo>
                  <a:lnTo>
                    <a:pt x="1265" y="3560"/>
                  </a:lnTo>
                  <a:lnTo>
                    <a:pt x="1500" y="3824"/>
                  </a:lnTo>
                  <a:lnTo>
                    <a:pt x="1765" y="4060"/>
                  </a:lnTo>
                  <a:lnTo>
                    <a:pt x="2059" y="4266"/>
                  </a:lnTo>
                  <a:lnTo>
                    <a:pt x="2383" y="4442"/>
                  </a:lnTo>
                  <a:lnTo>
                    <a:pt x="2736" y="4530"/>
                  </a:lnTo>
                  <a:lnTo>
                    <a:pt x="2942" y="4560"/>
                  </a:lnTo>
                  <a:lnTo>
                    <a:pt x="3118" y="4589"/>
                  </a:lnTo>
                  <a:lnTo>
                    <a:pt x="3265" y="4560"/>
                  </a:lnTo>
                  <a:lnTo>
                    <a:pt x="3383" y="4530"/>
                  </a:lnTo>
                  <a:lnTo>
                    <a:pt x="3471" y="4472"/>
                  </a:lnTo>
                  <a:lnTo>
                    <a:pt x="3559" y="4383"/>
                  </a:lnTo>
                  <a:lnTo>
                    <a:pt x="3618" y="4295"/>
                  </a:lnTo>
                  <a:lnTo>
                    <a:pt x="3648" y="4207"/>
                  </a:lnTo>
                  <a:lnTo>
                    <a:pt x="3677" y="4089"/>
                  </a:lnTo>
                  <a:lnTo>
                    <a:pt x="3677" y="4001"/>
                  </a:lnTo>
                  <a:lnTo>
                    <a:pt x="3648" y="3883"/>
                  </a:lnTo>
                  <a:lnTo>
                    <a:pt x="3618" y="3766"/>
                  </a:lnTo>
                  <a:lnTo>
                    <a:pt x="3589" y="3648"/>
                  </a:lnTo>
                  <a:lnTo>
                    <a:pt x="3501" y="3560"/>
                  </a:lnTo>
                  <a:lnTo>
                    <a:pt x="3412" y="3501"/>
                  </a:lnTo>
                  <a:lnTo>
                    <a:pt x="3324" y="3442"/>
                  </a:lnTo>
                  <a:lnTo>
                    <a:pt x="3206" y="3383"/>
                  </a:lnTo>
                  <a:lnTo>
                    <a:pt x="3059" y="3383"/>
                  </a:lnTo>
                  <a:lnTo>
                    <a:pt x="2942" y="3354"/>
                  </a:lnTo>
                  <a:lnTo>
                    <a:pt x="2795" y="3295"/>
                  </a:lnTo>
                  <a:lnTo>
                    <a:pt x="2618" y="3177"/>
                  </a:lnTo>
                  <a:lnTo>
                    <a:pt x="2471" y="3060"/>
                  </a:lnTo>
                  <a:lnTo>
                    <a:pt x="2118" y="2736"/>
                  </a:lnTo>
                  <a:lnTo>
                    <a:pt x="1794" y="2354"/>
                  </a:lnTo>
                  <a:lnTo>
                    <a:pt x="1530" y="1942"/>
                  </a:lnTo>
                  <a:lnTo>
                    <a:pt x="1412" y="1736"/>
                  </a:lnTo>
                  <a:lnTo>
                    <a:pt x="1324" y="1530"/>
                  </a:lnTo>
                  <a:lnTo>
                    <a:pt x="1236" y="1324"/>
                  </a:lnTo>
                  <a:lnTo>
                    <a:pt x="1206" y="1148"/>
                  </a:lnTo>
                  <a:lnTo>
                    <a:pt x="1206" y="1000"/>
                  </a:lnTo>
                  <a:lnTo>
                    <a:pt x="1265" y="853"/>
                  </a:lnTo>
                  <a:lnTo>
                    <a:pt x="1294" y="706"/>
                  </a:lnTo>
                  <a:lnTo>
                    <a:pt x="1324" y="589"/>
                  </a:lnTo>
                  <a:lnTo>
                    <a:pt x="1294" y="471"/>
                  </a:lnTo>
                  <a:lnTo>
                    <a:pt x="1265" y="383"/>
                  </a:lnTo>
                  <a:lnTo>
                    <a:pt x="1206" y="265"/>
                  </a:lnTo>
                  <a:lnTo>
                    <a:pt x="1147" y="177"/>
                  </a:lnTo>
                  <a:lnTo>
                    <a:pt x="1059" y="118"/>
                  </a:lnTo>
                  <a:lnTo>
                    <a:pt x="971" y="59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73475" y="2332400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618" y="1"/>
                  </a:moveTo>
                  <a:lnTo>
                    <a:pt x="501" y="30"/>
                  </a:lnTo>
                  <a:lnTo>
                    <a:pt x="383" y="60"/>
                  </a:lnTo>
                  <a:lnTo>
                    <a:pt x="265" y="89"/>
                  </a:lnTo>
                  <a:lnTo>
                    <a:pt x="177" y="148"/>
                  </a:lnTo>
                  <a:lnTo>
                    <a:pt x="118" y="236"/>
                  </a:lnTo>
                  <a:lnTo>
                    <a:pt x="59" y="324"/>
                  </a:lnTo>
                  <a:lnTo>
                    <a:pt x="0" y="413"/>
                  </a:lnTo>
                  <a:lnTo>
                    <a:pt x="0" y="530"/>
                  </a:lnTo>
                  <a:lnTo>
                    <a:pt x="0" y="648"/>
                  </a:lnTo>
                  <a:lnTo>
                    <a:pt x="59" y="766"/>
                  </a:lnTo>
                  <a:lnTo>
                    <a:pt x="324" y="1325"/>
                  </a:lnTo>
                  <a:lnTo>
                    <a:pt x="589" y="1854"/>
                  </a:lnTo>
                  <a:lnTo>
                    <a:pt x="912" y="2354"/>
                  </a:lnTo>
                  <a:lnTo>
                    <a:pt x="1236" y="2854"/>
                  </a:lnTo>
                  <a:lnTo>
                    <a:pt x="1589" y="3325"/>
                  </a:lnTo>
                  <a:lnTo>
                    <a:pt x="1971" y="3796"/>
                  </a:lnTo>
                  <a:lnTo>
                    <a:pt x="2354" y="4266"/>
                  </a:lnTo>
                  <a:lnTo>
                    <a:pt x="2766" y="4707"/>
                  </a:lnTo>
                  <a:lnTo>
                    <a:pt x="2883" y="4796"/>
                  </a:lnTo>
                  <a:lnTo>
                    <a:pt x="2972" y="4825"/>
                  </a:lnTo>
                  <a:lnTo>
                    <a:pt x="3089" y="4854"/>
                  </a:lnTo>
                  <a:lnTo>
                    <a:pt x="3207" y="4854"/>
                  </a:lnTo>
                  <a:lnTo>
                    <a:pt x="3295" y="4825"/>
                  </a:lnTo>
                  <a:lnTo>
                    <a:pt x="3413" y="4796"/>
                  </a:lnTo>
                  <a:lnTo>
                    <a:pt x="3501" y="4737"/>
                  </a:lnTo>
                  <a:lnTo>
                    <a:pt x="3589" y="4649"/>
                  </a:lnTo>
                  <a:lnTo>
                    <a:pt x="3648" y="4560"/>
                  </a:lnTo>
                  <a:lnTo>
                    <a:pt x="3707" y="4472"/>
                  </a:lnTo>
                  <a:lnTo>
                    <a:pt x="3736" y="4354"/>
                  </a:lnTo>
                  <a:lnTo>
                    <a:pt x="3736" y="4237"/>
                  </a:lnTo>
                  <a:lnTo>
                    <a:pt x="3736" y="4119"/>
                  </a:lnTo>
                  <a:lnTo>
                    <a:pt x="3707" y="4001"/>
                  </a:lnTo>
                  <a:lnTo>
                    <a:pt x="3648" y="3884"/>
                  </a:lnTo>
                  <a:lnTo>
                    <a:pt x="3560" y="3796"/>
                  </a:lnTo>
                  <a:lnTo>
                    <a:pt x="3207" y="3413"/>
                  </a:lnTo>
                  <a:lnTo>
                    <a:pt x="2854" y="3001"/>
                  </a:lnTo>
                  <a:lnTo>
                    <a:pt x="2530" y="2619"/>
                  </a:lnTo>
                  <a:lnTo>
                    <a:pt x="2236" y="2178"/>
                  </a:lnTo>
                  <a:lnTo>
                    <a:pt x="1942" y="1766"/>
                  </a:lnTo>
                  <a:lnTo>
                    <a:pt x="1677" y="1325"/>
                  </a:lnTo>
                  <a:lnTo>
                    <a:pt x="1442" y="854"/>
                  </a:lnTo>
                  <a:lnTo>
                    <a:pt x="1207" y="383"/>
                  </a:lnTo>
                  <a:lnTo>
                    <a:pt x="1118" y="266"/>
                  </a:lnTo>
                  <a:lnTo>
                    <a:pt x="1030" y="177"/>
                  </a:lnTo>
                  <a:lnTo>
                    <a:pt x="942" y="89"/>
                  </a:lnTo>
                  <a:lnTo>
                    <a:pt x="824" y="60"/>
                  </a:lnTo>
                  <a:lnTo>
                    <a:pt x="736" y="3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240475" y="18169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1120" y="0"/>
                  </a:moveTo>
                  <a:lnTo>
                    <a:pt x="10914" y="29"/>
                  </a:lnTo>
                  <a:lnTo>
                    <a:pt x="10737" y="88"/>
                  </a:lnTo>
                  <a:lnTo>
                    <a:pt x="10561" y="147"/>
                  </a:lnTo>
                  <a:lnTo>
                    <a:pt x="10414" y="206"/>
                  </a:lnTo>
                  <a:lnTo>
                    <a:pt x="10237" y="294"/>
                  </a:lnTo>
                  <a:lnTo>
                    <a:pt x="10090" y="412"/>
                  </a:lnTo>
                  <a:lnTo>
                    <a:pt x="4619" y="5001"/>
                  </a:lnTo>
                  <a:lnTo>
                    <a:pt x="0" y="6619"/>
                  </a:lnTo>
                  <a:lnTo>
                    <a:pt x="2413" y="10266"/>
                  </a:lnTo>
                  <a:lnTo>
                    <a:pt x="5707" y="6648"/>
                  </a:lnTo>
                  <a:lnTo>
                    <a:pt x="12032" y="3353"/>
                  </a:lnTo>
                  <a:lnTo>
                    <a:pt x="12208" y="3265"/>
                  </a:lnTo>
                  <a:lnTo>
                    <a:pt x="12355" y="3148"/>
                  </a:lnTo>
                  <a:lnTo>
                    <a:pt x="12502" y="3030"/>
                  </a:lnTo>
                  <a:lnTo>
                    <a:pt x="12620" y="2883"/>
                  </a:lnTo>
                  <a:lnTo>
                    <a:pt x="12738" y="2736"/>
                  </a:lnTo>
                  <a:lnTo>
                    <a:pt x="12826" y="2589"/>
                  </a:lnTo>
                  <a:lnTo>
                    <a:pt x="12885" y="2412"/>
                  </a:lnTo>
                  <a:lnTo>
                    <a:pt x="12944" y="2236"/>
                  </a:lnTo>
                  <a:lnTo>
                    <a:pt x="12973" y="2059"/>
                  </a:lnTo>
                  <a:lnTo>
                    <a:pt x="13002" y="1883"/>
                  </a:lnTo>
                  <a:lnTo>
                    <a:pt x="13002" y="1706"/>
                  </a:lnTo>
                  <a:lnTo>
                    <a:pt x="12973" y="1500"/>
                  </a:lnTo>
                  <a:lnTo>
                    <a:pt x="12944" y="1324"/>
                  </a:lnTo>
                  <a:lnTo>
                    <a:pt x="12885" y="1147"/>
                  </a:lnTo>
                  <a:lnTo>
                    <a:pt x="12797" y="971"/>
                  </a:lnTo>
                  <a:lnTo>
                    <a:pt x="12708" y="794"/>
                  </a:lnTo>
                  <a:lnTo>
                    <a:pt x="12591" y="647"/>
                  </a:lnTo>
                  <a:lnTo>
                    <a:pt x="12444" y="500"/>
                  </a:lnTo>
                  <a:lnTo>
                    <a:pt x="12296" y="382"/>
                  </a:lnTo>
                  <a:lnTo>
                    <a:pt x="12149" y="265"/>
                  </a:lnTo>
                  <a:lnTo>
                    <a:pt x="12002" y="177"/>
                  </a:lnTo>
                  <a:lnTo>
                    <a:pt x="11826" y="118"/>
                  </a:lnTo>
                  <a:lnTo>
                    <a:pt x="11649" y="59"/>
                  </a:lnTo>
                  <a:lnTo>
                    <a:pt x="11473" y="29"/>
                  </a:lnTo>
                  <a:lnTo>
                    <a:pt x="112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1261075" y="194485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412" y="0"/>
                  </a:moveTo>
                  <a:lnTo>
                    <a:pt x="294" y="30"/>
                  </a:lnTo>
                  <a:lnTo>
                    <a:pt x="206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30" y="353"/>
                  </a:lnTo>
                  <a:lnTo>
                    <a:pt x="0" y="471"/>
                  </a:lnTo>
                  <a:lnTo>
                    <a:pt x="0" y="589"/>
                  </a:lnTo>
                  <a:lnTo>
                    <a:pt x="0" y="706"/>
                  </a:lnTo>
                  <a:lnTo>
                    <a:pt x="59" y="824"/>
                  </a:lnTo>
                  <a:lnTo>
                    <a:pt x="88" y="912"/>
                  </a:lnTo>
                  <a:lnTo>
                    <a:pt x="177" y="1001"/>
                  </a:lnTo>
                  <a:lnTo>
                    <a:pt x="265" y="1089"/>
                  </a:lnTo>
                  <a:lnTo>
                    <a:pt x="353" y="1148"/>
                  </a:lnTo>
                  <a:lnTo>
                    <a:pt x="471" y="1177"/>
                  </a:lnTo>
                  <a:lnTo>
                    <a:pt x="618" y="1207"/>
                  </a:lnTo>
                  <a:lnTo>
                    <a:pt x="735" y="1236"/>
                  </a:lnTo>
                  <a:lnTo>
                    <a:pt x="883" y="1295"/>
                  </a:lnTo>
                  <a:lnTo>
                    <a:pt x="1059" y="1383"/>
                  </a:lnTo>
                  <a:lnTo>
                    <a:pt x="1206" y="1501"/>
                  </a:lnTo>
                  <a:lnTo>
                    <a:pt x="1559" y="1824"/>
                  </a:lnTo>
                  <a:lnTo>
                    <a:pt x="1883" y="2207"/>
                  </a:lnTo>
                  <a:lnTo>
                    <a:pt x="2147" y="2648"/>
                  </a:lnTo>
                  <a:lnTo>
                    <a:pt x="2265" y="2854"/>
                  </a:lnTo>
                  <a:lnTo>
                    <a:pt x="2353" y="3060"/>
                  </a:lnTo>
                  <a:lnTo>
                    <a:pt x="2442" y="3236"/>
                  </a:lnTo>
                  <a:lnTo>
                    <a:pt x="2471" y="3413"/>
                  </a:lnTo>
                  <a:lnTo>
                    <a:pt x="2471" y="3589"/>
                  </a:lnTo>
                  <a:lnTo>
                    <a:pt x="2412" y="3736"/>
                  </a:lnTo>
                  <a:lnTo>
                    <a:pt x="2383" y="3854"/>
                  </a:lnTo>
                  <a:lnTo>
                    <a:pt x="2353" y="3972"/>
                  </a:lnTo>
                  <a:lnTo>
                    <a:pt x="2353" y="4089"/>
                  </a:lnTo>
                  <a:lnTo>
                    <a:pt x="2412" y="4207"/>
                  </a:lnTo>
                  <a:lnTo>
                    <a:pt x="2471" y="4295"/>
                  </a:lnTo>
                  <a:lnTo>
                    <a:pt x="2530" y="4383"/>
                  </a:lnTo>
                  <a:lnTo>
                    <a:pt x="2618" y="4472"/>
                  </a:lnTo>
                  <a:lnTo>
                    <a:pt x="2706" y="4531"/>
                  </a:lnTo>
                  <a:lnTo>
                    <a:pt x="2824" y="4560"/>
                  </a:lnTo>
                  <a:lnTo>
                    <a:pt x="2912" y="4589"/>
                  </a:lnTo>
                  <a:lnTo>
                    <a:pt x="3030" y="4589"/>
                  </a:lnTo>
                  <a:lnTo>
                    <a:pt x="3148" y="4560"/>
                  </a:lnTo>
                  <a:lnTo>
                    <a:pt x="3265" y="4531"/>
                  </a:lnTo>
                  <a:lnTo>
                    <a:pt x="3354" y="4472"/>
                  </a:lnTo>
                  <a:lnTo>
                    <a:pt x="3442" y="4383"/>
                  </a:lnTo>
                  <a:lnTo>
                    <a:pt x="3501" y="4266"/>
                  </a:lnTo>
                  <a:lnTo>
                    <a:pt x="3589" y="4089"/>
                  </a:lnTo>
                  <a:lnTo>
                    <a:pt x="3618" y="3913"/>
                  </a:lnTo>
                  <a:lnTo>
                    <a:pt x="3648" y="3736"/>
                  </a:lnTo>
                  <a:lnTo>
                    <a:pt x="3677" y="3560"/>
                  </a:lnTo>
                  <a:lnTo>
                    <a:pt x="3648" y="3236"/>
                  </a:lnTo>
                  <a:lnTo>
                    <a:pt x="3559" y="2883"/>
                  </a:lnTo>
                  <a:lnTo>
                    <a:pt x="3412" y="2560"/>
                  </a:lnTo>
                  <a:lnTo>
                    <a:pt x="3236" y="2236"/>
                  </a:lnTo>
                  <a:lnTo>
                    <a:pt x="2853" y="1648"/>
                  </a:lnTo>
                  <a:lnTo>
                    <a:pt x="2648" y="1324"/>
                  </a:lnTo>
                  <a:lnTo>
                    <a:pt x="2412" y="1030"/>
                  </a:lnTo>
                  <a:lnTo>
                    <a:pt x="2177" y="736"/>
                  </a:lnTo>
                  <a:lnTo>
                    <a:pt x="1912" y="501"/>
                  </a:lnTo>
                  <a:lnTo>
                    <a:pt x="1618" y="295"/>
                  </a:lnTo>
                  <a:lnTo>
                    <a:pt x="1294" y="148"/>
                  </a:lnTo>
                  <a:lnTo>
                    <a:pt x="941" y="3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1504475" y="1779375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530" y="1"/>
                  </a:moveTo>
                  <a:lnTo>
                    <a:pt x="413" y="30"/>
                  </a:lnTo>
                  <a:lnTo>
                    <a:pt x="324" y="89"/>
                  </a:lnTo>
                  <a:lnTo>
                    <a:pt x="236" y="148"/>
                  </a:lnTo>
                  <a:lnTo>
                    <a:pt x="148" y="207"/>
                  </a:lnTo>
                  <a:lnTo>
                    <a:pt x="89" y="295"/>
                  </a:lnTo>
                  <a:lnTo>
                    <a:pt x="30" y="413"/>
                  </a:lnTo>
                  <a:lnTo>
                    <a:pt x="1" y="530"/>
                  </a:lnTo>
                  <a:lnTo>
                    <a:pt x="1" y="648"/>
                  </a:lnTo>
                  <a:lnTo>
                    <a:pt x="1" y="736"/>
                  </a:lnTo>
                  <a:lnTo>
                    <a:pt x="30" y="854"/>
                  </a:lnTo>
                  <a:lnTo>
                    <a:pt x="89" y="972"/>
                  </a:lnTo>
                  <a:lnTo>
                    <a:pt x="177" y="1089"/>
                  </a:lnTo>
                  <a:lnTo>
                    <a:pt x="530" y="1472"/>
                  </a:lnTo>
                  <a:lnTo>
                    <a:pt x="883" y="1854"/>
                  </a:lnTo>
                  <a:lnTo>
                    <a:pt x="1207" y="2266"/>
                  </a:lnTo>
                  <a:lnTo>
                    <a:pt x="1501" y="2678"/>
                  </a:lnTo>
                  <a:lnTo>
                    <a:pt x="1795" y="3119"/>
                  </a:lnTo>
                  <a:lnTo>
                    <a:pt x="2060" y="3560"/>
                  </a:lnTo>
                  <a:lnTo>
                    <a:pt x="2295" y="4001"/>
                  </a:lnTo>
                  <a:lnTo>
                    <a:pt x="2531" y="4472"/>
                  </a:lnTo>
                  <a:lnTo>
                    <a:pt x="2619" y="4590"/>
                  </a:lnTo>
                  <a:lnTo>
                    <a:pt x="2707" y="4707"/>
                  </a:lnTo>
                  <a:lnTo>
                    <a:pt x="2795" y="4766"/>
                  </a:lnTo>
                  <a:lnTo>
                    <a:pt x="2913" y="4825"/>
                  </a:lnTo>
                  <a:lnTo>
                    <a:pt x="3001" y="4854"/>
                  </a:lnTo>
                  <a:lnTo>
                    <a:pt x="3237" y="4854"/>
                  </a:lnTo>
                  <a:lnTo>
                    <a:pt x="3354" y="4825"/>
                  </a:lnTo>
                  <a:lnTo>
                    <a:pt x="3472" y="4766"/>
                  </a:lnTo>
                  <a:lnTo>
                    <a:pt x="3560" y="4707"/>
                  </a:lnTo>
                  <a:lnTo>
                    <a:pt x="3619" y="4649"/>
                  </a:lnTo>
                  <a:lnTo>
                    <a:pt x="3678" y="4560"/>
                  </a:lnTo>
                  <a:lnTo>
                    <a:pt x="3737" y="4472"/>
                  </a:lnTo>
                  <a:lnTo>
                    <a:pt x="3737" y="4354"/>
                  </a:lnTo>
                  <a:lnTo>
                    <a:pt x="3737" y="4237"/>
                  </a:lnTo>
                  <a:lnTo>
                    <a:pt x="3678" y="4090"/>
                  </a:lnTo>
                  <a:lnTo>
                    <a:pt x="3413" y="3560"/>
                  </a:lnTo>
                  <a:lnTo>
                    <a:pt x="3119" y="3031"/>
                  </a:lnTo>
                  <a:lnTo>
                    <a:pt x="2825" y="2531"/>
                  </a:lnTo>
                  <a:lnTo>
                    <a:pt x="2501" y="2031"/>
                  </a:lnTo>
                  <a:lnTo>
                    <a:pt x="2148" y="1530"/>
                  </a:lnTo>
                  <a:lnTo>
                    <a:pt x="1766" y="1060"/>
                  </a:lnTo>
                  <a:lnTo>
                    <a:pt x="1383" y="619"/>
                  </a:lnTo>
                  <a:lnTo>
                    <a:pt x="972" y="177"/>
                  </a:lnTo>
                  <a:lnTo>
                    <a:pt x="854" y="89"/>
                  </a:lnTo>
                  <a:lnTo>
                    <a:pt x="736" y="30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1178700" y="2221350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3648" y="1"/>
                  </a:moveTo>
                  <a:lnTo>
                    <a:pt x="0" y="2413"/>
                  </a:lnTo>
                  <a:lnTo>
                    <a:pt x="3648" y="5708"/>
                  </a:lnTo>
                  <a:lnTo>
                    <a:pt x="6913" y="12032"/>
                  </a:lnTo>
                  <a:lnTo>
                    <a:pt x="7002" y="12209"/>
                  </a:lnTo>
                  <a:lnTo>
                    <a:pt x="7119" y="12356"/>
                  </a:lnTo>
                  <a:lnTo>
                    <a:pt x="7237" y="12503"/>
                  </a:lnTo>
                  <a:lnTo>
                    <a:pt x="7384" y="12621"/>
                  </a:lnTo>
                  <a:lnTo>
                    <a:pt x="7531" y="12738"/>
                  </a:lnTo>
                  <a:lnTo>
                    <a:pt x="7708" y="12826"/>
                  </a:lnTo>
                  <a:lnTo>
                    <a:pt x="7855" y="12885"/>
                  </a:lnTo>
                  <a:lnTo>
                    <a:pt x="8031" y="12944"/>
                  </a:lnTo>
                  <a:lnTo>
                    <a:pt x="8208" y="12974"/>
                  </a:lnTo>
                  <a:lnTo>
                    <a:pt x="8384" y="13003"/>
                  </a:lnTo>
                  <a:lnTo>
                    <a:pt x="8590" y="13003"/>
                  </a:lnTo>
                  <a:lnTo>
                    <a:pt x="8767" y="12974"/>
                  </a:lnTo>
                  <a:lnTo>
                    <a:pt x="8943" y="12944"/>
                  </a:lnTo>
                  <a:lnTo>
                    <a:pt x="9120" y="12885"/>
                  </a:lnTo>
                  <a:lnTo>
                    <a:pt x="9296" y="12797"/>
                  </a:lnTo>
                  <a:lnTo>
                    <a:pt x="9473" y="12709"/>
                  </a:lnTo>
                  <a:lnTo>
                    <a:pt x="9620" y="12591"/>
                  </a:lnTo>
                  <a:lnTo>
                    <a:pt x="9767" y="12473"/>
                  </a:lnTo>
                  <a:lnTo>
                    <a:pt x="9884" y="12326"/>
                  </a:lnTo>
                  <a:lnTo>
                    <a:pt x="10002" y="12179"/>
                  </a:lnTo>
                  <a:lnTo>
                    <a:pt x="10090" y="12003"/>
                  </a:lnTo>
                  <a:lnTo>
                    <a:pt x="10149" y="11826"/>
                  </a:lnTo>
                  <a:lnTo>
                    <a:pt x="10208" y="11650"/>
                  </a:lnTo>
                  <a:lnTo>
                    <a:pt x="10237" y="11473"/>
                  </a:lnTo>
                  <a:lnTo>
                    <a:pt x="10267" y="11297"/>
                  </a:lnTo>
                  <a:lnTo>
                    <a:pt x="10267" y="11120"/>
                  </a:lnTo>
                  <a:lnTo>
                    <a:pt x="10237" y="10944"/>
                  </a:lnTo>
                  <a:lnTo>
                    <a:pt x="10208" y="10767"/>
                  </a:lnTo>
                  <a:lnTo>
                    <a:pt x="10149" y="10591"/>
                  </a:lnTo>
                  <a:lnTo>
                    <a:pt x="10061" y="10414"/>
                  </a:lnTo>
                  <a:lnTo>
                    <a:pt x="9973" y="10238"/>
                  </a:lnTo>
                  <a:lnTo>
                    <a:pt x="9855" y="10091"/>
                  </a:lnTo>
                  <a:lnTo>
                    <a:pt x="5266" y="4619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1192675" y="2241950"/>
              <a:ext cx="114750" cy="91950"/>
            </a:xfrm>
            <a:custGeom>
              <a:avLst/>
              <a:gdLst/>
              <a:ahLst/>
              <a:cxnLst/>
              <a:rect l="l" t="t" r="r" b="b"/>
              <a:pathLst>
                <a:path w="4590" h="3678" extrusionOk="0">
                  <a:moveTo>
                    <a:pt x="4001" y="1"/>
                  </a:moveTo>
                  <a:lnTo>
                    <a:pt x="3883" y="30"/>
                  </a:lnTo>
                  <a:lnTo>
                    <a:pt x="3795" y="59"/>
                  </a:lnTo>
                  <a:lnTo>
                    <a:pt x="3677" y="118"/>
                  </a:lnTo>
                  <a:lnTo>
                    <a:pt x="3589" y="177"/>
                  </a:lnTo>
                  <a:lnTo>
                    <a:pt x="3501" y="265"/>
                  </a:lnTo>
                  <a:lnTo>
                    <a:pt x="3442" y="354"/>
                  </a:lnTo>
                  <a:lnTo>
                    <a:pt x="3413" y="471"/>
                  </a:lnTo>
                  <a:lnTo>
                    <a:pt x="3383" y="618"/>
                  </a:lnTo>
                  <a:lnTo>
                    <a:pt x="3383" y="765"/>
                  </a:lnTo>
                  <a:lnTo>
                    <a:pt x="3295" y="883"/>
                  </a:lnTo>
                  <a:lnTo>
                    <a:pt x="3207" y="1060"/>
                  </a:lnTo>
                  <a:lnTo>
                    <a:pt x="3089" y="1207"/>
                  </a:lnTo>
                  <a:lnTo>
                    <a:pt x="2766" y="1560"/>
                  </a:lnTo>
                  <a:lnTo>
                    <a:pt x="2383" y="1883"/>
                  </a:lnTo>
                  <a:lnTo>
                    <a:pt x="1971" y="2177"/>
                  </a:lnTo>
                  <a:lnTo>
                    <a:pt x="1736" y="2295"/>
                  </a:lnTo>
                  <a:lnTo>
                    <a:pt x="1559" y="2383"/>
                  </a:lnTo>
                  <a:lnTo>
                    <a:pt x="1354" y="2442"/>
                  </a:lnTo>
                  <a:lnTo>
                    <a:pt x="1177" y="2472"/>
                  </a:lnTo>
                  <a:lnTo>
                    <a:pt x="1001" y="2472"/>
                  </a:lnTo>
                  <a:lnTo>
                    <a:pt x="883" y="2442"/>
                  </a:lnTo>
                  <a:lnTo>
                    <a:pt x="736" y="2383"/>
                  </a:lnTo>
                  <a:lnTo>
                    <a:pt x="618" y="2354"/>
                  </a:lnTo>
                  <a:lnTo>
                    <a:pt x="500" y="2383"/>
                  </a:lnTo>
                  <a:lnTo>
                    <a:pt x="383" y="2413"/>
                  </a:lnTo>
                  <a:lnTo>
                    <a:pt x="295" y="2472"/>
                  </a:lnTo>
                  <a:lnTo>
                    <a:pt x="206" y="2530"/>
                  </a:lnTo>
                  <a:lnTo>
                    <a:pt x="147" y="2619"/>
                  </a:lnTo>
                  <a:lnTo>
                    <a:pt x="89" y="2707"/>
                  </a:lnTo>
                  <a:lnTo>
                    <a:pt x="30" y="2825"/>
                  </a:lnTo>
                  <a:lnTo>
                    <a:pt x="0" y="2942"/>
                  </a:lnTo>
                  <a:lnTo>
                    <a:pt x="0" y="3060"/>
                  </a:lnTo>
                  <a:lnTo>
                    <a:pt x="30" y="3148"/>
                  </a:lnTo>
                  <a:lnTo>
                    <a:pt x="59" y="3266"/>
                  </a:lnTo>
                  <a:lnTo>
                    <a:pt x="118" y="3354"/>
                  </a:lnTo>
                  <a:lnTo>
                    <a:pt x="206" y="3442"/>
                  </a:lnTo>
                  <a:lnTo>
                    <a:pt x="324" y="3501"/>
                  </a:lnTo>
                  <a:lnTo>
                    <a:pt x="500" y="3589"/>
                  </a:lnTo>
                  <a:lnTo>
                    <a:pt x="677" y="3648"/>
                  </a:lnTo>
                  <a:lnTo>
                    <a:pt x="853" y="3678"/>
                  </a:lnTo>
                  <a:lnTo>
                    <a:pt x="1030" y="3678"/>
                  </a:lnTo>
                  <a:lnTo>
                    <a:pt x="1383" y="3648"/>
                  </a:lnTo>
                  <a:lnTo>
                    <a:pt x="1707" y="3560"/>
                  </a:lnTo>
                  <a:lnTo>
                    <a:pt x="2030" y="3413"/>
                  </a:lnTo>
                  <a:lnTo>
                    <a:pt x="2354" y="3266"/>
                  </a:lnTo>
                  <a:lnTo>
                    <a:pt x="2942" y="2883"/>
                  </a:lnTo>
                  <a:lnTo>
                    <a:pt x="3266" y="2648"/>
                  </a:lnTo>
                  <a:lnTo>
                    <a:pt x="3560" y="2413"/>
                  </a:lnTo>
                  <a:lnTo>
                    <a:pt x="3854" y="2177"/>
                  </a:lnTo>
                  <a:lnTo>
                    <a:pt x="4089" y="1913"/>
                  </a:lnTo>
                  <a:lnTo>
                    <a:pt x="4295" y="1619"/>
                  </a:lnTo>
                  <a:lnTo>
                    <a:pt x="4442" y="1295"/>
                  </a:lnTo>
                  <a:lnTo>
                    <a:pt x="4560" y="942"/>
                  </a:lnTo>
                  <a:lnTo>
                    <a:pt x="4589" y="765"/>
                  </a:lnTo>
                  <a:lnTo>
                    <a:pt x="4589" y="560"/>
                  </a:lnTo>
                  <a:lnTo>
                    <a:pt x="4589" y="412"/>
                  </a:lnTo>
                  <a:lnTo>
                    <a:pt x="4560" y="295"/>
                  </a:lnTo>
                  <a:lnTo>
                    <a:pt x="4501" y="207"/>
                  </a:lnTo>
                  <a:lnTo>
                    <a:pt x="4413" y="118"/>
                  </a:lnTo>
                  <a:lnTo>
                    <a:pt x="4325" y="59"/>
                  </a:lnTo>
                  <a:lnTo>
                    <a:pt x="4236" y="3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1351525" y="2485375"/>
              <a:ext cx="121350" cy="93425"/>
            </a:xfrm>
            <a:custGeom>
              <a:avLst/>
              <a:gdLst/>
              <a:ahLst/>
              <a:cxnLst/>
              <a:rect l="l" t="t" r="r" b="b"/>
              <a:pathLst>
                <a:path w="4854" h="3737" extrusionOk="0">
                  <a:moveTo>
                    <a:pt x="4119" y="0"/>
                  </a:moveTo>
                  <a:lnTo>
                    <a:pt x="4001" y="30"/>
                  </a:lnTo>
                  <a:lnTo>
                    <a:pt x="3883" y="89"/>
                  </a:lnTo>
                  <a:lnTo>
                    <a:pt x="3766" y="177"/>
                  </a:lnTo>
                  <a:lnTo>
                    <a:pt x="3383" y="530"/>
                  </a:lnTo>
                  <a:lnTo>
                    <a:pt x="3001" y="883"/>
                  </a:lnTo>
                  <a:lnTo>
                    <a:pt x="2589" y="1206"/>
                  </a:lnTo>
                  <a:lnTo>
                    <a:pt x="2177" y="1501"/>
                  </a:lnTo>
                  <a:lnTo>
                    <a:pt x="1736" y="1795"/>
                  </a:lnTo>
                  <a:lnTo>
                    <a:pt x="1295" y="2060"/>
                  </a:lnTo>
                  <a:lnTo>
                    <a:pt x="853" y="2324"/>
                  </a:lnTo>
                  <a:lnTo>
                    <a:pt x="383" y="2560"/>
                  </a:lnTo>
                  <a:lnTo>
                    <a:pt x="265" y="2618"/>
                  </a:lnTo>
                  <a:lnTo>
                    <a:pt x="177" y="2707"/>
                  </a:lnTo>
                  <a:lnTo>
                    <a:pt x="89" y="2795"/>
                  </a:lnTo>
                  <a:lnTo>
                    <a:pt x="30" y="2913"/>
                  </a:lnTo>
                  <a:lnTo>
                    <a:pt x="30" y="3030"/>
                  </a:lnTo>
                  <a:lnTo>
                    <a:pt x="0" y="3148"/>
                  </a:lnTo>
                  <a:lnTo>
                    <a:pt x="30" y="3266"/>
                  </a:lnTo>
                  <a:lnTo>
                    <a:pt x="30" y="3354"/>
                  </a:lnTo>
                  <a:lnTo>
                    <a:pt x="89" y="3472"/>
                  </a:lnTo>
                  <a:lnTo>
                    <a:pt x="147" y="3560"/>
                  </a:lnTo>
                  <a:lnTo>
                    <a:pt x="206" y="3648"/>
                  </a:lnTo>
                  <a:lnTo>
                    <a:pt x="294" y="3707"/>
                  </a:lnTo>
                  <a:lnTo>
                    <a:pt x="412" y="3736"/>
                  </a:lnTo>
                  <a:lnTo>
                    <a:pt x="618" y="3736"/>
                  </a:lnTo>
                  <a:lnTo>
                    <a:pt x="765" y="3707"/>
                  </a:lnTo>
                  <a:lnTo>
                    <a:pt x="1295" y="3413"/>
                  </a:lnTo>
                  <a:lnTo>
                    <a:pt x="1824" y="3148"/>
                  </a:lnTo>
                  <a:lnTo>
                    <a:pt x="2354" y="2824"/>
                  </a:lnTo>
                  <a:lnTo>
                    <a:pt x="2854" y="2501"/>
                  </a:lnTo>
                  <a:lnTo>
                    <a:pt x="3324" y="2148"/>
                  </a:lnTo>
                  <a:lnTo>
                    <a:pt x="3795" y="1795"/>
                  </a:lnTo>
                  <a:lnTo>
                    <a:pt x="4236" y="1383"/>
                  </a:lnTo>
                  <a:lnTo>
                    <a:pt x="4677" y="971"/>
                  </a:lnTo>
                  <a:lnTo>
                    <a:pt x="4766" y="853"/>
                  </a:lnTo>
                  <a:lnTo>
                    <a:pt x="4825" y="765"/>
                  </a:lnTo>
                  <a:lnTo>
                    <a:pt x="4854" y="648"/>
                  </a:lnTo>
                  <a:lnTo>
                    <a:pt x="4854" y="530"/>
                  </a:lnTo>
                  <a:lnTo>
                    <a:pt x="4825" y="442"/>
                  </a:lnTo>
                  <a:lnTo>
                    <a:pt x="4795" y="324"/>
                  </a:lnTo>
                  <a:lnTo>
                    <a:pt x="4736" y="236"/>
                  </a:lnTo>
                  <a:lnTo>
                    <a:pt x="4648" y="177"/>
                  </a:lnTo>
                  <a:lnTo>
                    <a:pt x="4560" y="89"/>
                  </a:lnTo>
                  <a:lnTo>
                    <a:pt x="4442" y="5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36000" y="1686725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1677" y="0"/>
                  </a:moveTo>
                  <a:lnTo>
                    <a:pt x="1501" y="30"/>
                  </a:lnTo>
                  <a:lnTo>
                    <a:pt x="1324" y="59"/>
                  </a:lnTo>
                  <a:lnTo>
                    <a:pt x="1148" y="118"/>
                  </a:lnTo>
                  <a:lnTo>
                    <a:pt x="971" y="206"/>
                  </a:lnTo>
                  <a:lnTo>
                    <a:pt x="795" y="295"/>
                  </a:lnTo>
                  <a:lnTo>
                    <a:pt x="648" y="412"/>
                  </a:lnTo>
                  <a:lnTo>
                    <a:pt x="501" y="559"/>
                  </a:lnTo>
                  <a:lnTo>
                    <a:pt x="383" y="706"/>
                  </a:lnTo>
                  <a:lnTo>
                    <a:pt x="265" y="853"/>
                  </a:lnTo>
                  <a:lnTo>
                    <a:pt x="177" y="1001"/>
                  </a:lnTo>
                  <a:lnTo>
                    <a:pt x="118" y="1177"/>
                  </a:lnTo>
                  <a:lnTo>
                    <a:pt x="59" y="1354"/>
                  </a:lnTo>
                  <a:lnTo>
                    <a:pt x="30" y="1530"/>
                  </a:lnTo>
                  <a:lnTo>
                    <a:pt x="0" y="1707"/>
                  </a:lnTo>
                  <a:lnTo>
                    <a:pt x="0" y="1912"/>
                  </a:lnTo>
                  <a:lnTo>
                    <a:pt x="30" y="2089"/>
                  </a:lnTo>
                  <a:lnTo>
                    <a:pt x="59" y="2265"/>
                  </a:lnTo>
                  <a:lnTo>
                    <a:pt x="118" y="2442"/>
                  </a:lnTo>
                  <a:lnTo>
                    <a:pt x="206" y="2618"/>
                  </a:lnTo>
                  <a:lnTo>
                    <a:pt x="295" y="2765"/>
                  </a:lnTo>
                  <a:lnTo>
                    <a:pt x="412" y="2942"/>
                  </a:lnTo>
                  <a:lnTo>
                    <a:pt x="5001" y="8413"/>
                  </a:lnTo>
                  <a:lnTo>
                    <a:pt x="6619" y="13002"/>
                  </a:lnTo>
                  <a:lnTo>
                    <a:pt x="10267" y="10590"/>
                  </a:lnTo>
                  <a:lnTo>
                    <a:pt x="6619" y="7325"/>
                  </a:lnTo>
                  <a:lnTo>
                    <a:pt x="3354" y="971"/>
                  </a:lnTo>
                  <a:lnTo>
                    <a:pt x="3266" y="795"/>
                  </a:lnTo>
                  <a:lnTo>
                    <a:pt x="3148" y="648"/>
                  </a:lnTo>
                  <a:lnTo>
                    <a:pt x="3030" y="500"/>
                  </a:lnTo>
                  <a:lnTo>
                    <a:pt x="2883" y="383"/>
                  </a:lnTo>
                  <a:lnTo>
                    <a:pt x="2736" y="295"/>
                  </a:lnTo>
                  <a:lnTo>
                    <a:pt x="2560" y="206"/>
                  </a:lnTo>
                  <a:lnTo>
                    <a:pt x="2413" y="118"/>
                  </a:lnTo>
                  <a:lnTo>
                    <a:pt x="2236" y="59"/>
                  </a:lnTo>
                  <a:lnTo>
                    <a:pt x="2060" y="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963950" y="1900000"/>
              <a:ext cx="114750" cy="91200"/>
            </a:xfrm>
            <a:custGeom>
              <a:avLst/>
              <a:gdLst/>
              <a:ahLst/>
              <a:cxnLst/>
              <a:rect l="l" t="t" r="r" b="b"/>
              <a:pathLst>
                <a:path w="4590" h="3648" extrusionOk="0">
                  <a:moveTo>
                    <a:pt x="3560" y="0"/>
                  </a:moveTo>
                  <a:lnTo>
                    <a:pt x="3207" y="29"/>
                  </a:lnTo>
                  <a:lnTo>
                    <a:pt x="2884" y="118"/>
                  </a:lnTo>
                  <a:lnTo>
                    <a:pt x="2560" y="235"/>
                  </a:lnTo>
                  <a:lnTo>
                    <a:pt x="2237" y="412"/>
                  </a:lnTo>
                  <a:lnTo>
                    <a:pt x="1648" y="794"/>
                  </a:lnTo>
                  <a:lnTo>
                    <a:pt x="1325" y="1000"/>
                  </a:lnTo>
                  <a:lnTo>
                    <a:pt x="1030" y="1236"/>
                  </a:lnTo>
                  <a:lnTo>
                    <a:pt x="736" y="1471"/>
                  </a:lnTo>
                  <a:lnTo>
                    <a:pt x="501" y="1765"/>
                  </a:lnTo>
                  <a:lnTo>
                    <a:pt x="295" y="2030"/>
                  </a:lnTo>
                  <a:lnTo>
                    <a:pt x="148" y="2353"/>
                  </a:lnTo>
                  <a:lnTo>
                    <a:pt x="30" y="2706"/>
                  </a:lnTo>
                  <a:lnTo>
                    <a:pt x="1" y="2912"/>
                  </a:lnTo>
                  <a:lnTo>
                    <a:pt x="1" y="3118"/>
                  </a:lnTo>
                  <a:lnTo>
                    <a:pt x="1" y="3236"/>
                  </a:lnTo>
                  <a:lnTo>
                    <a:pt x="30" y="3354"/>
                  </a:lnTo>
                  <a:lnTo>
                    <a:pt x="89" y="3471"/>
                  </a:lnTo>
                  <a:lnTo>
                    <a:pt x="177" y="3530"/>
                  </a:lnTo>
                  <a:lnTo>
                    <a:pt x="266" y="3589"/>
                  </a:lnTo>
                  <a:lnTo>
                    <a:pt x="354" y="3648"/>
                  </a:lnTo>
                  <a:lnTo>
                    <a:pt x="707" y="3648"/>
                  </a:lnTo>
                  <a:lnTo>
                    <a:pt x="795" y="3618"/>
                  </a:lnTo>
                  <a:lnTo>
                    <a:pt x="913" y="3559"/>
                  </a:lnTo>
                  <a:lnTo>
                    <a:pt x="1001" y="3501"/>
                  </a:lnTo>
                  <a:lnTo>
                    <a:pt x="1089" y="3412"/>
                  </a:lnTo>
                  <a:lnTo>
                    <a:pt x="1148" y="3295"/>
                  </a:lnTo>
                  <a:lnTo>
                    <a:pt x="1178" y="3177"/>
                  </a:lnTo>
                  <a:lnTo>
                    <a:pt x="1207" y="3030"/>
                  </a:lnTo>
                  <a:lnTo>
                    <a:pt x="1207" y="2912"/>
                  </a:lnTo>
                  <a:lnTo>
                    <a:pt x="1266" y="2765"/>
                  </a:lnTo>
                  <a:lnTo>
                    <a:pt x="1383" y="2618"/>
                  </a:lnTo>
                  <a:lnTo>
                    <a:pt x="1501" y="2442"/>
                  </a:lnTo>
                  <a:lnTo>
                    <a:pt x="1825" y="2089"/>
                  </a:lnTo>
                  <a:lnTo>
                    <a:pt x="2207" y="1765"/>
                  </a:lnTo>
                  <a:lnTo>
                    <a:pt x="2619" y="1500"/>
                  </a:lnTo>
                  <a:lnTo>
                    <a:pt x="2825" y="1383"/>
                  </a:lnTo>
                  <a:lnTo>
                    <a:pt x="3031" y="1294"/>
                  </a:lnTo>
                  <a:lnTo>
                    <a:pt x="3237" y="1236"/>
                  </a:lnTo>
                  <a:lnTo>
                    <a:pt x="3413" y="1206"/>
                  </a:lnTo>
                  <a:lnTo>
                    <a:pt x="3590" y="1206"/>
                  </a:lnTo>
                  <a:lnTo>
                    <a:pt x="3707" y="1236"/>
                  </a:lnTo>
                  <a:lnTo>
                    <a:pt x="3854" y="1265"/>
                  </a:lnTo>
                  <a:lnTo>
                    <a:pt x="3972" y="1294"/>
                  </a:lnTo>
                  <a:lnTo>
                    <a:pt x="4090" y="1294"/>
                  </a:lnTo>
                  <a:lnTo>
                    <a:pt x="4207" y="1265"/>
                  </a:lnTo>
                  <a:lnTo>
                    <a:pt x="4296" y="1206"/>
                  </a:lnTo>
                  <a:lnTo>
                    <a:pt x="4384" y="1118"/>
                  </a:lnTo>
                  <a:lnTo>
                    <a:pt x="4443" y="1030"/>
                  </a:lnTo>
                  <a:lnTo>
                    <a:pt x="4502" y="941"/>
                  </a:lnTo>
                  <a:lnTo>
                    <a:pt x="4560" y="824"/>
                  </a:lnTo>
                  <a:lnTo>
                    <a:pt x="4590" y="735"/>
                  </a:lnTo>
                  <a:lnTo>
                    <a:pt x="4590" y="618"/>
                  </a:lnTo>
                  <a:lnTo>
                    <a:pt x="4560" y="500"/>
                  </a:lnTo>
                  <a:lnTo>
                    <a:pt x="4531" y="412"/>
                  </a:lnTo>
                  <a:lnTo>
                    <a:pt x="4443" y="294"/>
                  </a:lnTo>
                  <a:lnTo>
                    <a:pt x="4355" y="206"/>
                  </a:lnTo>
                  <a:lnTo>
                    <a:pt x="4237" y="147"/>
                  </a:lnTo>
                  <a:lnTo>
                    <a:pt x="4090" y="88"/>
                  </a:lnTo>
                  <a:lnTo>
                    <a:pt x="3913" y="29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798500" y="1654375"/>
              <a:ext cx="121350" cy="94150"/>
            </a:xfrm>
            <a:custGeom>
              <a:avLst/>
              <a:gdLst/>
              <a:ahLst/>
              <a:cxnLst/>
              <a:rect l="l" t="t" r="r" b="b"/>
              <a:pathLst>
                <a:path w="4854" h="3766" extrusionOk="0">
                  <a:moveTo>
                    <a:pt x="4236" y="0"/>
                  </a:moveTo>
                  <a:lnTo>
                    <a:pt x="4089" y="59"/>
                  </a:lnTo>
                  <a:lnTo>
                    <a:pt x="3560" y="324"/>
                  </a:lnTo>
                  <a:lnTo>
                    <a:pt x="3030" y="618"/>
                  </a:lnTo>
                  <a:lnTo>
                    <a:pt x="2501" y="912"/>
                  </a:lnTo>
                  <a:lnTo>
                    <a:pt x="2001" y="1236"/>
                  </a:lnTo>
                  <a:lnTo>
                    <a:pt x="1530" y="1589"/>
                  </a:lnTo>
                  <a:lnTo>
                    <a:pt x="1059" y="1971"/>
                  </a:lnTo>
                  <a:lnTo>
                    <a:pt x="618" y="2353"/>
                  </a:lnTo>
                  <a:lnTo>
                    <a:pt x="177" y="2765"/>
                  </a:lnTo>
                  <a:lnTo>
                    <a:pt x="88" y="2883"/>
                  </a:lnTo>
                  <a:lnTo>
                    <a:pt x="30" y="3001"/>
                  </a:lnTo>
                  <a:lnTo>
                    <a:pt x="0" y="3089"/>
                  </a:lnTo>
                  <a:lnTo>
                    <a:pt x="0" y="3206"/>
                  </a:lnTo>
                  <a:lnTo>
                    <a:pt x="30" y="3324"/>
                  </a:lnTo>
                  <a:lnTo>
                    <a:pt x="59" y="3412"/>
                  </a:lnTo>
                  <a:lnTo>
                    <a:pt x="118" y="3501"/>
                  </a:lnTo>
                  <a:lnTo>
                    <a:pt x="206" y="3589"/>
                  </a:lnTo>
                  <a:lnTo>
                    <a:pt x="294" y="3648"/>
                  </a:lnTo>
                  <a:lnTo>
                    <a:pt x="412" y="3706"/>
                  </a:lnTo>
                  <a:lnTo>
                    <a:pt x="500" y="3736"/>
                  </a:lnTo>
                  <a:lnTo>
                    <a:pt x="618" y="3765"/>
                  </a:lnTo>
                  <a:lnTo>
                    <a:pt x="736" y="3736"/>
                  </a:lnTo>
                  <a:lnTo>
                    <a:pt x="853" y="3706"/>
                  </a:lnTo>
                  <a:lnTo>
                    <a:pt x="971" y="3648"/>
                  </a:lnTo>
                  <a:lnTo>
                    <a:pt x="1089" y="3559"/>
                  </a:lnTo>
                  <a:lnTo>
                    <a:pt x="1442" y="3206"/>
                  </a:lnTo>
                  <a:lnTo>
                    <a:pt x="1853" y="2883"/>
                  </a:lnTo>
                  <a:lnTo>
                    <a:pt x="2265" y="2559"/>
                  </a:lnTo>
                  <a:lnTo>
                    <a:pt x="2677" y="2236"/>
                  </a:lnTo>
                  <a:lnTo>
                    <a:pt x="3089" y="1942"/>
                  </a:lnTo>
                  <a:lnTo>
                    <a:pt x="3560" y="1677"/>
                  </a:lnTo>
                  <a:lnTo>
                    <a:pt x="4001" y="1441"/>
                  </a:lnTo>
                  <a:lnTo>
                    <a:pt x="4472" y="1206"/>
                  </a:lnTo>
                  <a:lnTo>
                    <a:pt x="4589" y="1147"/>
                  </a:lnTo>
                  <a:lnTo>
                    <a:pt x="4677" y="1059"/>
                  </a:lnTo>
                  <a:lnTo>
                    <a:pt x="4766" y="941"/>
                  </a:lnTo>
                  <a:lnTo>
                    <a:pt x="4795" y="853"/>
                  </a:lnTo>
                  <a:lnTo>
                    <a:pt x="4825" y="735"/>
                  </a:lnTo>
                  <a:lnTo>
                    <a:pt x="4854" y="618"/>
                  </a:lnTo>
                  <a:lnTo>
                    <a:pt x="4825" y="500"/>
                  </a:lnTo>
                  <a:lnTo>
                    <a:pt x="4795" y="382"/>
                  </a:lnTo>
                  <a:lnTo>
                    <a:pt x="4766" y="294"/>
                  </a:lnTo>
                  <a:lnTo>
                    <a:pt x="4707" y="206"/>
                  </a:lnTo>
                  <a:lnTo>
                    <a:pt x="4648" y="118"/>
                  </a:lnTo>
                  <a:lnTo>
                    <a:pt x="4560" y="59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920575" y="1898525"/>
              <a:ext cx="433175" cy="433175"/>
            </a:xfrm>
            <a:custGeom>
              <a:avLst/>
              <a:gdLst/>
              <a:ahLst/>
              <a:cxnLst/>
              <a:rect l="l" t="t" r="r" b="b"/>
              <a:pathLst>
                <a:path w="17327" h="17327" extrusionOk="0">
                  <a:moveTo>
                    <a:pt x="8619" y="4589"/>
                  </a:moveTo>
                  <a:lnTo>
                    <a:pt x="9031" y="4619"/>
                  </a:lnTo>
                  <a:lnTo>
                    <a:pt x="9443" y="4677"/>
                  </a:lnTo>
                  <a:lnTo>
                    <a:pt x="9855" y="4766"/>
                  </a:lnTo>
                  <a:lnTo>
                    <a:pt x="10237" y="4913"/>
                  </a:lnTo>
                  <a:lnTo>
                    <a:pt x="10620" y="5089"/>
                  </a:lnTo>
                  <a:lnTo>
                    <a:pt x="10943" y="5295"/>
                  </a:lnTo>
                  <a:lnTo>
                    <a:pt x="11267" y="5530"/>
                  </a:lnTo>
                  <a:lnTo>
                    <a:pt x="11561" y="5795"/>
                  </a:lnTo>
                  <a:lnTo>
                    <a:pt x="11826" y="6089"/>
                  </a:lnTo>
                  <a:lnTo>
                    <a:pt x="12032" y="6413"/>
                  </a:lnTo>
                  <a:lnTo>
                    <a:pt x="12238" y="6737"/>
                  </a:lnTo>
                  <a:lnTo>
                    <a:pt x="12414" y="7090"/>
                  </a:lnTo>
                  <a:lnTo>
                    <a:pt x="12561" y="7472"/>
                  </a:lnTo>
                  <a:lnTo>
                    <a:pt x="12649" y="7854"/>
                  </a:lnTo>
                  <a:lnTo>
                    <a:pt x="12708" y="8237"/>
                  </a:lnTo>
                  <a:lnTo>
                    <a:pt x="12738" y="8649"/>
                  </a:lnTo>
                  <a:lnTo>
                    <a:pt x="12708" y="9060"/>
                  </a:lnTo>
                  <a:lnTo>
                    <a:pt x="12649" y="9472"/>
                  </a:lnTo>
                  <a:lnTo>
                    <a:pt x="12532" y="9884"/>
                  </a:lnTo>
                  <a:lnTo>
                    <a:pt x="12414" y="10267"/>
                  </a:lnTo>
                  <a:lnTo>
                    <a:pt x="12238" y="10620"/>
                  </a:lnTo>
                  <a:lnTo>
                    <a:pt x="12032" y="10972"/>
                  </a:lnTo>
                  <a:lnTo>
                    <a:pt x="11796" y="11296"/>
                  </a:lnTo>
                  <a:lnTo>
                    <a:pt x="11502" y="11561"/>
                  </a:lnTo>
                  <a:lnTo>
                    <a:pt x="11237" y="11826"/>
                  </a:lnTo>
                  <a:lnTo>
                    <a:pt x="10914" y="12061"/>
                  </a:lnTo>
                  <a:lnTo>
                    <a:pt x="10561" y="12267"/>
                  </a:lnTo>
                  <a:lnTo>
                    <a:pt x="10208" y="12443"/>
                  </a:lnTo>
                  <a:lnTo>
                    <a:pt x="9855" y="12561"/>
                  </a:lnTo>
                  <a:lnTo>
                    <a:pt x="9472" y="12679"/>
                  </a:lnTo>
                  <a:lnTo>
                    <a:pt x="9061" y="12737"/>
                  </a:lnTo>
                  <a:lnTo>
                    <a:pt x="8266" y="12737"/>
                  </a:lnTo>
                  <a:lnTo>
                    <a:pt x="7854" y="12679"/>
                  </a:lnTo>
                  <a:lnTo>
                    <a:pt x="7443" y="12561"/>
                  </a:lnTo>
                  <a:lnTo>
                    <a:pt x="7060" y="12414"/>
                  </a:lnTo>
                  <a:lnTo>
                    <a:pt x="6707" y="12237"/>
                  </a:lnTo>
                  <a:lnTo>
                    <a:pt x="6354" y="12031"/>
                  </a:lnTo>
                  <a:lnTo>
                    <a:pt x="6031" y="11796"/>
                  </a:lnTo>
                  <a:lnTo>
                    <a:pt x="5737" y="11531"/>
                  </a:lnTo>
                  <a:lnTo>
                    <a:pt x="5501" y="11237"/>
                  </a:lnTo>
                  <a:lnTo>
                    <a:pt x="5266" y="10914"/>
                  </a:lnTo>
                  <a:lnTo>
                    <a:pt x="5060" y="10590"/>
                  </a:lnTo>
                  <a:lnTo>
                    <a:pt x="4883" y="10237"/>
                  </a:lnTo>
                  <a:lnTo>
                    <a:pt x="4766" y="9855"/>
                  </a:lnTo>
                  <a:lnTo>
                    <a:pt x="4648" y="9472"/>
                  </a:lnTo>
                  <a:lnTo>
                    <a:pt x="4589" y="9090"/>
                  </a:lnTo>
                  <a:lnTo>
                    <a:pt x="4560" y="8678"/>
                  </a:lnTo>
                  <a:lnTo>
                    <a:pt x="4589" y="8266"/>
                  </a:lnTo>
                  <a:lnTo>
                    <a:pt x="4648" y="7854"/>
                  </a:lnTo>
                  <a:lnTo>
                    <a:pt x="4766" y="7472"/>
                  </a:lnTo>
                  <a:lnTo>
                    <a:pt x="4883" y="7090"/>
                  </a:lnTo>
                  <a:lnTo>
                    <a:pt x="5060" y="6707"/>
                  </a:lnTo>
                  <a:lnTo>
                    <a:pt x="5295" y="6384"/>
                  </a:lnTo>
                  <a:lnTo>
                    <a:pt x="5531" y="6060"/>
                  </a:lnTo>
                  <a:lnTo>
                    <a:pt x="5795" y="5766"/>
                  </a:lnTo>
                  <a:lnTo>
                    <a:pt x="6090" y="5501"/>
                  </a:lnTo>
                  <a:lnTo>
                    <a:pt x="6384" y="5266"/>
                  </a:lnTo>
                  <a:lnTo>
                    <a:pt x="6737" y="5060"/>
                  </a:lnTo>
                  <a:lnTo>
                    <a:pt x="7090" y="4913"/>
                  </a:lnTo>
                  <a:lnTo>
                    <a:pt x="7443" y="4766"/>
                  </a:lnTo>
                  <a:lnTo>
                    <a:pt x="7825" y="4677"/>
                  </a:lnTo>
                  <a:lnTo>
                    <a:pt x="8237" y="4619"/>
                  </a:lnTo>
                  <a:lnTo>
                    <a:pt x="8619" y="4589"/>
                  </a:lnTo>
                  <a:close/>
                  <a:moveTo>
                    <a:pt x="8619" y="0"/>
                  </a:moveTo>
                  <a:lnTo>
                    <a:pt x="8178" y="30"/>
                  </a:lnTo>
                  <a:lnTo>
                    <a:pt x="7766" y="59"/>
                  </a:lnTo>
                  <a:lnTo>
                    <a:pt x="7325" y="118"/>
                  </a:lnTo>
                  <a:lnTo>
                    <a:pt x="6913" y="177"/>
                  </a:lnTo>
                  <a:lnTo>
                    <a:pt x="6501" y="265"/>
                  </a:lnTo>
                  <a:lnTo>
                    <a:pt x="6119" y="383"/>
                  </a:lnTo>
                  <a:lnTo>
                    <a:pt x="5707" y="530"/>
                  </a:lnTo>
                  <a:lnTo>
                    <a:pt x="5325" y="677"/>
                  </a:lnTo>
                  <a:lnTo>
                    <a:pt x="4942" y="853"/>
                  </a:lnTo>
                  <a:lnTo>
                    <a:pt x="4560" y="1030"/>
                  </a:lnTo>
                  <a:lnTo>
                    <a:pt x="4207" y="1236"/>
                  </a:lnTo>
                  <a:lnTo>
                    <a:pt x="3854" y="1471"/>
                  </a:lnTo>
                  <a:lnTo>
                    <a:pt x="3501" y="1706"/>
                  </a:lnTo>
                  <a:lnTo>
                    <a:pt x="3177" y="1942"/>
                  </a:lnTo>
                  <a:lnTo>
                    <a:pt x="2883" y="2206"/>
                  </a:lnTo>
                  <a:lnTo>
                    <a:pt x="2560" y="2501"/>
                  </a:lnTo>
                  <a:lnTo>
                    <a:pt x="2265" y="2795"/>
                  </a:lnTo>
                  <a:lnTo>
                    <a:pt x="2001" y="3118"/>
                  </a:lnTo>
                  <a:lnTo>
                    <a:pt x="1736" y="3442"/>
                  </a:lnTo>
                  <a:lnTo>
                    <a:pt x="1501" y="3795"/>
                  </a:lnTo>
                  <a:lnTo>
                    <a:pt x="1265" y="4148"/>
                  </a:lnTo>
                  <a:lnTo>
                    <a:pt x="1059" y="4501"/>
                  </a:lnTo>
                  <a:lnTo>
                    <a:pt x="853" y="4883"/>
                  </a:lnTo>
                  <a:lnTo>
                    <a:pt x="677" y="5295"/>
                  </a:lnTo>
                  <a:lnTo>
                    <a:pt x="530" y="5678"/>
                  </a:lnTo>
                  <a:lnTo>
                    <a:pt x="383" y="6089"/>
                  </a:lnTo>
                  <a:lnTo>
                    <a:pt x="265" y="6531"/>
                  </a:lnTo>
                  <a:lnTo>
                    <a:pt x="147" y="6972"/>
                  </a:lnTo>
                  <a:lnTo>
                    <a:pt x="89" y="7413"/>
                  </a:lnTo>
                  <a:lnTo>
                    <a:pt x="30" y="7825"/>
                  </a:lnTo>
                  <a:lnTo>
                    <a:pt x="0" y="8266"/>
                  </a:lnTo>
                  <a:lnTo>
                    <a:pt x="0" y="8707"/>
                  </a:lnTo>
                  <a:lnTo>
                    <a:pt x="0" y="9149"/>
                  </a:lnTo>
                  <a:lnTo>
                    <a:pt x="30" y="9561"/>
                  </a:lnTo>
                  <a:lnTo>
                    <a:pt x="89" y="9972"/>
                  </a:lnTo>
                  <a:lnTo>
                    <a:pt x="177" y="10414"/>
                  </a:lnTo>
                  <a:lnTo>
                    <a:pt x="265" y="10796"/>
                  </a:lnTo>
                  <a:lnTo>
                    <a:pt x="383" y="11208"/>
                  </a:lnTo>
                  <a:lnTo>
                    <a:pt x="500" y="11620"/>
                  </a:lnTo>
                  <a:lnTo>
                    <a:pt x="647" y="12002"/>
                  </a:lnTo>
                  <a:lnTo>
                    <a:pt x="824" y="12384"/>
                  </a:lnTo>
                  <a:lnTo>
                    <a:pt x="1000" y="12737"/>
                  </a:lnTo>
                  <a:lnTo>
                    <a:pt x="1206" y="13120"/>
                  </a:lnTo>
                  <a:lnTo>
                    <a:pt x="1442" y="13473"/>
                  </a:lnTo>
                  <a:lnTo>
                    <a:pt x="1677" y="13796"/>
                  </a:lnTo>
                  <a:lnTo>
                    <a:pt x="1942" y="14120"/>
                  </a:lnTo>
                  <a:lnTo>
                    <a:pt x="2207" y="14444"/>
                  </a:lnTo>
                  <a:lnTo>
                    <a:pt x="2501" y="14767"/>
                  </a:lnTo>
                  <a:lnTo>
                    <a:pt x="2795" y="15032"/>
                  </a:lnTo>
                  <a:lnTo>
                    <a:pt x="3089" y="15326"/>
                  </a:lnTo>
                  <a:lnTo>
                    <a:pt x="3442" y="15591"/>
                  </a:lnTo>
                  <a:lnTo>
                    <a:pt x="3766" y="15826"/>
                  </a:lnTo>
                  <a:lnTo>
                    <a:pt x="4119" y="16062"/>
                  </a:lnTo>
                  <a:lnTo>
                    <a:pt x="4501" y="16267"/>
                  </a:lnTo>
                  <a:lnTo>
                    <a:pt x="4883" y="16473"/>
                  </a:lnTo>
                  <a:lnTo>
                    <a:pt x="5266" y="16650"/>
                  </a:lnTo>
                  <a:lnTo>
                    <a:pt x="5678" y="16797"/>
                  </a:lnTo>
                  <a:lnTo>
                    <a:pt x="6090" y="16944"/>
                  </a:lnTo>
                  <a:lnTo>
                    <a:pt x="6501" y="17062"/>
                  </a:lnTo>
                  <a:lnTo>
                    <a:pt x="6943" y="17150"/>
                  </a:lnTo>
                  <a:lnTo>
                    <a:pt x="7384" y="17238"/>
                  </a:lnTo>
                  <a:lnTo>
                    <a:pt x="7825" y="17297"/>
                  </a:lnTo>
                  <a:lnTo>
                    <a:pt x="8266" y="17326"/>
                  </a:lnTo>
                  <a:lnTo>
                    <a:pt x="9119" y="17326"/>
                  </a:lnTo>
                  <a:lnTo>
                    <a:pt x="9531" y="17297"/>
                  </a:lnTo>
                  <a:lnTo>
                    <a:pt x="9972" y="17238"/>
                  </a:lnTo>
                  <a:lnTo>
                    <a:pt x="10384" y="17150"/>
                  </a:lnTo>
                  <a:lnTo>
                    <a:pt x="10796" y="17062"/>
                  </a:lnTo>
                  <a:lnTo>
                    <a:pt x="11208" y="16944"/>
                  </a:lnTo>
                  <a:lnTo>
                    <a:pt x="11590" y="16826"/>
                  </a:lnTo>
                  <a:lnTo>
                    <a:pt x="11973" y="16679"/>
                  </a:lnTo>
                  <a:lnTo>
                    <a:pt x="12355" y="16503"/>
                  </a:lnTo>
                  <a:lnTo>
                    <a:pt x="12738" y="16297"/>
                  </a:lnTo>
                  <a:lnTo>
                    <a:pt x="13091" y="16091"/>
                  </a:lnTo>
                  <a:lnTo>
                    <a:pt x="13444" y="15885"/>
                  </a:lnTo>
                  <a:lnTo>
                    <a:pt x="13797" y="15650"/>
                  </a:lnTo>
                  <a:lnTo>
                    <a:pt x="14120" y="15385"/>
                  </a:lnTo>
                  <a:lnTo>
                    <a:pt x="14444" y="15120"/>
                  </a:lnTo>
                  <a:lnTo>
                    <a:pt x="14738" y="14826"/>
                  </a:lnTo>
                  <a:lnTo>
                    <a:pt x="15032" y="14532"/>
                  </a:lnTo>
                  <a:lnTo>
                    <a:pt x="15297" y="14208"/>
                  </a:lnTo>
                  <a:lnTo>
                    <a:pt x="15562" y="13885"/>
                  </a:lnTo>
                  <a:lnTo>
                    <a:pt x="15797" y="13561"/>
                  </a:lnTo>
                  <a:lnTo>
                    <a:pt x="16032" y="13208"/>
                  </a:lnTo>
                  <a:lnTo>
                    <a:pt x="16238" y="12826"/>
                  </a:lnTo>
                  <a:lnTo>
                    <a:pt x="16444" y="12443"/>
                  </a:lnTo>
                  <a:lnTo>
                    <a:pt x="16621" y="12061"/>
                  </a:lnTo>
                  <a:lnTo>
                    <a:pt x="16797" y="11649"/>
                  </a:lnTo>
                  <a:lnTo>
                    <a:pt x="16915" y="11237"/>
                  </a:lnTo>
                  <a:lnTo>
                    <a:pt x="17032" y="10825"/>
                  </a:lnTo>
                  <a:lnTo>
                    <a:pt x="17150" y="10384"/>
                  </a:lnTo>
                  <a:lnTo>
                    <a:pt x="17209" y="9943"/>
                  </a:lnTo>
                  <a:lnTo>
                    <a:pt x="17268" y="9502"/>
                  </a:lnTo>
                  <a:lnTo>
                    <a:pt x="17297" y="9060"/>
                  </a:lnTo>
                  <a:lnTo>
                    <a:pt x="17327" y="8619"/>
                  </a:lnTo>
                  <a:lnTo>
                    <a:pt x="17297" y="8207"/>
                  </a:lnTo>
                  <a:lnTo>
                    <a:pt x="17268" y="7766"/>
                  </a:lnTo>
                  <a:lnTo>
                    <a:pt x="17209" y="7354"/>
                  </a:lnTo>
                  <a:lnTo>
                    <a:pt x="17150" y="6942"/>
                  </a:lnTo>
                  <a:lnTo>
                    <a:pt x="17032" y="6531"/>
                  </a:lnTo>
                  <a:lnTo>
                    <a:pt x="16944" y="6119"/>
                  </a:lnTo>
                  <a:lnTo>
                    <a:pt x="16797" y="5736"/>
                  </a:lnTo>
                  <a:lnTo>
                    <a:pt x="16650" y="5325"/>
                  </a:lnTo>
                  <a:lnTo>
                    <a:pt x="16473" y="4972"/>
                  </a:lnTo>
                  <a:lnTo>
                    <a:pt x="16297" y="4589"/>
                  </a:lnTo>
                  <a:lnTo>
                    <a:pt x="16091" y="4236"/>
                  </a:lnTo>
                  <a:lnTo>
                    <a:pt x="15856" y="3883"/>
                  </a:lnTo>
                  <a:lnTo>
                    <a:pt x="15620" y="3530"/>
                  </a:lnTo>
                  <a:lnTo>
                    <a:pt x="15385" y="3207"/>
                  </a:lnTo>
                  <a:lnTo>
                    <a:pt x="15091" y="2883"/>
                  </a:lnTo>
                  <a:lnTo>
                    <a:pt x="14826" y="2589"/>
                  </a:lnTo>
                  <a:lnTo>
                    <a:pt x="14503" y="2295"/>
                  </a:lnTo>
                  <a:lnTo>
                    <a:pt x="14208" y="2030"/>
                  </a:lnTo>
                  <a:lnTo>
                    <a:pt x="13885" y="1765"/>
                  </a:lnTo>
                  <a:lnTo>
                    <a:pt x="13532" y="1500"/>
                  </a:lnTo>
                  <a:lnTo>
                    <a:pt x="13179" y="1295"/>
                  </a:lnTo>
                  <a:lnTo>
                    <a:pt x="12796" y="1059"/>
                  </a:lnTo>
                  <a:lnTo>
                    <a:pt x="12414" y="883"/>
                  </a:lnTo>
                  <a:lnTo>
                    <a:pt x="12032" y="706"/>
                  </a:lnTo>
                  <a:lnTo>
                    <a:pt x="11620" y="530"/>
                  </a:lnTo>
                  <a:lnTo>
                    <a:pt x="11208" y="383"/>
                  </a:lnTo>
                  <a:lnTo>
                    <a:pt x="10796" y="265"/>
                  </a:lnTo>
                  <a:lnTo>
                    <a:pt x="10355" y="177"/>
                  </a:lnTo>
                  <a:lnTo>
                    <a:pt x="9914" y="88"/>
                  </a:lnTo>
                  <a:lnTo>
                    <a:pt x="9472" y="59"/>
                  </a:lnTo>
                  <a:lnTo>
                    <a:pt x="9061" y="30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510225" y="1488150"/>
              <a:ext cx="1253150" cy="1253900"/>
            </a:xfrm>
            <a:custGeom>
              <a:avLst/>
              <a:gdLst/>
              <a:ahLst/>
              <a:cxnLst/>
              <a:rect l="l" t="t" r="r" b="b"/>
              <a:pathLst>
                <a:path w="50126" h="50156" extrusionOk="0">
                  <a:moveTo>
                    <a:pt x="24974" y="4678"/>
                  </a:moveTo>
                  <a:lnTo>
                    <a:pt x="26004" y="4708"/>
                  </a:lnTo>
                  <a:lnTo>
                    <a:pt x="27034" y="4796"/>
                  </a:lnTo>
                  <a:lnTo>
                    <a:pt x="28063" y="4913"/>
                  </a:lnTo>
                  <a:lnTo>
                    <a:pt x="29093" y="5090"/>
                  </a:lnTo>
                  <a:lnTo>
                    <a:pt x="30122" y="5325"/>
                  </a:lnTo>
                  <a:lnTo>
                    <a:pt x="31122" y="5590"/>
                  </a:lnTo>
                  <a:lnTo>
                    <a:pt x="32093" y="5943"/>
                  </a:lnTo>
                  <a:lnTo>
                    <a:pt x="33035" y="6296"/>
                  </a:lnTo>
                  <a:lnTo>
                    <a:pt x="33946" y="6737"/>
                  </a:lnTo>
                  <a:lnTo>
                    <a:pt x="34858" y="7179"/>
                  </a:lnTo>
                  <a:lnTo>
                    <a:pt x="35711" y="7679"/>
                  </a:lnTo>
                  <a:lnTo>
                    <a:pt x="36565" y="8238"/>
                  </a:lnTo>
                  <a:lnTo>
                    <a:pt x="37359" y="8796"/>
                  </a:lnTo>
                  <a:lnTo>
                    <a:pt x="38124" y="9414"/>
                  </a:lnTo>
                  <a:lnTo>
                    <a:pt x="38888" y="10061"/>
                  </a:lnTo>
                  <a:lnTo>
                    <a:pt x="39594" y="10767"/>
                  </a:lnTo>
                  <a:lnTo>
                    <a:pt x="40242" y="11473"/>
                  </a:lnTo>
                  <a:lnTo>
                    <a:pt x="40889" y="12209"/>
                  </a:lnTo>
                  <a:lnTo>
                    <a:pt x="41477" y="13003"/>
                  </a:lnTo>
                  <a:lnTo>
                    <a:pt x="42036" y="13797"/>
                  </a:lnTo>
                  <a:lnTo>
                    <a:pt x="42565" y="14621"/>
                  </a:lnTo>
                  <a:lnTo>
                    <a:pt x="43066" y="15474"/>
                  </a:lnTo>
                  <a:lnTo>
                    <a:pt x="43507" y="16356"/>
                  </a:lnTo>
                  <a:lnTo>
                    <a:pt x="43889" y="17239"/>
                  </a:lnTo>
                  <a:lnTo>
                    <a:pt x="44242" y="18151"/>
                  </a:lnTo>
                  <a:lnTo>
                    <a:pt x="44566" y="19092"/>
                  </a:lnTo>
                  <a:lnTo>
                    <a:pt x="44830" y="20033"/>
                  </a:lnTo>
                  <a:lnTo>
                    <a:pt x="45066" y="21004"/>
                  </a:lnTo>
                  <a:lnTo>
                    <a:pt x="45242" y="21975"/>
                  </a:lnTo>
                  <a:lnTo>
                    <a:pt x="45360" y="22975"/>
                  </a:lnTo>
                  <a:lnTo>
                    <a:pt x="45448" y="23975"/>
                  </a:lnTo>
                  <a:lnTo>
                    <a:pt x="45478" y="25005"/>
                  </a:lnTo>
                  <a:lnTo>
                    <a:pt x="45448" y="26005"/>
                  </a:lnTo>
                  <a:lnTo>
                    <a:pt x="45360" y="27035"/>
                  </a:lnTo>
                  <a:lnTo>
                    <a:pt x="45242" y="28064"/>
                  </a:lnTo>
                  <a:lnTo>
                    <a:pt x="45066" y="29094"/>
                  </a:lnTo>
                  <a:lnTo>
                    <a:pt x="44830" y="30123"/>
                  </a:lnTo>
                  <a:lnTo>
                    <a:pt x="44536" y="31123"/>
                  </a:lnTo>
                  <a:lnTo>
                    <a:pt x="44213" y="32094"/>
                  </a:lnTo>
                  <a:lnTo>
                    <a:pt x="43830" y="33065"/>
                  </a:lnTo>
                  <a:lnTo>
                    <a:pt x="43419" y="33977"/>
                  </a:lnTo>
                  <a:lnTo>
                    <a:pt x="42977" y="34859"/>
                  </a:lnTo>
                  <a:lnTo>
                    <a:pt x="42477" y="35742"/>
                  </a:lnTo>
                  <a:lnTo>
                    <a:pt x="41918" y="36565"/>
                  </a:lnTo>
                  <a:lnTo>
                    <a:pt x="41330" y="37389"/>
                  </a:lnTo>
                  <a:lnTo>
                    <a:pt x="40742" y="38154"/>
                  </a:lnTo>
                  <a:lnTo>
                    <a:pt x="40065" y="38889"/>
                  </a:lnTo>
                  <a:lnTo>
                    <a:pt x="39388" y="39595"/>
                  </a:lnTo>
                  <a:lnTo>
                    <a:pt x="38682" y="40272"/>
                  </a:lnTo>
                  <a:lnTo>
                    <a:pt x="37947" y="40919"/>
                  </a:lnTo>
                  <a:lnTo>
                    <a:pt x="37153" y="41507"/>
                  </a:lnTo>
                  <a:lnTo>
                    <a:pt x="36359" y="42066"/>
                  </a:lnTo>
                  <a:lnTo>
                    <a:pt x="35535" y="42596"/>
                  </a:lnTo>
                  <a:lnTo>
                    <a:pt x="34682" y="43066"/>
                  </a:lnTo>
                  <a:lnTo>
                    <a:pt x="33799" y="43508"/>
                  </a:lnTo>
                  <a:lnTo>
                    <a:pt x="32917" y="43919"/>
                  </a:lnTo>
                  <a:lnTo>
                    <a:pt x="32005" y="44272"/>
                  </a:lnTo>
                  <a:lnTo>
                    <a:pt x="31064" y="44596"/>
                  </a:lnTo>
                  <a:lnTo>
                    <a:pt x="30093" y="44861"/>
                  </a:lnTo>
                  <a:lnTo>
                    <a:pt x="29152" y="45067"/>
                  </a:lnTo>
                  <a:lnTo>
                    <a:pt x="28151" y="45243"/>
                  </a:lnTo>
                  <a:lnTo>
                    <a:pt x="27181" y="45390"/>
                  </a:lnTo>
                  <a:lnTo>
                    <a:pt x="26151" y="45449"/>
                  </a:lnTo>
                  <a:lnTo>
                    <a:pt x="25151" y="45478"/>
                  </a:lnTo>
                  <a:lnTo>
                    <a:pt x="24121" y="45449"/>
                  </a:lnTo>
                  <a:lnTo>
                    <a:pt x="23121" y="45390"/>
                  </a:lnTo>
                  <a:lnTo>
                    <a:pt x="22062" y="45273"/>
                  </a:lnTo>
                  <a:lnTo>
                    <a:pt x="21033" y="45067"/>
                  </a:lnTo>
                  <a:lnTo>
                    <a:pt x="20033" y="44861"/>
                  </a:lnTo>
                  <a:lnTo>
                    <a:pt x="19032" y="44567"/>
                  </a:lnTo>
                  <a:lnTo>
                    <a:pt x="18032" y="44243"/>
                  </a:lnTo>
                  <a:lnTo>
                    <a:pt x="17091" y="43861"/>
                  </a:lnTo>
                  <a:lnTo>
                    <a:pt x="16179" y="43449"/>
                  </a:lnTo>
                  <a:lnTo>
                    <a:pt x="15267" y="42978"/>
                  </a:lnTo>
                  <a:lnTo>
                    <a:pt x="14414" y="42478"/>
                  </a:lnTo>
                  <a:lnTo>
                    <a:pt x="13561" y="41949"/>
                  </a:lnTo>
                  <a:lnTo>
                    <a:pt x="12767" y="41360"/>
                  </a:lnTo>
                  <a:lnTo>
                    <a:pt x="12002" y="40742"/>
                  </a:lnTo>
                  <a:lnTo>
                    <a:pt x="11266" y="40095"/>
                  </a:lnTo>
                  <a:lnTo>
                    <a:pt x="10560" y="39419"/>
                  </a:lnTo>
                  <a:lnTo>
                    <a:pt x="9884" y="38713"/>
                  </a:lnTo>
                  <a:lnTo>
                    <a:pt x="9237" y="37948"/>
                  </a:lnTo>
                  <a:lnTo>
                    <a:pt x="8648" y="37183"/>
                  </a:lnTo>
                  <a:lnTo>
                    <a:pt x="8090" y="36389"/>
                  </a:lnTo>
                  <a:lnTo>
                    <a:pt x="7560" y="35536"/>
                  </a:lnTo>
                  <a:lnTo>
                    <a:pt x="7089" y="34712"/>
                  </a:lnTo>
                  <a:lnTo>
                    <a:pt x="6648" y="33830"/>
                  </a:lnTo>
                  <a:lnTo>
                    <a:pt x="6236" y="32918"/>
                  </a:lnTo>
                  <a:lnTo>
                    <a:pt x="5883" y="32006"/>
                  </a:lnTo>
                  <a:lnTo>
                    <a:pt x="5560" y="31065"/>
                  </a:lnTo>
                  <a:lnTo>
                    <a:pt x="5295" y="30123"/>
                  </a:lnTo>
                  <a:lnTo>
                    <a:pt x="5089" y="29152"/>
                  </a:lnTo>
                  <a:lnTo>
                    <a:pt x="4913" y="28182"/>
                  </a:lnTo>
                  <a:lnTo>
                    <a:pt x="4765" y="27182"/>
                  </a:lnTo>
                  <a:lnTo>
                    <a:pt x="4707" y="26181"/>
                  </a:lnTo>
                  <a:lnTo>
                    <a:pt x="4677" y="25181"/>
                  </a:lnTo>
                  <a:lnTo>
                    <a:pt x="4677" y="24152"/>
                  </a:lnTo>
                  <a:lnTo>
                    <a:pt x="4765" y="23122"/>
                  </a:lnTo>
                  <a:lnTo>
                    <a:pt x="4883" y="22093"/>
                  </a:lnTo>
                  <a:lnTo>
                    <a:pt x="5060" y="21063"/>
                  </a:lnTo>
                  <a:lnTo>
                    <a:pt x="5295" y="20033"/>
                  </a:lnTo>
                  <a:lnTo>
                    <a:pt x="5589" y="19033"/>
                  </a:lnTo>
                  <a:lnTo>
                    <a:pt x="5913" y="18063"/>
                  </a:lnTo>
                  <a:lnTo>
                    <a:pt x="6295" y="17121"/>
                  </a:lnTo>
                  <a:lnTo>
                    <a:pt x="6707" y="16180"/>
                  </a:lnTo>
                  <a:lnTo>
                    <a:pt x="7178" y="15297"/>
                  </a:lnTo>
                  <a:lnTo>
                    <a:pt x="7678" y="14444"/>
                  </a:lnTo>
                  <a:lnTo>
                    <a:pt x="8207" y="13591"/>
                  </a:lnTo>
                  <a:lnTo>
                    <a:pt x="8796" y="12797"/>
                  </a:lnTo>
                  <a:lnTo>
                    <a:pt x="9413" y="12003"/>
                  </a:lnTo>
                  <a:lnTo>
                    <a:pt x="10060" y="11267"/>
                  </a:lnTo>
                  <a:lnTo>
                    <a:pt x="10737" y="10561"/>
                  </a:lnTo>
                  <a:lnTo>
                    <a:pt x="11443" y="9885"/>
                  </a:lnTo>
                  <a:lnTo>
                    <a:pt x="12208" y="9267"/>
                  </a:lnTo>
                  <a:lnTo>
                    <a:pt x="12973" y="8649"/>
                  </a:lnTo>
                  <a:lnTo>
                    <a:pt x="13767" y="8090"/>
                  </a:lnTo>
                  <a:lnTo>
                    <a:pt x="14591" y="7590"/>
                  </a:lnTo>
                  <a:lnTo>
                    <a:pt x="15444" y="7090"/>
                  </a:lnTo>
                  <a:lnTo>
                    <a:pt x="16326" y="6649"/>
                  </a:lnTo>
                  <a:lnTo>
                    <a:pt x="17209" y="6267"/>
                  </a:lnTo>
                  <a:lnTo>
                    <a:pt x="18150" y="5884"/>
                  </a:lnTo>
                  <a:lnTo>
                    <a:pt x="19062" y="5590"/>
                  </a:lnTo>
                  <a:lnTo>
                    <a:pt x="20033" y="5325"/>
                  </a:lnTo>
                  <a:lnTo>
                    <a:pt x="21003" y="5090"/>
                  </a:lnTo>
                  <a:lnTo>
                    <a:pt x="21974" y="4913"/>
                  </a:lnTo>
                  <a:lnTo>
                    <a:pt x="22974" y="4796"/>
                  </a:lnTo>
                  <a:lnTo>
                    <a:pt x="23974" y="4708"/>
                  </a:lnTo>
                  <a:lnTo>
                    <a:pt x="24974" y="4678"/>
                  </a:lnTo>
                  <a:close/>
                  <a:moveTo>
                    <a:pt x="24945" y="1"/>
                  </a:moveTo>
                  <a:lnTo>
                    <a:pt x="23710" y="30"/>
                  </a:lnTo>
                  <a:lnTo>
                    <a:pt x="22474" y="148"/>
                  </a:lnTo>
                  <a:lnTo>
                    <a:pt x="21268" y="295"/>
                  </a:lnTo>
                  <a:lnTo>
                    <a:pt x="20062" y="501"/>
                  </a:lnTo>
                  <a:lnTo>
                    <a:pt x="18856" y="795"/>
                  </a:lnTo>
                  <a:lnTo>
                    <a:pt x="17709" y="1119"/>
                  </a:lnTo>
                  <a:lnTo>
                    <a:pt x="16561" y="1501"/>
                  </a:lnTo>
                  <a:lnTo>
                    <a:pt x="15414" y="1942"/>
                  </a:lnTo>
                  <a:lnTo>
                    <a:pt x="14326" y="2443"/>
                  </a:lnTo>
                  <a:lnTo>
                    <a:pt x="13237" y="2972"/>
                  </a:lnTo>
                  <a:lnTo>
                    <a:pt x="12208" y="3560"/>
                  </a:lnTo>
                  <a:lnTo>
                    <a:pt x="11178" y="4208"/>
                  </a:lnTo>
                  <a:lnTo>
                    <a:pt x="10207" y="4884"/>
                  </a:lnTo>
                  <a:lnTo>
                    <a:pt x="9237" y="5649"/>
                  </a:lnTo>
                  <a:lnTo>
                    <a:pt x="8325" y="6414"/>
                  </a:lnTo>
                  <a:lnTo>
                    <a:pt x="7442" y="7237"/>
                  </a:lnTo>
                  <a:lnTo>
                    <a:pt x="6619" y="8120"/>
                  </a:lnTo>
                  <a:lnTo>
                    <a:pt x="5824" y="9032"/>
                  </a:lnTo>
                  <a:lnTo>
                    <a:pt x="5060" y="9973"/>
                  </a:lnTo>
                  <a:lnTo>
                    <a:pt x="4354" y="10973"/>
                  </a:lnTo>
                  <a:lnTo>
                    <a:pt x="3677" y="12003"/>
                  </a:lnTo>
                  <a:lnTo>
                    <a:pt x="3059" y="13062"/>
                  </a:lnTo>
                  <a:lnTo>
                    <a:pt x="2500" y="14150"/>
                  </a:lnTo>
                  <a:lnTo>
                    <a:pt x="1971" y="15297"/>
                  </a:lnTo>
                  <a:lnTo>
                    <a:pt x="1530" y="16445"/>
                  </a:lnTo>
                  <a:lnTo>
                    <a:pt x="1118" y="17651"/>
                  </a:lnTo>
                  <a:lnTo>
                    <a:pt x="765" y="18886"/>
                  </a:lnTo>
                  <a:lnTo>
                    <a:pt x="500" y="20151"/>
                  </a:lnTo>
                  <a:lnTo>
                    <a:pt x="265" y="21416"/>
                  </a:lnTo>
                  <a:lnTo>
                    <a:pt x="118" y="22681"/>
                  </a:lnTo>
                  <a:lnTo>
                    <a:pt x="29" y="23946"/>
                  </a:lnTo>
                  <a:lnTo>
                    <a:pt x="0" y="25181"/>
                  </a:lnTo>
                  <a:lnTo>
                    <a:pt x="29" y="26446"/>
                  </a:lnTo>
                  <a:lnTo>
                    <a:pt x="118" y="27682"/>
                  </a:lnTo>
                  <a:lnTo>
                    <a:pt x="265" y="28888"/>
                  </a:lnTo>
                  <a:lnTo>
                    <a:pt x="500" y="30094"/>
                  </a:lnTo>
                  <a:lnTo>
                    <a:pt x="765" y="31270"/>
                  </a:lnTo>
                  <a:lnTo>
                    <a:pt x="1088" y="32447"/>
                  </a:lnTo>
                  <a:lnTo>
                    <a:pt x="1471" y="33594"/>
                  </a:lnTo>
                  <a:lnTo>
                    <a:pt x="1912" y="34712"/>
                  </a:lnTo>
                  <a:lnTo>
                    <a:pt x="2412" y="35830"/>
                  </a:lnTo>
                  <a:lnTo>
                    <a:pt x="2942" y="36889"/>
                  </a:lnTo>
                  <a:lnTo>
                    <a:pt x="3559" y="37948"/>
                  </a:lnTo>
                  <a:lnTo>
                    <a:pt x="4177" y="38977"/>
                  </a:lnTo>
                  <a:lnTo>
                    <a:pt x="4883" y="39948"/>
                  </a:lnTo>
                  <a:lnTo>
                    <a:pt x="5619" y="40890"/>
                  </a:lnTo>
                  <a:lnTo>
                    <a:pt x="6383" y="41831"/>
                  </a:lnTo>
                  <a:lnTo>
                    <a:pt x="7236" y="42713"/>
                  </a:lnTo>
                  <a:lnTo>
                    <a:pt x="8090" y="43537"/>
                  </a:lnTo>
                  <a:lnTo>
                    <a:pt x="9001" y="44331"/>
                  </a:lnTo>
                  <a:lnTo>
                    <a:pt x="9943" y="45096"/>
                  </a:lnTo>
                  <a:lnTo>
                    <a:pt x="10943" y="45802"/>
                  </a:lnTo>
                  <a:lnTo>
                    <a:pt x="11972" y="46479"/>
                  </a:lnTo>
                  <a:lnTo>
                    <a:pt x="13031" y="47096"/>
                  </a:lnTo>
                  <a:lnTo>
                    <a:pt x="14120" y="47655"/>
                  </a:lnTo>
                  <a:lnTo>
                    <a:pt x="15267" y="48155"/>
                  </a:lnTo>
                  <a:lnTo>
                    <a:pt x="16444" y="48626"/>
                  </a:lnTo>
                  <a:lnTo>
                    <a:pt x="17620" y="49038"/>
                  </a:lnTo>
                  <a:lnTo>
                    <a:pt x="18856" y="49361"/>
                  </a:lnTo>
                  <a:lnTo>
                    <a:pt x="20121" y="49656"/>
                  </a:lnTo>
                  <a:lnTo>
                    <a:pt x="21386" y="49891"/>
                  </a:lnTo>
                  <a:lnTo>
                    <a:pt x="22651" y="50038"/>
                  </a:lnTo>
                  <a:lnTo>
                    <a:pt x="23915" y="50126"/>
                  </a:lnTo>
                  <a:lnTo>
                    <a:pt x="25180" y="50156"/>
                  </a:lnTo>
                  <a:lnTo>
                    <a:pt x="26416" y="50126"/>
                  </a:lnTo>
                  <a:lnTo>
                    <a:pt x="27651" y="50038"/>
                  </a:lnTo>
                  <a:lnTo>
                    <a:pt x="28857" y="49861"/>
                  </a:lnTo>
                  <a:lnTo>
                    <a:pt x="30064" y="49656"/>
                  </a:lnTo>
                  <a:lnTo>
                    <a:pt x="31270" y="49391"/>
                  </a:lnTo>
                  <a:lnTo>
                    <a:pt x="32417" y="49038"/>
                  </a:lnTo>
                  <a:lnTo>
                    <a:pt x="33593" y="48655"/>
                  </a:lnTo>
                  <a:lnTo>
                    <a:pt x="34711" y="48244"/>
                  </a:lnTo>
                  <a:lnTo>
                    <a:pt x="35800" y="47744"/>
                  </a:lnTo>
                  <a:lnTo>
                    <a:pt x="36888" y="47185"/>
                  </a:lnTo>
                  <a:lnTo>
                    <a:pt x="37918" y="46596"/>
                  </a:lnTo>
                  <a:lnTo>
                    <a:pt x="38947" y="45949"/>
                  </a:lnTo>
                  <a:lnTo>
                    <a:pt x="39918" y="45273"/>
                  </a:lnTo>
                  <a:lnTo>
                    <a:pt x="40889" y="44537"/>
                  </a:lnTo>
                  <a:lnTo>
                    <a:pt x="41801" y="43743"/>
                  </a:lnTo>
                  <a:lnTo>
                    <a:pt x="42683" y="42919"/>
                  </a:lnTo>
                  <a:lnTo>
                    <a:pt x="43507" y="42066"/>
                  </a:lnTo>
                  <a:lnTo>
                    <a:pt x="44330" y="41154"/>
                  </a:lnTo>
                  <a:lnTo>
                    <a:pt x="45066" y="40184"/>
                  </a:lnTo>
                  <a:lnTo>
                    <a:pt x="45772" y="39213"/>
                  </a:lnTo>
                  <a:lnTo>
                    <a:pt x="46448" y="38183"/>
                  </a:lnTo>
                  <a:lnTo>
                    <a:pt x="47066" y="37124"/>
                  </a:lnTo>
                  <a:lnTo>
                    <a:pt x="47625" y="36006"/>
                  </a:lnTo>
                  <a:lnTo>
                    <a:pt x="48155" y="34889"/>
                  </a:lnTo>
                  <a:lnTo>
                    <a:pt x="48596" y="33712"/>
                  </a:lnTo>
                  <a:lnTo>
                    <a:pt x="49008" y="32506"/>
                  </a:lnTo>
                  <a:lnTo>
                    <a:pt x="49361" y="31300"/>
                  </a:lnTo>
                  <a:lnTo>
                    <a:pt x="49655" y="30035"/>
                  </a:lnTo>
                  <a:lnTo>
                    <a:pt x="49861" y="28770"/>
                  </a:lnTo>
                  <a:lnTo>
                    <a:pt x="50008" y="27505"/>
                  </a:lnTo>
                  <a:lnTo>
                    <a:pt x="50125" y="26240"/>
                  </a:lnTo>
                  <a:lnTo>
                    <a:pt x="50125" y="24975"/>
                  </a:lnTo>
                  <a:lnTo>
                    <a:pt x="50096" y="23740"/>
                  </a:lnTo>
                  <a:lnTo>
                    <a:pt x="50008" y="22504"/>
                  </a:lnTo>
                  <a:lnTo>
                    <a:pt x="49861" y="21269"/>
                  </a:lnTo>
                  <a:lnTo>
                    <a:pt x="49625" y="20063"/>
                  </a:lnTo>
                  <a:lnTo>
                    <a:pt x="49361" y="18886"/>
                  </a:lnTo>
                  <a:lnTo>
                    <a:pt x="49037" y="17710"/>
                  </a:lnTo>
                  <a:lnTo>
                    <a:pt x="48655" y="16562"/>
                  </a:lnTo>
                  <a:lnTo>
                    <a:pt x="48213" y="15445"/>
                  </a:lnTo>
                  <a:lnTo>
                    <a:pt x="47713" y="14356"/>
                  </a:lnTo>
                  <a:lnTo>
                    <a:pt x="47184" y="13268"/>
                  </a:lnTo>
                  <a:lnTo>
                    <a:pt x="46595" y="12209"/>
                  </a:lnTo>
                  <a:lnTo>
                    <a:pt x="45948" y="11209"/>
                  </a:lnTo>
                  <a:lnTo>
                    <a:pt x="45242" y="10208"/>
                  </a:lnTo>
                  <a:lnTo>
                    <a:pt x="44507" y="9267"/>
                  </a:lnTo>
                  <a:lnTo>
                    <a:pt x="43742" y="8355"/>
                  </a:lnTo>
                  <a:lnTo>
                    <a:pt x="42918" y="7473"/>
                  </a:lnTo>
                  <a:lnTo>
                    <a:pt x="42036" y="6620"/>
                  </a:lnTo>
                  <a:lnTo>
                    <a:pt x="41124" y="5825"/>
                  </a:lnTo>
                  <a:lnTo>
                    <a:pt x="40183" y="5061"/>
                  </a:lnTo>
                  <a:lnTo>
                    <a:pt x="39183" y="4355"/>
                  </a:lnTo>
                  <a:lnTo>
                    <a:pt x="38153" y="3707"/>
                  </a:lnTo>
                  <a:lnTo>
                    <a:pt x="37094" y="3090"/>
                  </a:lnTo>
                  <a:lnTo>
                    <a:pt x="36006" y="2531"/>
                  </a:lnTo>
                  <a:lnTo>
                    <a:pt x="34858" y="2001"/>
                  </a:lnTo>
                  <a:lnTo>
                    <a:pt x="33711" y="1531"/>
                  </a:lnTo>
                  <a:lnTo>
                    <a:pt x="32505" y="1148"/>
                  </a:lnTo>
                  <a:lnTo>
                    <a:pt x="31270" y="795"/>
                  </a:lnTo>
                  <a:lnTo>
                    <a:pt x="30005" y="501"/>
                  </a:lnTo>
                  <a:lnTo>
                    <a:pt x="28740" y="295"/>
                  </a:lnTo>
                  <a:lnTo>
                    <a:pt x="27475" y="119"/>
                  </a:lnTo>
                  <a:lnTo>
                    <a:pt x="26210" y="30"/>
                  </a:lnTo>
                  <a:lnTo>
                    <a:pt x="249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971325" y="1950000"/>
              <a:ext cx="330950" cy="330950"/>
            </a:xfrm>
            <a:custGeom>
              <a:avLst/>
              <a:gdLst/>
              <a:ahLst/>
              <a:cxnLst/>
              <a:rect l="l" t="t" r="r" b="b"/>
              <a:pathLst>
                <a:path w="13238" h="13238" extrusionOk="0">
                  <a:moveTo>
                    <a:pt x="6589" y="2530"/>
                  </a:moveTo>
                  <a:lnTo>
                    <a:pt x="7001" y="2560"/>
                  </a:lnTo>
                  <a:lnTo>
                    <a:pt x="7413" y="2618"/>
                  </a:lnTo>
                  <a:lnTo>
                    <a:pt x="7825" y="2707"/>
                  </a:lnTo>
                  <a:lnTo>
                    <a:pt x="8207" y="2854"/>
                  </a:lnTo>
                  <a:lnTo>
                    <a:pt x="8590" y="3030"/>
                  </a:lnTo>
                  <a:lnTo>
                    <a:pt x="8913" y="3236"/>
                  </a:lnTo>
                  <a:lnTo>
                    <a:pt x="9237" y="3471"/>
                  </a:lnTo>
                  <a:lnTo>
                    <a:pt x="9531" y="3736"/>
                  </a:lnTo>
                  <a:lnTo>
                    <a:pt x="9796" y="4030"/>
                  </a:lnTo>
                  <a:lnTo>
                    <a:pt x="10002" y="4354"/>
                  </a:lnTo>
                  <a:lnTo>
                    <a:pt x="10208" y="4678"/>
                  </a:lnTo>
                  <a:lnTo>
                    <a:pt x="10384" y="5031"/>
                  </a:lnTo>
                  <a:lnTo>
                    <a:pt x="10531" y="5413"/>
                  </a:lnTo>
                  <a:lnTo>
                    <a:pt x="10619" y="5795"/>
                  </a:lnTo>
                  <a:lnTo>
                    <a:pt x="10678" y="6178"/>
                  </a:lnTo>
                  <a:lnTo>
                    <a:pt x="10708" y="6590"/>
                  </a:lnTo>
                  <a:lnTo>
                    <a:pt x="10678" y="7001"/>
                  </a:lnTo>
                  <a:lnTo>
                    <a:pt x="10619" y="7413"/>
                  </a:lnTo>
                  <a:lnTo>
                    <a:pt x="10502" y="7825"/>
                  </a:lnTo>
                  <a:lnTo>
                    <a:pt x="10384" y="8208"/>
                  </a:lnTo>
                  <a:lnTo>
                    <a:pt x="10208" y="8561"/>
                  </a:lnTo>
                  <a:lnTo>
                    <a:pt x="10002" y="8913"/>
                  </a:lnTo>
                  <a:lnTo>
                    <a:pt x="9766" y="9237"/>
                  </a:lnTo>
                  <a:lnTo>
                    <a:pt x="9472" y="9502"/>
                  </a:lnTo>
                  <a:lnTo>
                    <a:pt x="9207" y="9767"/>
                  </a:lnTo>
                  <a:lnTo>
                    <a:pt x="8884" y="10002"/>
                  </a:lnTo>
                  <a:lnTo>
                    <a:pt x="8531" y="10208"/>
                  </a:lnTo>
                  <a:lnTo>
                    <a:pt x="8178" y="10384"/>
                  </a:lnTo>
                  <a:lnTo>
                    <a:pt x="7825" y="10502"/>
                  </a:lnTo>
                  <a:lnTo>
                    <a:pt x="7442" y="10620"/>
                  </a:lnTo>
                  <a:lnTo>
                    <a:pt x="7031" y="10678"/>
                  </a:lnTo>
                  <a:lnTo>
                    <a:pt x="6236" y="10678"/>
                  </a:lnTo>
                  <a:lnTo>
                    <a:pt x="5824" y="10620"/>
                  </a:lnTo>
                  <a:lnTo>
                    <a:pt x="5413" y="10502"/>
                  </a:lnTo>
                  <a:lnTo>
                    <a:pt x="5030" y="10355"/>
                  </a:lnTo>
                  <a:lnTo>
                    <a:pt x="4677" y="10178"/>
                  </a:lnTo>
                  <a:lnTo>
                    <a:pt x="4324" y="9972"/>
                  </a:lnTo>
                  <a:lnTo>
                    <a:pt x="4001" y="9737"/>
                  </a:lnTo>
                  <a:lnTo>
                    <a:pt x="3707" y="9472"/>
                  </a:lnTo>
                  <a:lnTo>
                    <a:pt x="3471" y="9178"/>
                  </a:lnTo>
                  <a:lnTo>
                    <a:pt x="3236" y="8855"/>
                  </a:lnTo>
                  <a:lnTo>
                    <a:pt x="3030" y="8531"/>
                  </a:lnTo>
                  <a:lnTo>
                    <a:pt x="2853" y="8178"/>
                  </a:lnTo>
                  <a:lnTo>
                    <a:pt x="2736" y="7796"/>
                  </a:lnTo>
                  <a:lnTo>
                    <a:pt x="2618" y="7413"/>
                  </a:lnTo>
                  <a:lnTo>
                    <a:pt x="2559" y="7031"/>
                  </a:lnTo>
                  <a:lnTo>
                    <a:pt x="2530" y="6619"/>
                  </a:lnTo>
                  <a:lnTo>
                    <a:pt x="2559" y="6207"/>
                  </a:lnTo>
                  <a:lnTo>
                    <a:pt x="2618" y="5795"/>
                  </a:lnTo>
                  <a:lnTo>
                    <a:pt x="2736" y="5413"/>
                  </a:lnTo>
                  <a:lnTo>
                    <a:pt x="2853" y="5031"/>
                  </a:lnTo>
                  <a:lnTo>
                    <a:pt x="3030" y="4648"/>
                  </a:lnTo>
                  <a:lnTo>
                    <a:pt x="3265" y="4325"/>
                  </a:lnTo>
                  <a:lnTo>
                    <a:pt x="3501" y="4001"/>
                  </a:lnTo>
                  <a:lnTo>
                    <a:pt x="3765" y="3707"/>
                  </a:lnTo>
                  <a:lnTo>
                    <a:pt x="4060" y="3442"/>
                  </a:lnTo>
                  <a:lnTo>
                    <a:pt x="4354" y="3207"/>
                  </a:lnTo>
                  <a:lnTo>
                    <a:pt x="4707" y="3001"/>
                  </a:lnTo>
                  <a:lnTo>
                    <a:pt x="5060" y="2854"/>
                  </a:lnTo>
                  <a:lnTo>
                    <a:pt x="5413" y="2707"/>
                  </a:lnTo>
                  <a:lnTo>
                    <a:pt x="5795" y="2618"/>
                  </a:lnTo>
                  <a:lnTo>
                    <a:pt x="6207" y="2560"/>
                  </a:lnTo>
                  <a:lnTo>
                    <a:pt x="6589" y="2530"/>
                  </a:lnTo>
                  <a:close/>
                  <a:moveTo>
                    <a:pt x="6589" y="0"/>
                  </a:moveTo>
                  <a:lnTo>
                    <a:pt x="5942" y="30"/>
                  </a:lnTo>
                  <a:lnTo>
                    <a:pt x="5295" y="118"/>
                  </a:lnTo>
                  <a:lnTo>
                    <a:pt x="4677" y="295"/>
                  </a:lnTo>
                  <a:lnTo>
                    <a:pt x="4089" y="500"/>
                  </a:lnTo>
                  <a:lnTo>
                    <a:pt x="3501" y="765"/>
                  </a:lnTo>
                  <a:lnTo>
                    <a:pt x="2971" y="1089"/>
                  </a:lnTo>
                  <a:lnTo>
                    <a:pt x="2442" y="1471"/>
                  </a:lnTo>
                  <a:lnTo>
                    <a:pt x="1971" y="1912"/>
                  </a:lnTo>
                  <a:lnTo>
                    <a:pt x="1530" y="2383"/>
                  </a:lnTo>
                  <a:lnTo>
                    <a:pt x="1147" y="2883"/>
                  </a:lnTo>
                  <a:lnTo>
                    <a:pt x="824" y="3442"/>
                  </a:lnTo>
                  <a:lnTo>
                    <a:pt x="530" y="4030"/>
                  </a:lnTo>
                  <a:lnTo>
                    <a:pt x="294" y="4648"/>
                  </a:lnTo>
                  <a:lnTo>
                    <a:pt x="147" y="5295"/>
                  </a:lnTo>
                  <a:lnTo>
                    <a:pt x="29" y="5972"/>
                  </a:lnTo>
                  <a:lnTo>
                    <a:pt x="0" y="6648"/>
                  </a:lnTo>
                  <a:lnTo>
                    <a:pt x="29" y="7296"/>
                  </a:lnTo>
                  <a:lnTo>
                    <a:pt x="147" y="7943"/>
                  </a:lnTo>
                  <a:lnTo>
                    <a:pt x="294" y="8561"/>
                  </a:lnTo>
                  <a:lnTo>
                    <a:pt x="500" y="9149"/>
                  </a:lnTo>
                  <a:lnTo>
                    <a:pt x="794" y="9737"/>
                  </a:lnTo>
                  <a:lnTo>
                    <a:pt x="1118" y="10267"/>
                  </a:lnTo>
                  <a:lnTo>
                    <a:pt x="1500" y="10796"/>
                  </a:lnTo>
                  <a:lnTo>
                    <a:pt x="1912" y="11267"/>
                  </a:lnTo>
                  <a:lnTo>
                    <a:pt x="2383" y="11679"/>
                  </a:lnTo>
                  <a:lnTo>
                    <a:pt x="2883" y="12090"/>
                  </a:lnTo>
                  <a:lnTo>
                    <a:pt x="3442" y="12414"/>
                  </a:lnTo>
                  <a:lnTo>
                    <a:pt x="4030" y="12708"/>
                  </a:lnTo>
                  <a:lnTo>
                    <a:pt x="4648" y="12944"/>
                  </a:lnTo>
                  <a:lnTo>
                    <a:pt x="5324" y="13091"/>
                  </a:lnTo>
                  <a:lnTo>
                    <a:pt x="5972" y="13208"/>
                  </a:lnTo>
                  <a:lnTo>
                    <a:pt x="6648" y="13238"/>
                  </a:lnTo>
                  <a:lnTo>
                    <a:pt x="7295" y="13208"/>
                  </a:lnTo>
                  <a:lnTo>
                    <a:pt x="7942" y="13091"/>
                  </a:lnTo>
                  <a:lnTo>
                    <a:pt x="8560" y="12944"/>
                  </a:lnTo>
                  <a:lnTo>
                    <a:pt x="9178" y="12708"/>
                  </a:lnTo>
                  <a:lnTo>
                    <a:pt x="9737" y="12443"/>
                  </a:lnTo>
                  <a:lnTo>
                    <a:pt x="10296" y="12120"/>
                  </a:lnTo>
                  <a:lnTo>
                    <a:pt x="10796" y="11737"/>
                  </a:lnTo>
                  <a:lnTo>
                    <a:pt x="11267" y="11326"/>
                  </a:lnTo>
                  <a:lnTo>
                    <a:pt x="11708" y="10855"/>
                  </a:lnTo>
                  <a:lnTo>
                    <a:pt x="12090" y="10325"/>
                  </a:lnTo>
                  <a:lnTo>
                    <a:pt x="12443" y="9796"/>
                  </a:lnTo>
                  <a:lnTo>
                    <a:pt x="12708" y="9208"/>
                  </a:lnTo>
                  <a:lnTo>
                    <a:pt x="12943" y="8561"/>
                  </a:lnTo>
                  <a:lnTo>
                    <a:pt x="13120" y="7913"/>
                  </a:lnTo>
                  <a:lnTo>
                    <a:pt x="13208" y="7237"/>
                  </a:lnTo>
                  <a:lnTo>
                    <a:pt x="13237" y="6590"/>
                  </a:lnTo>
                  <a:lnTo>
                    <a:pt x="13208" y="5942"/>
                  </a:lnTo>
                  <a:lnTo>
                    <a:pt x="13120" y="5295"/>
                  </a:lnTo>
                  <a:lnTo>
                    <a:pt x="12943" y="4678"/>
                  </a:lnTo>
                  <a:lnTo>
                    <a:pt x="12737" y="4060"/>
                  </a:lnTo>
                  <a:lnTo>
                    <a:pt x="12473" y="3501"/>
                  </a:lnTo>
                  <a:lnTo>
                    <a:pt x="12120" y="2942"/>
                  </a:lnTo>
                  <a:lnTo>
                    <a:pt x="11767" y="2442"/>
                  </a:lnTo>
                  <a:lnTo>
                    <a:pt x="11325" y="1971"/>
                  </a:lnTo>
                  <a:lnTo>
                    <a:pt x="10855" y="1530"/>
                  </a:lnTo>
                  <a:lnTo>
                    <a:pt x="10355" y="1148"/>
                  </a:lnTo>
                  <a:lnTo>
                    <a:pt x="9796" y="795"/>
                  </a:lnTo>
                  <a:lnTo>
                    <a:pt x="9207" y="530"/>
                  </a:lnTo>
                  <a:lnTo>
                    <a:pt x="8590" y="295"/>
                  </a:lnTo>
                  <a:lnTo>
                    <a:pt x="7913" y="118"/>
                  </a:lnTo>
                  <a:lnTo>
                    <a:pt x="7266" y="30"/>
                  </a:lnTo>
                  <a:lnTo>
                    <a:pt x="65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533750" y="1511700"/>
              <a:ext cx="1206100" cy="1206825"/>
            </a:xfrm>
            <a:custGeom>
              <a:avLst/>
              <a:gdLst/>
              <a:ahLst/>
              <a:cxnLst/>
              <a:rect l="l" t="t" r="r" b="b"/>
              <a:pathLst>
                <a:path w="48244" h="48273" extrusionOk="0">
                  <a:moveTo>
                    <a:pt x="24033" y="2059"/>
                  </a:moveTo>
                  <a:lnTo>
                    <a:pt x="25122" y="2089"/>
                  </a:lnTo>
                  <a:lnTo>
                    <a:pt x="26240" y="2148"/>
                  </a:lnTo>
                  <a:lnTo>
                    <a:pt x="27358" y="2295"/>
                  </a:lnTo>
                  <a:lnTo>
                    <a:pt x="28475" y="2501"/>
                  </a:lnTo>
                  <a:lnTo>
                    <a:pt x="29593" y="2736"/>
                  </a:lnTo>
                  <a:lnTo>
                    <a:pt x="30682" y="3060"/>
                  </a:lnTo>
                  <a:lnTo>
                    <a:pt x="31741" y="3413"/>
                  </a:lnTo>
                  <a:lnTo>
                    <a:pt x="32770" y="3795"/>
                  </a:lnTo>
                  <a:lnTo>
                    <a:pt x="33770" y="4266"/>
                  </a:lnTo>
                  <a:lnTo>
                    <a:pt x="34712" y="4766"/>
                  </a:lnTo>
                  <a:lnTo>
                    <a:pt x="35653" y="5295"/>
                  </a:lnTo>
                  <a:lnTo>
                    <a:pt x="36565" y="5884"/>
                  </a:lnTo>
                  <a:lnTo>
                    <a:pt x="37447" y="6501"/>
                  </a:lnTo>
                  <a:lnTo>
                    <a:pt x="38271" y="7178"/>
                  </a:lnTo>
                  <a:lnTo>
                    <a:pt x="39065" y="7884"/>
                  </a:lnTo>
                  <a:lnTo>
                    <a:pt x="39830" y="8619"/>
                  </a:lnTo>
                  <a:lnTo>
                    <a:pt x="40565" y="9384"/>
                  </a:lnTo>
                  <a:lnTo>
                    <a:pt x="41271" y="10208"/>
                  </a:lnTo>
                  <a:lnTo>
                    <a:pt x="41919" y="11031"/>
                  </a:lnTo>
                  <a:lnTo>
                    <a:pt x="42507" y="11914"/>
                  </a:lnTo>
                  <a:lnTo>
                    <a:pt x="43095" y="12796"/>
                  </a:lnTo>
                  <a:lnTo>
                    <a:pt x="43595" y="13738"/>
                  </a:lnTo>
                  <a:lnTo>
                    <a:pt x="44095" y="14679"/>
                  </a:lnTo>
                  <a:lnTo>
                    <a:pt x="44507" y="15650"/>
                  </a:lnTo>
                  <a:lnTo>
                    <a:pt x="44890" y="16650"/>
                  </a:lnTo>
                  <a:lnTo>
                    <a:pt x="45243" y="17650"/>
                  </a:lnTo>
                  <a:lnTo>
                    <a:pt x="45537" y="18680"/>
                  </a:lnTo>
                  <a:lnTo>
                    <a:pt x="45772" y="19739"/>
                  </a:lnTo>
                  <a:lnTo>
                    <a:pt x="45949" y="20798"/>
                  </a:lnTo>
                  <a:lnTo>
                    <a:pt x="46096" y="21857"/>
                  </a:lnTo>
                  <a:lnTo>
                    <a:pt x="46184" y="22945"/>
                  </a:lnTo>
                  <a:lnTo>
                    <a:pt x="46213" y="24033"/>
                  </a:lnTo>
                  <a:lnTo>
                    <a:pt x="46184" y="25151"/>
                  </a:lnTo>
                  <a:lnTo>
                    <a:pt x="46125" y="26269"/>
                  </a:lnTo>
                  <a:lnTo>
                    <a:pt x="45978" y="27387"/>
                  </a:lnTo>
                  <a:lnTo>
                    <a:pt x="45772" y="28505"/>
                  </a:lnTo>
                  <a:lnTo>
                    <a:pt x="45537" y="29622"/>
                  </a:lnTo>
                  <a:lnTo>
                    <a:pt x="45213" y="30681"/>
                  </a:lnTo>
                  <a:lnTo>
                    <a:pt x="44860" y="31740"/>
                  </a:lnTo>
                  <a:lnTo>
                    <a:pt x="44448" y="32770"/>
                  </a:lnTo>
                  <a:lnTo>
                    <a:pt x="44007" y="33770"/>
                  </a:lnTo>
                  <a:lnTo>
                    <a:pt x="43507" y="34741"/>
                  </a:lnTo>
                  <a:lnTo>
                    <a:pt x="42978" y="35682"/>
                  </a:lnTo>
                  <a:lnTo>
                    <a:pt x="42389" y="36594"/>
                  </a:lnTo>
                  <a:lnTo>
                    <a:pt x="41742" y="37447"/>
                  </a:lnTo>
                  <a:lnTo>
                    <a:pt x="41095" y="38300"/>
                  </a:lnTo>
                  <a:lnTo>
                    <a:pt x="40389" y="39094"/>
                  </a:lnTo>
                  <a:lnTo>
                    <a:pt x="39654" y="39859"/>
                  </a:lnTo>
                  <a:lnTo>
                    <a:pt x="38859" y="40595"/>
                  </a:lnTo>
                  <a:lnTo>
                    <a:pt x="38065" y="41271"/>
                  </a:lnTo>
                  <a:lnTo>
                    <a:pt x="37212" y="41918"/>
                  </a:lnTo>
                  <a:lnTo>
                    <a:pt x="36359" y="42536"/>
                  </a:lnTo>
                  <a:lnTo>
                    <a:pt x="35447" y="43095"/>
                  </a:lnTo>
                  <a:lnTo>
                    <a:pt x="34535" y="43625"/>
                  </a:lnTo>
                  <a:lnTo>
                    <a:pt x="33594" y="44095"/>
                  </a:lnTo>
                  <a:lnTo>
                    <a:pt x="32623" y="44536"/>
                  </a:lnTo>
                  <a:lnTo>
                    <a:pt x="31623" y="44919"/>
                  </a:lnTo>
                  <a:lnTo>
                    <a:pt x="30623" y="45272"/>
                  </a:lnTo>
                  <a:lnTo>
                    <a:pt x="29593" y="45537"/>
                  </a:lnTo>
                  <a:lnTo>
                    <a:pt x="28534" y="45801"/>
                  </a:lnTo>
                  <a:lnTo>
                    <a:pt x="27475" y="45978"/>
                  </a:lnTo>
                  <a:lnTo>
                    <a:pt x="26416" y="46125"/>
                  </a:lnTo>
                  <a:lnTo>
                    <a:pt x="25328" y="46213"/>
                  </a:lnTo>
                  <a:lnTo>
                    <a:pt x="24210" y="46243"/>
                  </a:lnTo>
                  <a:lnTo>
                    <a:pt x="23122" y="46213"/>
                  </a:lnTo>
                  <a:lnTo>
                    <a:pt x="22004" y="46125"/>
                  </a:lnTo>
                  <a:lnTo>
                    <a:pt x="20886" y="45978"/>
                  </a:lnTo>
                  <a:lnTo>
                    <a:pt x="19768" y="45801"/>
                  </a:lnTo>
                  <a:lnTo>
                    <a:pt x="18650" y="45537"/>
                  </a:lnTo>
                  <a:lnTo>
                    <a:pt x="17562" y="45242"/>
                  </a:lnTo>
                  <a:lnTo>
                    <a:pt x="16532" y="44889"/>
                  </a:lnTo>
                  <a:lnTo>
                    <a:pt x="15503" y="44478"/>
                  </a:lnTo>
                  <a:lnTo>
                    <a:pt x="14503" y="44036"/>
                  </a:lnTo>
                  <a:lnTo>
                    <a:pt x="13532" y="43536"/>
                  </a:lnTo>
                  <a:lnTo>
                    <a:pt x="12591" y="42977"/>
                  </a:lnTo>
                  <a:lnTo>
                    <a:pt x="11679" y="42389"/>
                  </a:lnTo>
                  <a:lnTo>
                    <a:pt x="10796" y="41771"/>
                  </a:lnTo>
                  <a:lnTo>
                    <a:pt x="9972" y="41095"/>
                  </a:lnTo>
                  <a:lnTo>
                    <a:pt x="9178" y="40389"/>
                  </a:lnTo>
                  <a:lnTo>
                    <a:pt x="8413" y="39653"/>
                  </a:lnTo>
                  <a:lnTo>
                    <a:pt x="7678" y="38889"/>
                  </a:lnTo>
                  <a:lnTo>
                    <a:pt x="7001" y="38065"/>
                  </a:lnTo>
                  <a:lnTo>
                    <a:pt x="6354" y="37241"/>
                  </a:lnTo>
                  <a:lnTo>
                    <a:pt x="5737" y="36359"/>
                  </a:lnTo>
                  <a:lnTo>
                    <a:pt x="5178" y="35476"/>
                  </a:lnTo>
                  <a:lnTo>
                    <a:pt x="4648" y="34564"/>
                  </a:lnTo>
                  <a:lnTo>
                    <a:pt x="4177" y="33594"/>
                  </a:lnTo>
                  <a:lnTo>
                    <a:pt x="3736" y="32623"/>
                  </a:lnTo>
                  <a:lnTo>
                    <a:pt x="3354" y="31652"/>
                  </a:lnTo>
                  <a:lnTo>
                    <a:pt x="3001" y="30623"/>
                  </a:lnTo>
                  <a:lnTo>
                    <a:pt x="2707" y="29593"/>
                  </a:lnTo>
                  <a:lnTo>
                    <a:pt x="2471" y="28563"/>
                  </a:lnTo>
                  <a:lnTo>
                    <a:pt x="2295" y="27504"/>
                  </a:lnTo>
                  <a:lnTo>
                    <a:pt x="2148" y="26416"/>
                  </a:lnTo>
                  <a:lnTo>
                    <a:pt x="2059" y="25328"/>
                  </a:lnTo>
                  <a:lnTo>
                    <a:pt x="2030" y="24239"/>
                  </a:lnTo>
                  <a:lnTo>
                    <a:pt x="2059" y="23121"/>
                  </a:lnTo>
                  <a:lnTo>
                    <a:pt x="2148" y="22033"/>
                  </a:lnTo>
                  <a:lnTo>
                    <a:pt x="2265" y="20915"/>
                  </a:lnTo>
                  <a:lnTo>
                    <a:pt x="2471" y="19797"/>
                  </a:lnTo>
                  <a:lnTo>
                    <a:pt x="2736" y="18680"/>
                  </a:lnTo>
                  <a:lnTo>
                    <a:pt x="3030" y="17591"/>
                  </a:lnTo>
                  <a:lnTo>
                    <a:pt x="3383" y="16532"/>
                  </a:lnTo>
                  <a:lnTo>
                    <a:pt x="3795" y="15503"/>
                  </a:lnTo>
                  <a:lnTo>
                    <a:pt x="4236" y="14503"/>
                  </a:lnTo>
                  <a:lnTo>
                    <a:pt x="4736" y="13532"/>
                  </a:lnTo>
                  <a:lnTo>
                    <a:pt x="5295" y="12590"/>
                  </a:lnTo>
                  <a:lnTo>
                    <a:pt x="5854" y="11708"/>
                  </a:lnTo>
                  <a:lnTo>
                    <a:pt x="6501" y="10825"/>
                  </a:lnTo>
                  <a:lnTo>
                    <a:pt x="7149" y="10002"/>
                  </a:lnTo>
                  <a:lnTo>
                    <a:pt x="7855" y="9178"/>
                  </a:lnTo>
                  <a:lnTo>
                    <a:pt x="8619" y="8413"/>
                  </a:lnTo>
                  <a:lnTo>
                    <a:pt x="9384" y="7707"/>
                  </a:lnTo>
                  <a:lnTo>
                    <a:pt x="10178" y="7001"/>
                  </a:lnTo>
                  <a:lnTo>
                    <a:pt x="11031" y="6354"/>
                  </a:lnTo>
                  <a:lnTo>
                    <a:pt x="11885" y="5736"/>
                  </a:lnTo>
                  <a:lnTo>
                    <a:pt x="12796" y="5178"/>
                  </a:lnTo>
                  <a:lnTo>
                    <a:pt x="13708" y="4648"/>
                  </a:lnTo>
                  <a:lnTo>
                    <a:pt x="14650" y="4177"/>
                  </a:lnTo>
                  <a:lnTo>
                    <a:pt x="15620" y="3736"/>
                  </a:lnTo>
                  <a:lnTo>
                    <a:pt x="16621" y="3354"/>
                  </a:lnTo>
                  <a:lnTo>
                    <a:pt x="17621" y="3030"/>
                  </a:lnTo>
                  <a:lnTo>
                    <a:pt x="18650" y="2736"/>
                  </a:lnTo>
                  <a:lnTo>
                    <a:pt x="19709" y="2501"/>
                  </a:lnTo>
                  <a:lnTo>
                    <a:pt x="20768" y="2295"/>
                  </a:lnTo>
                  <a:lnTo>
                    <a:pt x="21857" y="2177"/>
                  </a:lnTo>
                  <a:lnTo>
                    <a:pt x="22945" y="2089"/>
                  </a:lnTo>
                  <a:lnTo>
                    <a:pt x="24033" y="2059"/>
                  </a:lnTo>
                  <a:close/>
                  <a:moveTo>
                    <a:pt x="24033" y="0"/>
                  </a:moveTo>
                  <a:lnTo>
                    <a:pt x="22827" y="30"/>
                  </a:lnTo>
                  <a:lnTo>
                    <a:pt x="21651" y="147"/>
                  </a:lnTo>
                  <a:lnTo>
                    <a:pt x="20474" y="294"/>
                  </a:lnTo>
                  <a:lnTo>
                    <a:pt x="19297" y="500"/>
                  </a:lnTo>
                  <a:lnTo>
                    <a:pt x="18150" y="765"/>
                  </a:lnTo>
                  <a:lnTo>
                    <a:pt x="17032" y="1089"/>
                  </a:lnTo>
                  <a:lnTo>
                    <a:pt x="15944" y="1442"/>
                  </a:lnTo>
                  <a:lnTo>
                    <a:pt x="14856" y="1854"/>
                  </a:lnTo>
                  <a:lnTo>
                    <a:pt x="13797" y="2354"/>
                  </a:lnTo>
                  <a:lnTo>
                    <a:pt x="12738" y="2854"/>
                  </a:lnTo>
                  <a:lnTo>
                    <a:pt x="11737" y="3442"/>
                  </a:lnTo>
                  <a:lnTo>
                    <a:pt x="10767" y="4060"/>
                  </a:lnTo>
                  <a:lnTo>
                    <a:pt x="9825" y="4707"/>
                  </a:lnTo>
                  <a:lnTo>
                    <a:pt x="8913" y="5413"/>
                  </a:lnTo>
                  <a:lnTo>
                    <a:pt x="8031" y="6178"/>
                  </a:lnTo>
                  <a:lnTo>
                    <a:pt x="7178" y="6972"/>
                  </a:lnTo>
                  <a:lnTo>
                    <a:pt x="6354" y="7796"/>
                  </a:lnTo>
                  <a:lnTo>
                    <a:pt x="5589" y="8678"/>
                  </a:lnTo>
                  <a:lnTo>
                    <a:pt x="4854" y="9590"/>
                  </a:lnTo>
                  <a:lnTo>
                    <a:pt x="4177" y="10561"/>
                  </a:lnTo>
                  <a:lnTo>
                    <a:pt x="3530" y="11531"/>
                  </a:lnTo>
                  <a:lnTo>
                    <a:pt x="2942" y="12561"/>
                  </a:lnTo>
                  <a:lnTo>
                    <a:pt x="2412" y="13620"/>
                  </a:lnTo>
                  <a:lnTo>
                    <a:pt x="1912" y="14708"/>
                  </a:lnTo>
                  <a:lnTo>
                    <a:pt x="1471" y="15826"/>
                  </a:lnTo>
                  <a:lnTo>
                    <a:pt x="1089" y="17003"/>
                  </a:lnTo>
                  <a:lnTo>
                    <a:pt x="736" y="18180"/>
                  </a:lnTo>
                  <a:lnTo>
                    <a:pt x="471" y="19386"/>
                  </a:lnTo>
                  <a:lnTo>
                    <a:pt x="265" y="20592"/>
                  </a:lnTo>
                  <a:lnTo>
                    <a:pt x="118" y="21827"/>
                  </a:lnTo>
                  <a:lnTo>
                    <a:pt x="30" y="23033"/>
                  </a:lnTo>
                  <a:lnTo>
                    <a:pt x="0" y="24239"/>
                  </a:lnTo>
                  <a:lnTo>
                    <a:pt x="30" y="25445"/>
                  </a:lnTo>
                  <a:lnTo>
                    <a:pt x="118" y="26622"/>
                  </a:lnTo>
                  <a:lnTo>
                    <a:pt x="265" y="27799"/>
                  </a:lnTo>
                  <a:lnTo>
                    <a:pt x="471" y="28975"/>
                  </a:lnTo>
                  <a:lnTo>
                    <a:pt x="736" y="30093"/>
                  </a:lnTo>
                  <a:lnTo>
                    <a:pt x="1059" y="31240"/>
                  </a:lnTo>
                  <a:lnTo>
                    <a:pt x="1412" y="32329"/>
                  </a:lnTo>
                  <a:lnTo>
                    <a:pt x="1854" y="33417"/>
                  </a:lnTo>
                  <a:lnTo>
                    <a:pt x="2324" y="34476"/>
                  </a:lnTo>
                  <a:lnTo>
                    <a:pt x="2854" y="35506"/>
                  </a:lnTo>
                  <a:lnTo>
                    <a:pt x="3413" y="36535"/>
                  </a:lnTo>
                  <a:lnTo>
                    <a:pt x="4030" y="37506"/>
                  </a:lnTo>
                  <a:lnTo>
                    <a:pt x="4707" y="38447"/>
                  </a:lnTo>
                  <a:lnTo>
                    <a:pt x="5413" y="39359"/>
                  </a:lnTo>
                  <a:lnTo>
                    <a:pt x="6148" y="40242"/>
                  </a:lnTo>
                  <a:lnTo>
                    <a:pt x="6943" y="41095"/>
                  </a:lnTo>
                  <a:lnTo>
                    <a:pt x="7796" y="41889"/>
                  </a:lnTo>
                  <a:lnTo>
                    <a:pt x="8678" y="42683"/>
                  </a:lnTo>
                  <a:lnTo>
                    <a:pt x="9590" y="43389"/>
                  </a:lnTo>
                  <a:lnTo>
                    <a:pt x="10531" y="44095"/>
                  </a:lnTo>
                  <a:lnTo>
                    <a:pt x="11532" y="44713"/>
                  </a:lnTo>
                  <a:lnTo>
                    <a:pt x="12532" y="45331"/>
                  </a:lnTo>
                  <a:lnTo>
                    <a:pt x="13591" y="45860"/>
                  </a:lnTo>
                  <a:lnTo>
                    <a:pt x="14709" y="46360"/>
                  </a:lnTo>
                  <a:lnTo>
                    <a:pt x="15826" y="46802"/>
                  </a:lnTo>
                  <a:lnTo>
                    <a:pt x="16974" y="47184"/>
                  </a:lnTo>
                  <a:lnTo>
                    <a:pt x="18150" y="47508"/>
                  </a:lnTo>
                  <a:lnTo>
                    <a:pt x="19356" y="47802"/>
                  </a:lnTo>
                  <a:lnTo>
                    <a:pt x="20592" y="48008"/>
                  </a:lnTo>
                  <a:lnTo>
                    <a:pt x="21798" y="48155"/>
                  </a:lnTo>
                  <a:lnTo>
                    <a:pt x="23033" y="48243"/>
                  </a:lnTo>
                  <a:lnTo>
                    <a:pt x="24239" y="48272"/>
                  </a:lnTo>
                  <a:lnTo>
                    <a:pt x="25416" y="48243"/>
                  </a:lnTo>
                  <a:lnTo>
                    <a:pt x="26622" y="48155"/>
                  </a:lnTo>
                  <a:lnTo>
                    <a:pt x="27799" y="48008"/>
                  </a:lnTo>
                  <a:lnTo>
                    <a:pt x="28946" y="47802"/>
                  </a:lnTo>
                  <a:lnTo>
                    <a:pt x="30093" y="47537"/>
                  </a:lnTo>
                  <a:lnTo>
                    <a:pt x="31211" y="47213"/>
                  </a:lnTo>
                  <a:lnTo>
                    <a:pt x="32329" y="46831"/>
                  </a:lnTo>
                  <a:lnTo>
                    <a:pt x="33388" y="46419"/>
                  </a:lnTo>
                  <a:lnTo>
                    <a:pt x="34476" y="45948"/>
                  </a:lnTo>
                  <a:lnTo>
                    <a:pt x="35506" y="45419"/>
                  </a:lnTo>
                  <a:lnTo>
                    <a:pt x="36506" y="44860"/>
                  </a:lnTo>
                  <a:lnTo>
                    <a:pt x="37477" y="44242"/>
                  </a:lnTo>
                  <a:lnTo>
                    <a:pt x="38447" y="43566"/>
                  </a:lnTo>
                  <a:lnTo>
                    <a:pt x="39359" y="42860"/>
                  </a:lnTo>
                  <a:lnTo>
                    <a:pt x="40242" y="42095"/>
                  </a:lnTo>
                  <a:lnTo>
                    <a:pt x="41066" y="41301"/>
                  </a:lnTo>
                  <a:lnTo>
                    <a:pt x="41889" y="40477"/>
                  </a:lnTo>
                  <a:lnTo>
                    <a:pt x="42654" y="39595"/>
                  </a:lnTo>
                  <a:lnTo>
                    <a:pt x="43389" y="38683"/>
                  </a:lnTo>
                  <a:lnTo>
                    <a:pt x="44066" y="37741"/>
                  </a:lnTo>
                  <a:lnTo>
                    <a:pt x="44713" y="36741"/>
                  </a:lnTo>
                  <a:lnTo>
                    <a:pt x="45301" y="35712"/>
                  </a:lnTo>
                  <a:lnTo>
                    <a:pt x="45831" y="34653"/>
                  </a:lnTo>
                  <a:lnTo>
                    <a:pt x="46331" y="33564"/>
                  </a:lnTo>
                  <a:lnTo>
                    <a:pt x="46772" y="32446"/>
                  </a:lnTo>
                  <a:lnTo>
                    <a:pt x="47184" y="31299"/>
                  </a:lnTo>
                  <a:lnTo>
                    <a:pt x="47508" y="30123"/>
                  </a:lnTo>
                  <a:lnTo>
                    <a:pt x="47772" y="28916"/>
                  </a:lnTo>
                  <a:lnTo>
                    <a:pt x="47978" y="27681"/>
                  </a:lnTo>
                  <a:lnTo>
                    <a:pt x="48155" y="26445"/>
                  </a:lnTo>
                  <a:lnTo>
                    <a:pt x="48243" y="25239"/>
                  </a:lnTo>
                  <a:lnTo>
                    <a:pt x="48243" y="24033"/>
                  </a:lnTo>
                  <a:lnTo>
                    <a:pt x="48214" y="22827"/>
                  </a:lnTo>
                  <a:lnTo>
                    <a:pt x="48125" y="21651"/>
                  </a:lnTo>
                  <a:lnTo>
                    <a:pt x="47978" y="20474"/>
                  </a:lnTo>
                  <a:lnTo>
                    <a:pt x="47772" y="19327"/>
                  </a:lnTo>
                  <a:lnTo>
                    <a:pt x="47508" y="18180"/>
                  </a:lnTo>
                  <a:lnTo>
                    <a:pt x="47184" y="17062"/>
                  </a:lnTo>
                  <a:lnTo>
                    <a:pt x="46831" y="15944"/>
                  </a:lnTo>
                  <a:lnTo>
                    <a:pt x="46390" y="14856"/>
                  </a:lnTo>
                  <a:lnTo>
                    <a:pt x="45919" y="13797"/>
                  </a:lnTo>
                  <a:lnTo>
                    <a:pt x="45419" y="12767"/>
                  </a:lnTo>
                  <a:lnTo>
                    <a:pt x="44831" y="11767"/>
                  </a:lnTo>
                  <a:lnTo>
                    <a:pt x="44213" y="10796"/>
                  </a:lnTo>
                  <a:lnTo>
                    <a:pt x="43566" y="9825"/>
                  </a:lnTo>
                  <a:lnTo>
                    <a:pt x="42830" y="8913"/>
                  </a:lnTo>
                  <a:lnTo>
                    <a:pt x="42095" y="8031"/>
                  </a:lnTo>
                  <a:lnTo>
                    <a:pt x="41301" y="7178"/>
                  </a:lnTo>
                  <a:lnTo>
                    <a:pt x="40448" y="6384"/>
                  </a:lnTo>
                  <a:lnTo>
                    <a:pt x="39595" y="5619"/>
                  </a:lnTo>
                  <a:lnTo>
                    <a:pt x="38683" y="4883"/>
                  </a:lnTo>
                  <a:lnTo>
                    <a:pt x="37712" y="4207"/>
                  </a:lnTo>
                  <a:lnTo>
                    <a:pt x="36741" y="3560"/>
                  </a:lnTo>
                  <a:lnTo>
                    <a:pt x="35712" y="2971"/>
                  </a:lnTo>
                  <a:lnTo>
                    <a:pt x="34653" y="2412"/>
                  </a:lnTo>
                  <a:lnTo>
                    <a:pt x="33564" y="1942"/>
                  </a:lnTo>
                  <a:lnTo>
                    <a:pt x="32417" y="1471"/>
                  </a:lnTo>
                  <a:lnTo>
                    <a:pt x="31270" y="1089"/>
                  </a:lnTo>
                  <a:lnTo>
                    <a:pt x="30093" y="765"/>
                  </a:lnTo>
                  <a:lnTo>
                    <a:pt x="28887" y="500"/>
                  </a:lnTo>
                  <a:lnTo>
                    <a:pt x="27652" y="265"/>
                  </a:lnTo>
                  <a:lnTo>
                    <a:pt x="26446" y="118"/>
                  </a:lnTo>
                  <a:lnTo>
                    <a:pt x="25240" y="30"/>
                  </a:lnTo>
                  <a:lnTo>
                    <a:pt x="240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7"/>
          <p:cNvGrpSpPr/>
          <p:nvPr/>
        </p:nvGrpSpPr>
        <p:grpSpPr>
          <a:xfrm>
            <a:off x="-2044095" y="268937"/>
            <a:ext cx="12260194" cy="7794929"/>
            <a:chOff x="-2044095" y="268937"/>
            <a:chExt cx="12260194" cy="7794929"/>
          </a:xfrm>
        </p:grpSpPr>
        <p:sp>
          <p:nvSpPr>
            <p:cNvPr id="147" name="Google Shape;147;p7"/>
            <p:cNvSpPr/>
            <p:nvPr/>
          </p:nvSpPr>
          <p:spPr>
            <a:xfrm rot="9491660">
              <a:off x="4061448" y="4898459"/>
              <a:ext cx="5972331" cy="213242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 rot="-5938983">
              <a:off x="-3510829" y="2318684"/>
              <a:ext cx="5972284" cy="213243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9" name="Google Shape;149;p7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2" name="Google Shape;152;p7"/>
          <p:cNvGrpSpPr/>
          <p:nvPr/>
        </p:nvGrpSpPr>
        <p:grpSpPr>
          <a:xfrm>
            <a:off x="8430785" y="3430530"/>
            <a:ext cx="1281217" cy="1278991"/>
            <a:chOff x="2977500" y="2726575"/>
            <a:chExt cx="1266400" cy="1264200"/>
          </a:xfrm>
        </p:grpSpPr>
        <p:sp>
          <p:nvSpPr>
            <p:cNvPr id="153" name="Google Shape;153;p7"/>
            <p:cNvSpPr/>
            <p:nvPr/>
          </p:nvSpPr>
          <p:spPr>
            <a:xfrm>
              <a:off x="3012800" y="2759675"/>
              <a:ext cx="1231100" cy="1231100"/>
            </a:xfrm>
            <a:custGeom>
              <a:avLst/>
              <a:gdLst/>
              <a:ahLst/>
              <a:cxnLst/>
              <a:rect l="l" t="t" r="r" b="b"/>
              <a:pathLst>
                <a:path w="49244" h="49244" extrusionOk="0">
                  <a:moveTo>
                    <a:pt x="23710" y="1"/>
                  </a:moveTo>
                  <a:lnTo>
                    <a:pt x="22475" y="89"/>
                  </a:lnTo>
                  <a:lnTo>
                    <a:pt x="21269" y="207"/>
                  </a:lnTo>
                  <a:lnTo>
                    <a:pt x="20063" y="412"/>
                  </a:lnTo>
                  <a:lnTo>
                    <a:pt x="18886" y="648"/>
                  </a:lnTo>
                  <a:lnTo>
                    <a:pt x="17739" y="971"/>
                  </a:lnTo>
                  <a:lnTo>
                    <a:pt x="16621" y="1324"/>
                  </a:lnTo>
                  <a:lnTo>
                    <a:pt x="15503" y="1736"/>
                  </a:lnTo>
                  <a:lnTo>
                    <a:pt x="14415" y="2207"/>
                  </a:lnTo>
                  <a:lnTo>
                    <a:pt x="13326" y="2736"/>
                  </a:lnTo>
                  <a:lnTo>
                    <a:pt x="12297" y="3295"/>
                  </a:lnTo>
                  <a:lnTo>
                    <a:pt x="11297" y="3913"/>
                  </a:lnTo>
                  <a:lnTo>
                    <a:pt x="10296" y="4560"/>
                  </a:lnTo>
                  <a:lnTo>
                    <a:pt x="9355" y="5296"/>
                  </a:lnTo>
                  <a:lnTo>
                    <a:pt x="8443" y="6031"/>
                  </a:lnTo>
                  <a:lnTo>
                    <a:pt x="7590" y="6825"/>
                  </a:lnTo>
                  <a:lnTo>
                    <a:pt x="6737" y="7678"/>
                  </a:lnTo>
                  <a:lnTo>
                    <a:pt x="5943" y="8561"/>
                  </a:lnTo>
                  <a:lnTo>
                    <a:pt x="5207" y="9473"/>
                  </a:lnTo>
                  <a:lnTo>
                    <a:pt x="4472" y="10443"/>
                  </a:lnTo>
                  <a:lnTo>
                    <a:pt x="3825" y="11414"/>
                  </a:lnTo>
                  <a:lnTo>
                    <a:pt x="3207" y="12444"/>
                  </a:lnTo>
                  <a:lnTo>
                    <a:pt x="2619" y="13532"/>
                  </a:lnTo>
                  <a:lnTo>
                    <a:pt x="2119" y="14621"/>
                  </a:lnTo>
                  <a:lnTo>
                    <a:pt x="1648" y="15738"/>
                  </a:lnTo>
                  <a:lnTo>
                    <a:pt x="1236" y="16915"/>
                  </a:lnTo>
                  <a:lnTo>
                    <a:pt x="883" y="18092"/>
                  </a:lnTo>
                  <a:lnTo>
                    <a:pt x="560" y="19327"/>
                  </a:lnTo>
                  <a:lnTo>
                    <a:pt x="324" y="20563"/>
                  </a:lnTo>
                  <a:lnTo>
                    <a:pt x="148" y="21827"/>
                  </a:lnTo>
                  <a:lnTo>
                    <a:pt x="30" y="23063"/>
                  </a:lnTo>
                  <a:lnTo>
                    <a:pt x="1" y="24298"/>
                  </a:lnTo>
                  <a:lnTo>
                    <a:pt x="1" y="25534"/>
                  </a:lnTo>
                  <a:lnTo>
                    <a:pt x="89" y="26769"/>
                  </a:lnTo>
                  <a:lnTo>
                    <a:pt x="207" y="27975"/>
                  </a:lnTo>
                  <a:lnTo>
                    <a:pt x="413" y="29152"/>
                  </a:lnTo>
                  <a:lnTo>
                    <a:pt x="648" y="30329"/>
                  </a:lnTo>
                  <a:lnTo>
                    <a:pt x="971" y="31476"/>
                  </a:lnTo>
                  <a:lnTo>
                    <a:pt x="1324" y="32623"/>
                  </a:lnTo>
                  <a:lnTo>
                    <a:pt x="1736" y="33741"/>
                  </a:lnTo>
                  <a:lnTo>
                    <a:pt x="2207" y="34829"/>
                  </a:lnTo>
                  <a:lnTo>
                    <a:pt x="2736" y="35888"/>
                  </a:lnTo>
                  <a:lnTo>
                    <a:pt x="3295" y="36947"/>
                  </a:lnTo>
                  <a:lnTo>
                    <a:pt x="3913" y="37948"/>
                  </a:lnTo>
                  <a:lnTo>
                    <a:pt x="4560" y="38918"/>
                  </a:lnTo>
                  <a:lnTo>
                    <a:pt x="5296" y="39860"/>
                  </a:lnTo>
                  <a:lnTo>
                    <a:pt x="6031" y="40772"/>
                  </a:lnTo>
                  <a:lnTo>
                    <a:pt x="6825" y="41654"/>
                  </a:lnTo>
                  <a:lnTo>
                    <a:pt x="7678" y="42478"/>
                  </a:lnTo>
                  <a:lnTo>
                    <a:pt x="8561" y="43272"/>
                  </a:lnTo>
                  <a:lnTo>
                    <a:pt x="9473" y="44037"/>
                  </a:lnTo>
                  <a:lnTo>
                    <a:pt x="10444" y="44743"/>
                  </a:lnTo>
                  <a:lnTo>
                    <a:pt x="11414" y="45419"/>
                  </a:lnTo>
                  <a:lnTo>
                    <a:pt x="12444" y="46037"/>
                  </a:lnTo>
                  <a:lnTo>
                    <a:pt x="13532" y="46596"/>
                  </a:lnTo>
                  <a:lnTo>
                    <a:pt x="14621" y="47125"/>
                  </a:lnTo>
                  <a:lnTo>
                    <a:pt x="15738" y="47596"/>
                  </a:lnTo>
                  <a:lnTo>
                    <a:pt x="16915" y="48008"/>
                  </a:lnTo>
                  <a:lnTo>
                    <a:pt x="18092" y="48361"/>
                  </a:lnTo>
                  <a:lnTo>
                    <a:pt x="19327" y="48655"/>
                  </a:lnTo>
                  <a:lnTo>
                    <a:pt x="20563" y="48890"/>
                  </a:lnTo>
                  <a:lnTo>
                    <a:pt x="21828" y="49067"/>
                  </a:lnTo>
                  <a:lnTo>
                    <a:pt x="23063" y="49185"/>
                  </a:lnTo>
                  <a:lnTo>
                    <a:pt x="24299" y="49243"/>
                  </a:lnTo>
                  <a:lnTo>
                    <a:pt x="25534" y="49214"/>
                  </a:lnTo>
                  <a:lnTo>
                    <a:pt x="26770" y="49155"/>
                  </a:lnTo>
                  <a:lnTo>
                    <a:pt x="27976" y="49008"/>
                  </a:lnTo>
                  <a:lnTo>
                    <a:pt x="29152" y="48832"/>
                  </a:lnTo>
                  <a:lnTo>
                    <a:pt x="30329" y="48567"/>
                  </a:lnTo>
                  <a:lnTo>
                    <a:pt x="31476" y="48273"/>
                  </a:lnTo>
                  <a:lnTo>
                    <a:pt x="32623" y="47920"/>
                  </a:lnTo>
                  <a:lnTo>
                    <a:pt x="33741" y="47478"/>
                  </a:lnTo>
                  <a:lnTo>
                    <a:pt x="34830" y="47037"/>
                  </a:lnTo>
                  <a:lnTo>
                    <a:pt x="35889" y="46508"/>
                  </a:lnTo>
                  <a:lnTo>
                    <a:pt x="36948" y="45949"/>
                  </a:lnTo>
                  <a:lnTo>
                    <a:pt x="37948" y="45331"/>
                  </a:lnTo>
                  <a:lnTo>
                    <a:pt x="38919" y="44654"/>
                  </a:lnTo>
                  <a:lnTo>
                    <a:pt x="39860" y="43948"/>
                  </a:lnTo>
                  <a:lnTo>
                    <a:pt x="40772" y="43184"/>
                  </a:lnTo>
                  <a:lnTo>
                    <a:pt x="41654" y="42389"/>
                  </a:lnTo>
                  <a:lnTo>
                    <a:pt x="42478" y="41566"/>
                  </a:lnTo>
                  <a:lnTo>
                    <a:pt x="43272" y="40683"/>
                  </a:lnTo>
                  <a:lnTo>
                    <a:pt x="44037" y="39771"/>
                  </a:lnTo>
                  <a:lnTo>
                    <a:pt x="44743" y="38801"/>
                  </a:lnTo>
                  <a:lnTo>
                    <a:pt x="45420" y="37801"/>
                  </a:lnTo>
                  <a:lnTo>
                    <a:pt x="46037" y="36771"/>
                  </a:lnTo>
                  <a:lnTo>
                    <a:pt x="46596" y="35712"/>
                  </a:lnTo>
                  <a:lnTo>
                    <a:pt x="47126" y="34624"/>
                  </a:lnTo>
                  <a:lnTo>
                    <a:pt x="47596" y="33476"/>
                  </a:lnTo>
                  <a:lnTo>
                    <a:pt x="48008" y="32329"/>
                  </a:lnTo>
                  <a:lnTo>
                    <a:pt x="48361" y="31123"/>
                  </a:lnTo>
                  <a:lnTo>
                    <a:pt x="48655" y="29917"/>
                  </a:lnTo>
                  <a:lnTo>
                    <a:pt x="48891" y="28681"/>
                  </a:lnTo>
                  <a:lnTo>
                    <a:pt x="49067" y="27417"/>
                  </a:lnTo>
                  <a:lnTo>
                    <a:pt x="49185" y="26181"/>
                  </a:lnTo>
                  <a:lnTo>
                    <a:pt x="49244" y="24916"/>
                  </a:lnTo>
                  <a:lnTo>
                    <a:pt x="49214" y="23710"/>
                  </a:lnTo>
                  <a:lnTo>
                    <a:pt x="49155" y="22475"/>
                  </a:lnTo>
                  <a:lnTo>
                    <a:pt x="49008" y="21269"/>
                  </a:lnTo>
                  <a:lnTo>
                    <a:pt x="48832" y="20063"/>
                  </a:lnTo>
                  <a:lnTo>
                    <a:pt x="48567" y="18886"/>
                  </a:lnTo>
                  <a:lnTo>
                    <a:pt x="48273" y="17739"/>
                  </a:lnTo>
                  <a:lnTo>
                    <a:pt x="47920" y="16621"/>
                  </a:lnTo>
                  <a:lnTo>
                    <a:pt x="47479" y="15503"/>
                  </a:lnTo>
                  <a:lnTo>
                    <a:pt x="47037" y="14415"/>
                  </a:lnTo>
                  <a:lnTo>
                    <a:pt x="46508" y="13326"/>
                  </a:lnTo>
                  <a:lnTo>
                    <a:pt x="45949" y="12297"/>
                  </a:lnTo>
                  <a:lnTo>
                    <a:pt x="45331" y="11296"/>
                  </a:lnTo>
                  <a:lnTo>
                    <a:pt x="44655" y="10296"/>
                  </a:lnTo>
                  <a:lnTo>
                    <a:pt x="43949" y="9355"/>
                  </a:lnTo>
                  <a:lnTo>
                    <a:pt x="43184" y="8443"/>
                  </a:lnTo>
                  <a:lnTo>
                    <a:pt x="42390" y="7590"/>
                  </a:lnTo>
                  <a:lnTo>
                    <a:pt x="41566" y="6737"/>
                  </a:lnTo>
                  <a:lnTo>
                    <a:pt x="40683" y="5943"/>
                  </a:lnTo>
                  <a:lnTo>
                    <a:pt x="39772" y="5207"/>
                  </a:lnTo>
                  <a:lnTo>
                    <a:pt x="38801" y="4472"/>
                  </a:lnTo>
                  <a:lnTo>
                    <a:pt x="37801" y="3825"/>
                  </a:lnTo>
                  <a:lnTo>
                    <a:pt x="36771" y="3207"/>
                  </a:lnTo>
                  <a:lnTo>
                    <a:pt x="35712" y="2619"/>
                  </a:lnTo>
                  <a:lnTo>
                    <a:pt x="34624" y="2119"/>
                  </a:lnTo>
                  <a:lnTo>
                    <a:pt x="33476" y="1648"/>
                  </a:lnTo>
                  <a:lnTo>
                    <a:pt x="32329" y="1236"/>
                  </a:lnTo>
                  <a:lnTo>
                    <a:pt x="31123" y="883"/>
                  </a:lnTo>
                  <a:lnTo>
                    <a:pt x="29917" y="560"/>
                  </a:lnTo>
                  <a:lnTo>
                    <a:pt x="28682" y="324"/>
                  </a:lnTo>
                  <a:lnTo>
                    <a:pt x="27417" y="148"/>
                  </a:lnTo>
                  <a:lnTo>
                    <a:pt x="26181" y="30"/>
                  </a:lnTo>
                  <a:lnTo>
                    <a:pt x="249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2977500" y="2726575"/>
              <a:ext cx="1231100" cy="1231100"/>
            </a:xfrm>
            <a:custGeom>
              <a:avLst/>
              <a:gdLst/>
              <a:ahLst/>
              <a:cxnLst/>
              <a:rect l="l" t="t" r="r" b="b"/>
              <a:pathLst>
                <a:path w="49244" h="49244" extrusionOk="0">
                  <a:moveTo>
                    <a:pt x="23710" y="1"/>
                  </a:moveTo>
                  <a:lnTo>
                    <a:pt x="22475" y="89"/>
                  </a:lnTo>
                  <a:lnTo>
                    <a:pt x="21269" y="236"/>
                  </a:lnTo>
                  <a:lnTo>
                    <a:pt x="20092" y="413"/>
                  </a:lnTo>
                  <a:lnTo>
                    <a:pt x="18915" y="677"/>
                  </a:lnTo>
                  <a:lnTo>
                    <a:pt x="17739" y="972"/>
                  </a:lnTo>
                  <a:lnTo>
                    <a:pt x="16621" y="1325"/>
                  </a:lnTo>
                  <a:lnTo>
                    <a:pt x="15503" y="1736"/>
                  </a:lnTo>
                  <a:lnTo>
                    <a:pt x="14415" y="2207"/>
                  </a:lnTo>
                  <a:lnTo>
                    <a:pt x="13356" y="2737"/>
                  </a:lnTo>
                  <a:lnTo>
                    <a:pt x="12297" y="3296"/>
                  </a:lnTo>
                  <a:lnTo>
                    <a:pt x="11297" y="3913"/>
                  </a:lnTo>
                  <a:lnTo>
                    <a:pt x="10326" y="4590"/>
                  </a:lnTo>
                  <a:lnTo>
                    <a:pt x="9385" y="5296"/>
                  </a:lnTo>
                  <a:lnTo>
                    <a:pt x="8473" y="6031"/>
                  </a:lnTo>
                  <a:lnTo>
                    <a:pt x="7590" y="6855"/>
                  </a:lnTo>
                  <a:lnTo>
                    <a:pt x="6766" y="7679"/>
                  </a:lnTo>
                  <a:lnTo>
                    <a:pt x="5943" y="8561"/>
                  </a:lnTo>
                  <a:lnTo>
                    <a:pt x="5207" y="9473"/>
                  </a:lnTo>
                  <a:lnTo>
                    <a:pt x="4501" y="10444"/>
                  </a:lnTo>
                  <a:lnTo>
                    <a:pt x="3825" y="11444"/>
                  </a:lnTo>
                  <a:lnTo>
                    <a:pt x="3207" y="12473"/>
                  </a:lnTo>
                  <a:lnTo>
                    <a:pt x="2648" y="13532"/>
                  </a:lnTo>
                  <a:lnTo>
                    <a:pt x="2119" y="14621"/>
                  </a:lnTo>
                  <a:lnTo>
                    <a:pt x="1648" y="15768"/>
                  </a:lnTo>
                  <a:lnTo>
                    <a:pt x="1236" y="16915"/>
                  </a:lnTo>
                  <a:lnTo>
                    <a:pt x="883" y="18092"/>
                  </a:lnTo>
                  <a:lnTo>
                    <a:pt x="589" y="19327"/>
                  </a:lnTo>
                  <a:lnTo>
                    <a:pt x="324" y="20563"/>
                  </a:lnTo>
                  <a:lnTo>
                    <a:pt x="148" y="21828"/>
                  </a:lnTo>
                  <a:lnTo>
                    <a:pt x="60" y="23063"/>
                  </a:lnTo>
                  <a:lnTo>
                    <a:pt x="1" y="24328"/>
                  </a:lnTo>
                  <a:lnTo>
                    <a:pt x="1" y="25534"/>
                  </a:lnTo>
                  <a:lnTo>
                    <a:pt x="89" y="26770"/>
                  </a:lnTo>
                  <a:lnTo>
                    <a:pt x="236" y="27976"/>
                  </a:lnTo>
                  <a:lnTo>
                    <a:pt x="413" y="29152"/>
                  </a:lnTo>
                  <a:lnTo>
                    <a:pt x="677" y="30329"/>
                  </a:lnTo>
                  <a:lnTo>
                    <a:pt x="971" y="31506"/>
                  </a:lnTo>
                  <a:lnTo>
                    <a:pt x="1324" y="32624"/>
                  </a:lnTo>
                  <a:lnTo>
                    <a:pt x="1736" y="33741"/>
                  </a:lnTo>
                  <a:lnTo>
                    <a:pt x="2207" y="34830"/>
                  </a:lnTo>
                  <a:lnTo>
                    <a:pt x="2736" y="35918"/>
                  </a:lnTo>
                  <a:lnTo>
                    <a:pt x="3295" y="36948"/>
                  </a:lnTo>
                  <a:lnTo>
                    <a:pt x="3913" y="37948"/>
                  </a:lnTo>
                  <a:lnTo>
                    <a:pt x="4590" y="38919"/>
                  </a:lnTo>
                  <a:lnTo>
                    <a:pt x="5296" y="39889"/>
                  </a:lnTo>
                  <a:lnTo>
                    <a:pt x="6031" y="40801"/>
                  </a:lnTo>
                  <a:lnTo>
                    <a:pt x="6855" y="41654"/>
                  </a:lnTo>
                  <a:lnTo>
                    <a:pt x="7678" y="42507"/>
                  </a:lnTo>
                  <a:lnTo>
                    <a:pt x="8561" y="43302"/>
                  </a:lnTo>
                  <a:lnTo>
                    <a:pt x="9473" y="44037"/>
                  </a:lnTo>
                  <a:lnTo>
                    <a:pt x="10444" y="44772"/>
                  </a:lnTo>
                  <a:lnTo>
                    <a:pt x="11444" y="45420"/>
                  </a:lnTo>
                  <a:lnTo>
                    <a:pt x="12473" y="46037"/>
                  </a:lnTo>
                  <a:lnTo>
                    <a:pt x="13532" y="46626"/>
                  </a:lnTo>
                  <a:lnTo>
                    <a:pt x="14621" y="47126"/>
                  </a:lnTo>
                  <a:lnTo>
                    <a:pt x="15768" y="47596"/>
                  </a:lnTo>
                  <a:lnTo>
                    <a:pt x="16915" y="48008"/>
                  </a:lnTo>
                  <a:lnTo>
                    <a:pt x="18092" y="48361"/>
                  </a:lnTo>
                  <a:lnTo>
                    <a:pt x="19327" y="48685"/>
                  </a:lnTo>
                  <a:lnTo>
                    <a:pt x="20563" y="48920"/>
                  </a:lnTo>
                  <a:lnTo>
                    <a:pt x="21828" y="49097"/>
                  </a:lnTo>
                  <a:lnTo>
                    <a:pt x="23063" y="49214"/>
                  </a:lnTo>
                  <a:lnTo>
                    <a:pt x="24328" y="49244"/>
                  </a:lnTo>
                  <a:lnTo>
                    <a:pt x="25534" y="49244"/>
                  </a:lnTo>
                  <a:lnTo>
                    <a:pt x="26770" y="49155"/>
                  </a:lnTo>
                  <a:lnTo>
                    <a:pt x="27976" y="49038"/>
                  </a:lnTo>
                  <a:lnTo>
                    <a:pt x="29152" y="48832"/>
                  </a:lnTo>
                  <a:lnTo>
                    <a:pt x="30329" y="48597"/>
                  </a:lnTo>
                  <a:lnTo>
                    <a:pt x="31506" y="48273"/>
                  </a:lnTo>
                  <a:lnTo>
                    <a:pt x="32623" y="47920"/>
                  </a:lnTo>
                  <a:lnTo>
                    <a:pt x="33741" y="47508"/>
                  </a:lnTo>
                  <a:lnTo>
                    <a:pt x="34830" y="47037"/>
                  </a:lnTo>
                  <a:lnTo>
                    <a:pt x="35918" y="46508"/>
                  </a:lnTo>
                  <a:lnTo>
                    <a:pt x="36948" y="45949"/>
                  </a:lnTo>
                  <a:lnTo>
                    <a:pt x="37948" y="45331"/>
                  </a:lnTo>
                  <a:lnTo>
                    <a:pt x="38919" y="44655"/>
                  </a:lnTo>
                  <a:lnTo>
                    <a:pt x="39889" y="43949"/>
                  </a:lnTo>
                  <a:lnTo>
                    <a:pt x="40772" y="43213"/>
                  </a:lnTo>
                  <a:lnTo>
                    <a:pt x="41654" y="42419"/>
                  </a:lnTo>
                  <a:lnTo>
                    <a:pt x="42507" y="41566"/>
                  </a:lnTo>
                  <a:lnTo>
                    <a:pt x="43302" y="40684"/>
                  </a:lnTo>
                  <a:lnTo>
                    <a:pt x="44037" y="39772"/>
                  </a:lnTo>
                  <a:lnTo>
                    <a:pt x="44772" y="38801"/>
                  </a:lnTo>
                  <a:lnTo>
                    <a:pt x="45420" y="37830"/>
                  </a:lnTo>
                  <a:lnTo>
                    <a:pt x="46037" y="36801"/>
                  </a:lnTo>
                  <a:lnTo>
                    <a:pt x="46626" y="35712"/>
                  </a:lnTo>
                  <a:lnTo>
                    <a:pt x="47126" y="34624"/>
                  </a:lnTo>
                  <a:lnTo>
                    <a:pt x="47596" y="33506"/>
                  </a:lnTo>
                  <a:lnTo>
                    <a:pt x="48008" y="32329"/>
                  </a:lnTo>
                  <a:lnTo>
                    <a:pt x="48361" y="31153"/>
                  </a:lnTo>
                  <a:lnTo>
                    <a:pt x="48685" y="29917"/>
                  </a:lnTo>
                  <a:lnTo>
                    <a:pt x="48920" y="28682"/>
                  </a:lnTo>
                  <a:lnTo>
                    <a:pt x="49097" y="27417"/>
                  </a:lnTo>
                  <a:lnTo>
                    <a:pt x="49214" y="26181"/>
                  </a:lnTo>
                  <a:lnTo>
                    <a:pt x="49244" y="24946"/>
                  </a:lnTo>
                  <a:lnTo>
                    <a:pt x="49244" y="23710"/>
                  </a:lnTo>
                  <a:lnTo>
                    <a:pt x="49155" y="22475"/>
                  </a:lnTo>
                  <a:lnTo>
                    <a:pt x="49038" y="21269"/>
                  </a:lnTo>
                  <a:lnTo>
                    <a:pt x="48832" y="20092"/>
                  </a:lnTo>
                  <a:lnTo>
                    <a:pt x="48596" y="18916"/>
                  </a:lnTo>
                  <a:lnTo>
                    <a:pt x="48273" y="17739"/>
                  </a:lnTo>
                  <a:lnTo>
                    <a:pt x="47920" y="16621"/>
                  </a:lnTo>
                  <a:lnTo>
                    <a:pt x="47508" y="15503"/>
                  </a:lnTo>
                  <a:lnTo>
                    <a:pt x="47037" y="14415"/>
                  </a:lnTo>
                  <a:lnTo>
                    <a:pt x="46508" y="13356"/>
                  </a:lnTo>
                  <a:lnTo>
                    <a:pt x="45949" y="12297"/>
                  </a:lnTo>
                  <a:lnTo>
                    <a:pt x="45331" y="11297"/>
                  </a:lnTo>
                  <a:lnTo>
                    <a:pt x="44655" y="10326"/>
                  </a:lnTo>
                  <a:lnTo>
                    <a:pt x="43949" y="9385"/>
                  </a:lnTo>
                  <a:lnTo>
                    <a:pt x="43213" y="8473"/>
                  </a:lnTo>
                  <a:lnTo>
                    <a:pt x="42419" y="7590"/>
                  </a:lnTo>
                  <a:lnTo>
                    <a:pt x="41566" y="6767"/>
                  </a:lnTo>
                  <a:lnTo>
                    <a:pt x="40684" y="5972"/>
                  </a:lnTo>
                  <a:lnTo>
                    <a:pt x="39772" y="5208"/>
                  </a:lnTo>
                  <a:lnTo>
                    <a:pt x="38801" y="4502"/>
                  </a:lnTo>
                  <a:lnTo>
                    <a:pt x="37830" y="3825"/>
                  </a:lnTo>
                  <a:lnTo>
                    <a:pt x="36801" y="3207"/>
                  </a:lnTo>
                  <a:lnTo>
                    <a:pt x="35712" y="2648"/>
                  </a:lnTo>
                  <a:lnTo>
                    <a:pt x="34624" y="2119"/>
                  </a:lnTo>
                  <a:lnTo>
                    <a:pt x="33506" y="1648"/>
                  </a:lnTo>
                  <a:lnTo>
                    <a:pt x="32329" y="1236"/>
                  </a:lnTo>
                  <a:lnTo>
                    <a:pt x="31153" y="883"/>
                  </a:lnTo>
                  <a:lnTo>
                    <a:pt x="29917" y="589"/>
                  </a:lnTo>
                  <a:lnTo>
                    <a:pt x="28682" y="324"/>
                  </a:lnTo>
                  <a:lnTo>
                    <a:pt x="27417" y="148"/>
                  </a:lnTo>
                  <a:lnTo>
                    <a:pt x="26181" y="60"/>
                  </a:lnTo>
                  <a:lnTo>
                    <a:pt x="24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3028975" y="2778075"/>
              <a:ext cx="1128150" cy="1128125"/>
            </a:xfrm>
            <a:custGeom>
              <a:avLst/>
              <a:gdLst/>
              <a:ahLst/>
              <a:cxnLst/>
              <a:rect l="l" t="t" r="r" b="b"/>
              <a:pathLst>
                <a:path w="45126" h="45125" extrusionOk="0">
                  <a:moveTo>
                    <a:pt x="21710" y="0"/>
                  </a:moveTo>
                  <a:lnTo>
                    <a:pt x="20592" y="88"/>
                  </a:lnTo>
                  <a:lnTo>
                    <a:pt x="19504" y="206"/>
                  </a:lnTo>
                  <a:lnTo>
                    <a:pt x="18415" y="382"/>
                  </a:lnTo>
                  <a:lnTo>
                    <a:pt x="17327" y="618"/>
                  </a:lnTo>
                  <a:lnTo>
                    <a:pt x="16268" y="883"/>
                  </a:lnTo>
                  <a:lnTo>
                    <a:pt x="15239" y="1206"/>
                  </a:lnTo>
                  <a:lnTo>
                    <a:pt x="14209" y="1589"/>
                  </a:lnTo>
                  <a:lnTo>
                    <a:pt x="13209" y="2030"/>
                  </a:lnTo>
                  <a:lnTo>
                    <a:pt x="12238" y="2500"/>
                  </a:lnTo>
                  <a:lnTo>
                    <a:pt x="11267" y="3030"/>
                  </a:lnTo>
                  <a:lnTo>
                    <a:pt x="10355" y="3589"/>
                  </a:lnTo>
                  <a:lnTo>
                    <a:pt x="9444" y="4207"/>
                  </a:lnTo>
                  <a:lnTo>
                    <a:pt x="8590" y="4854"/>
                  </a:lnTo>
                  <a:lnTo>
                    <a:pt x="7767" y="5530"/>
                  </a:lnTo>
                  <a:lnTo>
                    <a:pt x="6943" y="6266"/>
                  </a:lnTo>
                  <a:lnTo>
                    <a:pt x="6178" y="7031"/>
                  </a:lnTo>
                  <a:lnTo>
                    <a:pt x="5443" y="7854"/>
                  </a:lnTo>
                  <a:lnTo>
                    <a:pt x="4766" y="8678"/>
                  </a:lnTo>
                  <a:lnTo>
                    <a:pt x="4119" y="9560"/>
                  </a:lnTo>
                  <a:lnTo>
                    <a:pt x="3501" y="10472"/>
                  </a:lnTo>
                  <a:lnTo>
                    <a:pt x="2943" y="11414"/>
                  </a:lnTo>
                  <a:lnTo>
                    <a:pt x="2413" y="12384"/>
                  </a:lnTo>
                  <a:lnTo>
                    <a:pt x="1942" y="13414"/>
                  </a:lnTo>
                  <a:lnTo>
                    <a:pt x="1501" y="14443"/>
                  </a:lnTo>
                  <a:lnTo>
                    <a:pt x="1119" y="15502"/>
                  </a:lnTo>
                  <a:lnTo>
                    <a:pt x="795" y="16591"/>
                  </a:lnTo>
                  <a:lnTo>
                    <a:pt x="530" y="17709"/>
                  </a:lnTo>
                  <a:lnTo>
                    <a:pt x="295" y="18856"/>
                  </a:lnTo>
                  <a:lnTo>
                    <a:pt x="148" y="20003"/>
                  </a:lnTo>
                  <a:lnTo>
                    <a:pt x="30" y="21150"/>
                  </a:lnTo>
                  <a:lnTo>
                    <a:pt x="1" y="22268"/>
                  </a:lnTo>
                  <a:lnTo>
                    <a:pt x="1" y="23415"/>
                  </a:lnTo>
                  <a:lnTo>
                    <a:pt x="89" y="24533"/>
                  </a:lnTo>
                  <a:lnTo>
                    <a:pt x="207" y="25622"/>
                  </a:lnTo>
                  <a:lnTo>
                    <a:pt x="383" y="26739"/>
                  </a:lnTo>
                  <a:lnTo>
                    <a:pt x="619" y="27798"/>
                  </a:lnTo>
                  <a:lnTo>
                    <a:pt x="883" y="28857"/>
                  </a:lnTo>
                  <a:lnTo>
                    <a:pt x="1207" y="29916"/>
                  </a:lnTo>
                  <a:lnTo>
                    <a:pt x="1589" y="30917"/>
                  </a:lnTo>
                  <a:lnTo>
                    <a:pt x="2031" y="31917"/>
                  </a:lnTo>
                  <a:lnTo>
                    <a:pt x="2501" y="32917"/>
                  </a:lnTo>
                  <a:lnTo>
                    <a:pt x="3031" y="33858"/>
                  </a:lnTo>
                  <a:lnTo>
                    <a:pt x="3590" y="34770"/>
                  </a:lnTo>
                  <a:lnTo>
                    <a:pt x="4207" y="35682"/>
                  </a:lnTo>
                  <a:lnTo>
                    <a:pt x="4855" y="36535"/>
                  </a:lnTo>
                  <a:lnTo>
                    <a:pt x="5531" y="37388"/>
                  </a:lnTo>
                  <a:lnTo>
                    <a:pt x="6267" y="38182"/>
                  </a:lnTo>
                  <a:lnTo>
                    <a:pt x="7031" y="38947"/>
                  </a:lnTo>
                  <a:lnTo>
                    <a:pt x="7855" y="39683"/>
                  </a:lnTo>
                  <a:lnTo>
                    <a:pt x="8679" y="40359"/>
                  </a:lnTo>
                  <a:lnTo>
                    <a:pt x="9561" y="41006"/>
                  </a:lnTo>
                  <a:lnTo>
                    <a:pt x="10473" y="41624"/>
                  </a:lnTo>
                  <a:lnTo>
                    <a:pt x="11414" y="42183"/>
                  </a:lnTo>
                  <a:lnTo>
                    <a:pt x="12385" y="42712"/>
                  </a:lnTo>
                  <a:lnTo>
                    <a:pt x="13415" y="43183"/>
                  </a:lnTo>
                  <a:lnTo>
                    <a:pt x="14444" y="43624"/>
                  </a:lnTo>
                  <a:lnTo>
                    <a:pt x="15503" y="44007"/>
                  </a:lnTo>
                  <a:lnTo>
                    <a:pt x="16592" y="44330"/>
                  </a:lnTo>
                  <a:lnTo>
                    <a:pt x="17710" y="44595"/>
                  </a:lnTo>
                  <a:lnTo>
                    <a:pt x="18857" y="44830"/>
                  </a:lnTo>
                  <a:lnTo>
                    <a:pt x="20004" y="44977"/>
                  </a:lnTo>
                  <a:lnTo>
                    <a:pt x="21151" y="45095"/>
                  </a:lnTo>
                  <a:lnTo>
                    <a:pt x="22269" y="45125"/>
                  </a:lnTo>
                  <a:lnTo>
                    <a:pt x="23416" y="45125"/>
                  </a:lnTo>
                  <a:lnTo>
                    <a:pt x="24534" y="45066"/>
                  </a:lnTo>
                  <a:lnTo>
                    <a:pt x="25622" y="44919"/>
                  </a:lnTo>
                  <a:lnTo>
                    <a:pt x="26740" y="44742"/>
                  </a:lnTo>
                  <a:lnTo>
                    <a:pt x="27799" y="44536"/>
                  </a:lnTo>
                  <a:lnTo>
                    <a:pt x="28858" y="44242"/>
                  </a:lnTo>
                  <a:lnTo>
                    <a:pt x="29917" y="43918"/>
                  </a:lnTo>
                  <a:lnTo>
                    <a:pt x="30917" y="43536"/>
                  </a:lnTo>
                  <a:lnTo>
                    <a:pt x="31918" y="43095"/>
                  </a:lnTo>
                  <a:lnTo>
                    <a:pt x="32918" y="42624"/>
                  </a:lnTo>
                  <a:lnTo>
                    <a:pt x="33859" y="42095"/>
                  </a:lnTo>
                  <a:lnTo>
                    <a:pt x="34771" y="41536"/>
                  </a:lnTo>
                  <a:lnTo>
                    <a:pt x="35683" y="40947"/>
                  </a:lnTo>
                  <a:lnTo>
                    <a:pt x="36536" y="40271"/>
                  </a:lnTo>
                  <a:lnTo>
                    <a:pt x="37389" y="39594"/>
                  </a:lnTo>
                  <a:lnTo>
                    <a:pt x="38183" y="38859"/>
                  </a:lnTo>
                  <a:lnTo>
                    <a:pt x="38948" y="38094"/>
                  </a:lnTo>
                  <a:lnTo>
                    <a:pt x="39683" y="37300"/>
                  </a:lnTo>
                  <a:lnTo>
                    <a:pt x="40360" y="36447"/>
                  </a:lnTo>
                  <a:lnTo>
                    <a:pt x="41007" y="35564"/>
                  </a:lnTo>
                  <a:lnTo>
                    <a:pt x="41625" y="34652"/>
                  </a:lnTo>
                  <a:lnTo>
                    <a:pt x="42184" y="33711"/>
                  </a:lnTo>
                  <a:lnTo>
                    <a:pt x="42713" y="32740"/>
                  </a:lnTo>
                  <a:lnTo>
                    <a:pt x="43184" y="31740"/>
                  </a:lnTo>
                  <a:lnTo>
                    <a:pt x="43625" y="30681"/>
                  </a:lnTo>
                  <a:lnTo>
                    <a:pt x="44008" y="29622"/>
                  </a:lnTo>
                  <a:lnTo>
                    <a:pt x="44331" y="28534"/>
                  </a:lnTo>
                  <a:lnTo>
                    <a:pt x="44596" y="27416"/>
                  </a:lnTo>
                  <a:lnTo>
                    <a:pt x="44831" y="26298"/>
                  </a:lnTo>
                  <a:lnTo>
                    <a:pt x="44978" y="25122"/>
                  </a:lnTo>
                  <a:lnTo>
                    <a:pt x="45096" y="23974"/>
                  </a:lnTo>
                  <a:lnTo>
                    <a:pt x="45126" y="22856"/>
                  </a:lnTo>
                  <a:lnTo>
                    <a:pt x="45126" y="21709"/>
                  </a:lnTo>
                  <a:lnTo>
                    <a:pt x="45067" y="20591"/>
                  </a:lnTo>
                  <a:lnTo>
                    <a:pt x="44920" y="19503"/>
                  </a:lnTo>
                  <a:lnTo>
                    <a:pt x="44743" y="18415"/>
                  </a:lnTo>
                  <a:lnTo>
                    <a:pt x="44537" y="17326"/>
                  </a:lnTo>
                  <a:lnTo>
                    <a:pt x="44243" y="16267"/>
                  </a:lnTo>
                  <a:lnTo>
                    <a:pt x="43919" y="15238"/>
                  </a:lnTo>
                  <a:lnTo>
                    <a:pt x="43537" y="14208"/>
                  </a:lnTo>
                  <a:lnTo>
                    <a:pt x="43096" y="13208"/>
                  </a:lnTo>
                  <a:lnTo>
                    <a:pt x="42625" y="12237"/>
                  </a:lnTo>
                  <a:lnTo>
                    <a:pt x="42096" y="11266"/>
                  </a:lnTo>
                  <a:lnTo>
                    <a:pt x="41537" y="10355"/>
                  </a:lnTo>
                  <a:lnTo>
                    <a:pt x="40948" y="9443"/>
                  </a:lnTo>
                  <a:lnTo>
                    <a:pt x="40272" y="8590"/>
                  </a:lnTo>
                  <a:lnTo>
                    <a:pt x="39595" y="7766"/>
                  </a:lnTo>
                  <a:lnTo>
                    <a:pt x="38860" y="6942"/>
                  </a:lnTo>
                  <a:lnTo>
                    <a:pt x="38095" y="6177"/>
                  </a:lnTo>
                  <a:lnTo>
                    <a:pt x="37301" y="5442"/>
                  </a:lnTo>
                  <a:lnTo>
                    <a:pt x="36448" y="4765"/>
                  </a:lnTo>
                  <a:lnTo>
                    <a:pt x="35565" y="4118"/>
                  </a:lnTo>
                  <a:lnTo>
                    <a:pt x="34653" y="3501"/>
                  </a:lnTo>
                  <a:lnTo>
                    <a:pt x="33712" y="2942"/>
                  </a:lnTo>
                  <a:lnTo>
                    <a:pt x="32741" y="2412"/>
                  </a:lnTo>
                  <a:lnTo>
                    <a:pt x="31741" y="1942"/>
                  </a:lnTo>
                  <a:lnTo>
                    <a:pt x="30682" y="1500"/>
                  </a:lnTo>
                  <a:lnTo>
                    <a:pt x="29623" y="1118"/>
                  </a:lnTo>
                  <a:lnTo>
                    <a:pt x="28535" y="794"/>
                  </a:lnTo>
                  <a:lnTo>
                    <a:pt x="27417" y="530"/>
                  </a:lnTo>
                  <a:lnTo>
                    <a:pt x="26299" y="294"/>
                  </a:lnTo>
                  <a:lnTo>
                    <a:pt x="25122" y="147"/>
                  </a:lnTo>
                  <a:lnTo>
                    <a:pt x="23975" y="29"/>
                  </a:lnTo>
                  <a:lnTo>
                    <a:pt x="228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3110625" y="2834700"/>
              <a:ext cx="488325" cy="346400"/>
            </a:xfrm>
            <a:custGeom>
              <a:avLst/>
              <a:gdLst/>
              <a:ahLst/>
              <a:cxnLst/>
              <a:rect l="l" t="t" r="r" b="b"/>
              <a:pathLst>
                <a:path w="19533" h="13856" extrusionOk="0">
                  <a:moveTo>
                    <a:pt x="18621" y="0"/>
                  </a:moveTo>
                  <a:lnTo>
                    <a:pt x="17826" y="59"/>
                  </a:lnTo>
                  <a:lnTo>
                    <a:pt x="17032" y="118"/>
                  </a:lnTo>
                  <a:lnTo>
                    <a:pt x="16238" y="206"/>
                  </a:lnTo>
                  <a:lnTo>
                    <a:pt x="15473" y="353"/>
                  </a:lnTo>
                  <a:lnTo>
                    <a:pt x="14708" y="500"/>
                  </a:lnTo>
                  <a:lnTo>
                    <a:pt x="13943" y="706"/>
                  </a:lnTo>
                  <a:lnTo>
                    <a:pt x="13179" y="912"/>
                  </a:lnTo>
                  <a:lnTo>
                    <a:pt x="12443" y="1177"/>
                  </a:lnTo>
                  <a:lnTo>
                    <a:pt x="11708" y="1441"/>
                  </a:lnTo>
                  <a:lnTo>
                    <a:pt x="10972" y="1765"/>
                  </a:lnTo>
                  <a:lnTo>
                    <a:pt x="10266" y="2118"/>
                  </a:lnTo>
                  <a:lnTo>
                    <a:pt x="9560" y="2471"/>
                  </a:lnTo>
                  <a:lnTo>
                    <a:pt x="8854" y="2853"/>
                  </a:lnTo>
                  <a:lnTo>
                    <a:pt x="8178" y="3295"/>
                  </a:lnTo>
                  <a:lnTo>
                    <a:pt x="7501" y="3736"/>
                  </a:lnTo>
                  <a:lnTo>
                    <a:pt x="6854" y="4207"/>
                  </a:lnTo>
                  <a:lnTo>
                    <a:pt x="6236" y="4707"/>
                  </a:lnTo>
                  <a:lnTo>
                    <a:pt x="5648" y="5236"/>
                  </a:lnTo>
                  <a:lnTo>
                    <a:pt x="5060" y="5766"/>
                  </a:lnTo>
                  <a:lnTo>
                    <a:pt x="4501" y="6325"/>
                  </a:lnTo>
                  <a:lnTo>
                    <a:pt x="3971" y="6913"/>
                  </a:lnTo>
                  <a:lnTo>
                    <a:pt x="3442" y="7531"/>
                  </a:lnTo>
                  <a:lnTo>
                    <a:pt x="2971" y="8148"/>
                  </a:lnTo>
                  <a:lnTo>
                    <a:pt x="2500" y="8766"/>
                  </a:lnTo>
                  <a:lnTo>
                    <a:pt x="2059" y="9443"/>
                  </a:lnTo>
                  <a:lnTo>
                    <a:pt x="1647" y="10119"/>
                  </a:lnTo>
                  <a:lnTo>
                    <a:pt x="1265" y="10796"/>
                  </a:lnTo>
                  <a:lnTo>
                    <a:pt x="912" y="11502"/>
                  </a:lnTo>
                  <a:lnTo>
                    <a:pt x="588" y="12208"/>
                  </a:lnTo>
                  <a:lnTo>
                    <a:pt x="294" y="12943"/>
                  </a:lnTo>
                  <a:lnTo>
                    <a:pt x="0" y="13708"/>
                  </a:lnTo>
                  <a:lnTo>
                    <a:pt x="0" y="13796"/>
                  </a:lnTo>
                  <a:lnTo>
                    <a:pt x="59" y="13826"/>
                  </a:lnTo>
                  <a:lnTo>
                    <a:pt x="118" y="13855"/>
                  </a:lnTo>
                  <a:lnTo>
                    <a:pt x="177" y="13826"/>
                  </a:lnTo>
                  <a:lnTo>
                    <a:pt x="206" y="13767"/>
                  </a:lnTo>
                  <a:lnTo>
                    <a:pt x="471" y="13031"/>
                  </a:lnTo>
                  <a:lnTo>
                    <a:pt x="765" y="12296"/>
                  </a:lnTo>
                  <a:lnTo>
                    <a:pt x="1118" y="11590"/>
                  </a:lnTo>
                  <a:lnTo>
                    <a:pt x="1471" y="10884"/>
                  </a:lnTo>
                  <a:lnTo>
                    <a:pt x="1853" y="10208"/>
                  </a:lnTo>
                  <a:lnTo>
                    <a:pt x="2236" y="9531"/>
                  </a:lnTo>
                  <a:lnTo>
                    <a:pt x="2677" y="8884"/>
                  </a:lnTo>
                  <a:lnTo>
                    <a:pt x="3148" y="8266"/>
                  </a:lnTo>
                  <a:lnTo>
                    <a:pt x="3618" y="7648"/>
                  </a:lnTo>
                  <a:lnTo>
                    <a:pt x="4118" y="7060"/>
                  </a:lnTo>
                  <a:lnTo>
                    <a:pt x="4648" y="6472"/>
                  </a:lnTo>
                  <a:lnTo>
                    <a:pt x="5207" y="5913"/>
                  </a:lnTo>
                  <a:lnTo>
                    <a:pt x="5766" y="5383"/>
                  </a:lnTo>
                  <a:lnTo>
                    <a:pt x="6383" y="4883"/>
                  </a:lnTo>
                  <a:lnTo>
                    <a:pt x="7001" y="4383"/>
                  </a:lnTo>
                  <a:lnTo>
                    <a:pt x="7619" y="3912"/>
                  </a:lnTo>
                  <a:lnTo>
                    <a:pt x="8295" y="3471"/>
                  </a:lnTo>
                  <a:lnTo>
                    <a:pt x="8972" y="3059"/>
                  </a:lnTo>
                  <a:lnTo>
                    <a:pt x="9649" y="2648"/>
                  </a:lnTo>
                  <a:lnTo>
                    <a:pt x="10355" y="2295"/>
                  </a:lnTo>
                  <a:lnTo>
                    <a:pt x="11061" y="1971"/>
                  </a:lnTo>
                  <a:lnTo>
                    <a:pt x="11767" y="1647"/>
                  </a:lnTo>
                  <a:lnTo>
                    <a:pt x="12502" y="1383"/>
                  </a:lnTo>
                  <a:lnTo>
                    <a:pt x="13237" y="1118"/>
                  </a:lnTo>
                  <a:lnTo>
                    <a:pt x="14002" y="912"/>
                  </a:lnTo>
                  <a:lnTo>
                    <a:pt x="14738" y="706"/>
                  </a:lnTo>
                  <a:lnTo>
                    <a:pt x="15502" y="559"/>
                  </a:lnTo>
                  <a:lnTo>
                    <a:pt x="16297" y="412"/>
                  </a:lnTo>
                  <a:lnTo>
                    <a:pt x="17062" y="324"/>
                  </a:lnTo>
                  <a:lnTo>
                    <a:pt x="17856" y="265"/>
                  </a:lnTo>
                  <a:lnTo>
                    <a:pt x="18621" y="206"/>
                  </a:lnTo>
                  <a:lnTo>
                    <a:pt x="19415" y="206"/>
                  </a:lnTo>
                  <a:lnTo>
                    <a:pt x="19503" y="177"/>
                  </a:lnTo>
                  <a:lnTo>
                    <a:pt x="19533" y="88"/>
                  </a:lnTo>
                  <a:lnTo>
                    <a:pt x="19503" y="30"/>
                  </a:lnTo>
                  <a:lnTo>
                    <a:pt x="194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082675" y="3348000"/>
              <a:ext cx="351550" cy="474375"/>
            </a:xfrm>
            <a:custGeom>
              <a:avLst/>
              <a:gdLst/>
              <a:ahLst/>
              <a:cxnLst/>
              <a:rect l="l" t="t" r="r" b="b"/>
              <a:pathLst>
                <a:path w="14062" h="18975" extrusionOk="0">
                  <a:moveTo>
                    <a:pt x="89" y="1"/>
                  </a:moveTo>
                  <a:lnTo>
                    <a:pt x="30" y="30"/>
                  </a:lnTo>
                  <a:lnTo>
                    <a:pt x="0" y="89"/>
                  </a:lnTo>
                  <a:lnTo>
                    <a:pt x="0" y="854"/>
                  </a:lnTo>
                  <a:lnTo>
                    <a:pt x="59" y="1648"/>
                  </a:lnTo>
                  <a:lnTo>
                    <a:pt x="147" y="2413"/>
                  </a:lnTo>
                  <a:lnTo>
                    <a:pt x="265" y="3178"/>
                  </a:lnTo>
                  <a:lnTo>
                    <a:pt x="383" y="3942"/>
                  </a:lnTo>
                  <a:lnTo>
                    <a:pt x="559" y="4678"/>
                  </a:lnTo>
                  <a:lnTo>
                    <a:pt x="736" y="5443"/>
                  </a:lnTo>
                  <a:lnTo>
                    <a:pt x="971" y="6178"/>
                  </a:lnTo>
                  <a:lnTo>
                    <a:pt x="1206" y="6913"/>
                  </a:lnTo>
                  <a:lnTo>
                    <a:pt x="1501" y="7619"/>
                  </a:lnTo>
                  <a:lnTo>
                    <a:pt x="1795" y="8325"/>
                  </a:lnTo>
                  <a:lnTo>
                    <a:pt x="2118" y="9031"/>
                  </a:lnTo>
                  <a:lnTo>
                    <a:pt x="2471" y="9708"/>
                  </a:lnTo>
                  <a:lnTo>
                    <a:pt x="2854" y="10385"/>
                  </a:lnTo>
                  <a:lnTo>
                    <a:pt x="3236" y="11032"/>
                  </a:lnTo>
                  <a:lnTo>
                    <a:pt x="3677" y="11679"/>
                  </a:lnTo>
                  <a:lnTo>
                    <a:pt x="4148" y="12326"/>
                  </a:lnTo>
                  <a:lnTo>
                    <a:pt x="4648" y="12973"/>
                  </a:lnTo>
                  <a:lnTo>
                    <a:pt x="5178" y="13562"/>
                  </a:lnTo>
                  <a:lnTo>
                    <a:pt x="5736" y="14150"/>
                  </a:lnTo>
                  <a:lnTo>
                    <a:pt x="6325" y="14709"/>
                  </a:lnTo>
                  <a:lnTo>
                    <a:pt x="6913" y="15238"/>
                  </a:lnTo>
                  <a:lnTo>
                    <a:pt x="7531" y="15738"/>
                  </a:lnTo>
                  <a:lnTo>
                    <a:pt x="8178" y="16238"/>
                  </a:lnTo>
                  <a:lnTo>
                    <a:pt x="8825" y="16680"/>
                  </a:lnTo>
                  <a:lnTo>
                    <a:pt x="9502" y="17091"/>
                  </a:lnTo>
                  <a:lnTo>
                    <a:pt x="10208" y="17474"/>
                  </a:lnTo>
                  <a:lnTo>
                    <a:pt x="10914" y="17827"/>
                  </a:lnTo>
                  <a:lnTo>
                    <a:pt x="11649" y="18180"/>
                  </a:lnTo>
                  <a:lnTo>
                    <a:pt x="12414" y="18474"/>
                  </a:lnTo>
                  <a:lnTo>
                    <a:pt x="13149" y="18739"/>
                  </a:lnTo>
                  <a:lnTo>
                    <a:pt x="13944" y="18974"/>
                  </a:lnTo>
                  <a:lnTo>
                    <a:pt x="13973" y="18974"/>
                  </a:lnTo>
                  <a:lnTo>
                    <a:pt x="14032" y="18945"/>
                  </a:lnTo>
                  <a:lnTo>
                    <a:pt x="14061" y="18915"/>
                  </a:lnTo>
                  <a:lnTo>
                    <a:pt x="14061" y="18827"/>
                  </a:lnTo>
                  <a:lnTo>
                    <a:pt x="14002" y="18768"/>
                  </a:lnTo>
                  <a:lnTo>
                    <a:pt x="13238" y="18533"/>
                  </a:lnTo>
                  <a:lnTo>
                    <a:pt x="12473" y="18268"/>
                  </a:lnTo>
                  <a:lnTo>
                    <a:pt x="11737" y="17974"/>
                  </a:lnTo>
                  <a:lnTo>
                    <a:pt x="11002" y="17650"/>
                  </a:lnTo>
                  <a:lnTo>
                    <a:pt x="10296" y="17297"/>
                  </a:lnTo>
                  <a:lnTo>
                    <a:pt x="9619" y="16915"/>
                  </a:lnTo>
                  <a:lnTo>
                    <a:pt x="8943" y="16503"/>
                  </a:lnTo>
                  <a:lnTo>
                    <a:pt x="8296" y="16062"/>
                  </a:lnTo>
                  <a:lnTo>
                    <a:pt x="7678" y="15591"/>
                  </a:lnTo>
                  <a:lnTo>
                    <a:pt x="7060" y="15091"/>
                  </a:lnTo>
                  <a:lnTo>
                    <a:pt x="6472" y="14562"/>
                  </a:lnTo>
                  <a:lnTo>
                    <a:pt x="5884" y="14003"/>
                  </a:lnTo>
                  <a:lnTo>
                    <a:pt x="5354" y="13444"/>
                  </a:lnTo>
                  <a:lnTo>
                    <a:pt x="4825" y="12826"/>
                  </a:lnTo>
                  <a:lnTo>
                    <a:pt x="4324" y="12208"/>
                  </a:lnTo>
                  <a:lnTo>
                    <a:pt x="3854" y="11532"/>
                  </a:lnTo>
                  <a:lnTo>
                    <a:pt x="3413" y="10914"/>
                  </a:lnTo>
                  <a:lnTo>
                    <a:pt x="3030" y="10267"/>
                  </a:lnTo>
                  <a:lnTo>
                    <a:pt x="2648" y="9620"/>
                  </a:lnTo>
                  <a:lnTo>
                    <a:pt x="2295" y="8943"/>
                  </a:lnTo>
                  <a:lnTo>
                    <a:pt x="1971" y="8237"/>
                  </a:lnTo>
                  <a:lnTo>
                    <a:pt x="1677" y="7561"/>
                  </a:lnTo>
                  <a:lnTo>
                    <a:pt x="1412" y="6825"/>
                  </a:lnTo>
                  <a:lnTo>
                    <a:pt x="1177" y="6119"/>
                  </a:lnTo>
                  <a:lnTo>
                    <a:pt x="942" y="5384"/>
                  </a:lnTo>
                  <a:lnTo>
                    <a:pt x="765" y="4648"/>
                  </a:lnTo>
                  <a:lnTo>
                    <a:pt x="589" y="3884"/>
                  </a:lnTo>
                  <a:lnTo>
                    <a:pt x="471" y="3148"/>
                  </a:lnTo>
                  <a:lnTo>
                    <a:pt x="353" y="2383"/>
                  </a:lnTo>
                  <a:lnTo>
                    <a:pt x="265" y="1619"/>
                  </a:lnTo>
                  <a:lnTo>
                    <a:pt x="236" y="854"/>
                  </a:lnTo>
                  <a:lnTo>
                    <a:pt x="206" y="89"/>
                  </a:lnTo>
                  <a:lnTo>
                    <a:pt x="177" y="3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3618050" y="3512725"/>
              <a:ext cx="455975" cy="342000"/>
            </a:xfrm>
            <a:custGeom>
              <a:avLst/>
              <a:gdLst/>
              <a:ahLst/>
              <a:cxnLst/>
              <a:rect l="l" t="t" r="r" b="b"/>
              <a:pathLst>
                <a:path w="18239" h="13680" extrusionOk="0">
                  <a:moveTo>
                    <a:pt x="18091" y="1"/>
                  </a:moveTo>
                  <a:lnTo>
                    <a:pt x="18033" y="60"/>
                  </a:lnTo>
                  <a:lnTo>
                    <a:pt x="17768" y="766"/>
                  </a:lnTo>
                  <a:lnTo>
                    <a:pt x="17503" y="1442"/>
                  </a:lnTo>
                  <a:lnTo>
                    <a:pt x="17179" y="2119"/>
                  </a:lnTo>
                  <a:lnTo>
                    <a:pt x="16856" y="2795"/>
                  </a:lnTo>
                  <a:lnTo>
                    <a:pt x="16473" y="3443"/>
                  </a:lnTo>
                  <a:lnTo>
                    <a:pt x="16091" y="4060"/>
                  </a:lnTo>
                  <a:lnTo>
                    <a:pt x="15709" y="4678"/>
                  </a:lnTo>
                  <a:lnTo>
                    <a:pt x="15267" y="5296"/>
                  </a:lnTo>
                  <a:lnTo>
                    <a:pt x="14826" y="5884"/>
                  </a:lnTo>
                  <a:lnTo>
                    <a:pt x="14356" y="6443"/>
                  </a:lnTo>
                  <a:lnTo>
                    <a:pt x="13855" y="7002"/>
                  </a:lnTo>
                  <a:lnTo>
                    <a:pt x="13355" y="7531"/>
                  </a:lnTo>
                  <a:lnTo>
                    <a:pt x="12796" y="8061"/>
                  </a:lnTo>
                  <a:lnTo>
                    <a:pt x="12267" y="8561"/>
                  </a:lnTo>
                  <a:lnTo>
                    <a:pt x="11679" y="9032"/>
                  </a:lnTo>
                  <a:lnTo>
                    <a:pt x="11090" y="9502"/>
                  </a:lnTo>
                  <a:lnTo>
                    <a:pt x="10473" y="9914"/>
                  </a:lnTo>
                  <a:lnTo>
                    <a:pt x="9855" y="10326"/>
                  </a:lnTo>
                  <a:lnTo>
                    <a:pt x="9208" y="10738"/>
                  </a:lnTo>
                  <a:lnTo>
                    <a:pt x="8560" y="11091"/>
                  </a:lnTo>
                  <a:lnTo>
                    <a:pt x="7913" y="11444"/>
                  </a:lnTo>
                  <a:lnTo>
                    <a:pt x="7237" y="11738"/>
                  </a:lnTo>
                  <a:lnTo>
                    <a:pt x="6560" y="12032"/>
                  </a:lnTo>
                  <a:lnTo>
                    <a:pt x="5884" y="12297"/>
                  </a:lnTo>
                  <a:lnTo>
                    <a:pt x="5178" y="12532"/>
                  </a:lnTo>
                  <a:lnTo>
                    <a:pt x="4472" y="12768"/>
                  </a:lnTo>
                  <a:lnTo>
                    <a:pt x="3766" y="12944"/>
                  </a:lnTo>
                  <a:lnTo>
                    <a:pt x="3030" y="13091"/>
                  </a:lnTo>
                  <a:lnTo>
                    <a:pt x="2324" y="13238"/>
                  </a:lnTo>
                  <a:lnTo>
                    <a:pt x="1589" y="13356"/>
                  </a:lnTo>
                  <a:lnTo>
                    <a:pt x="853" y="13415"/>
                  </a:lnTo>
                  <a:lnTo>
                    <a:pt x="89" y="13473"/>
                  </a:lnTo>
                  <a:lnTo>
                    <a:pt x="30" y="13503"/>
                  </a:lnTo>
                  <a:lnTo>
                    <a:pt x="0" y="13591"/>
                  </a:lnTo>
                  <a:lnTo>
                    <a:pt x="30" y="13650"/>
                  </a:lnTo>
                  <a:lnTo>
                    <a:pt x="118" y="13679"/>
                  </a:lnTo>
                  <a:lnTo>
                    <a:pt x="853" y="13621"/>
                  </a:lnTo>
                  <a:lnTo>
                    <a:pt x="1618" y="13562"/>
                  </a:lnTo>
                  <a:lnTo>
                    <a:pt x="2354" y="13444"/>
                  </a:lnTo>
                  <a:lnTo>
                    <a:pt x="3089" y="13297"/>
                  </a:lnTo>
                  <a:lnTo>
                    <a:pt x="3824" y="13150"/>
                  </a:lnTo>
                  <a:lnTo>
                    <a:pt x="4530" y="12944"/>
                  </a:lnTo>
                  <a:lnTo>
                    <a:pt x="5236" y="12738"/>
                  </a:lnTo>
                  <a:lnTo>
                    <a:pt x="5942" y="12503"/>
                  </a:lnTo>
                  <a:lnTo>
                    <a:pt x="6648" y="12238"/>
                  </a:lnTo>
                  <a:lnTo>
                    <a:pt x="7325" y="11944"/>
                  </a:lnTo>
                  <a:lnTo>
                    <a:pt x="8002" y="11620"/>
                  </a:lnTo>
                  <a:lnTo>
                    <a:pt x="8678" y="11267"/>
                  </a:lnTo>
                  <a:lnTo>
                    <a:pt x="9325" y="10914"/>
                  </a:lnTo>
                  <a:lnTo>
                    <a:pt x="9972" y="10502"/>
                  </a:lnTo>
                  <a:lnTo>
                    <a:pt x="10590" y="10091"/>
                  </a:lnTo>
                  <a:lnTo>
                    <a:pt x="11208" y="9649"/>
                  </a:lnTo>
                  <a:lnTo>
                    <a:pt x="11796" y="9179"/>
                  </a:lnTo>
                  <a:lnTo>
                    <a:pt x="12385" y="8708"/>
                  </a:lnTo>
                  <a:lnTo>
                    <a:pt x="12944" y="8208"/>
                  </a:lnTo>
                  <a:lnTo>
                    <a:pt x="13502" y="7679"/>
                  </a:lnTo>
                  <a:lnTo>
                    <a:pt x="14003" y="7149"/>
                  </a:lnTo>
                  <a:lnTo>
                    <a:pt x="14503" y="6590"/>
                  </a:lnTo>
                  <a:lnTo>
                    <a:pt x="14973" y="6002"/>
                  </a:lnTo>
                  <a:lnTo>
                    <a:pt x="15444" y="5413"/>
                  </a:lnTo>
                  <a:lnTo>
                    <a:pt x="15856" y="4796"/>
                  </a:lnTo>
                  <a:lnTo>
                    <a:pt x="16268" y="4178"/>
                  </a:lnTo>
                  <a:lnTo>
                    <a:pt x="16679" y="3531"/>
                  </a:lnTo>
                  <a:lnTo>
                    <a:pt x="17032" y="2884"/>
                  </a:lnTo>
                  <a:lnTo>
                    <a:pt x="17356" y="2207"/>
                  </a:lnTo>
                  <a:lnTo>
                    <a:pt x="17680" y="1531"/>
                  </a:lnTo>
                  <a:lnTo>
                    <a:pt x="17974" y="825"/>
                  </a:lnTo>
                  <a:lnTo>
                    <a:pt x="18238" y="119"/>
                  </a:lnTo>
                  <a:lnTo>
                    <a:pt x="18238" y="60"/>
                  </a:lnTo>
                  <a:lnTo>
                    <a:pt x="18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3765875" y="2865575"/>
              <a:ext cx="336825" cy="453025"/>
            </a:xfrm>
            <a:custGeom>
              <a:avLst/>
              <a:gdLst/>
              <a:ahLst/>
              <a:cxnLst/>
              <a:rect l="l" t="t" r="r" b="b"/>
              <a:pathLst>
                <a:path w="13473" h="18121" extrusionOk="0">
                  <a:moveTo>
                    <a:pt x="118" y="1"/>
                  </a:moveTo>
                  <a:lnTo>
                    <a:pt x="29" y="30"/>
                  </a:lnTo>
                  <a:lnTo>
                    <a:pt x="0" y="89"/>
                  </a:lnTo>
                  <a:lnTo>
                    <a:pt x="0" y="148"/>
                  </a:lnTo>
                  <a:lnTo>
                    <a:pt x="59" y="206"/>
                  </a:lnTo>
                  <a:lnTo>
                    <a:pt x="735" y="471"/>
                  </a:lnTo>
                  <a:lnTo>
                    <a:pt x="1412" y="765"/>
                  </a:lnTo>
                  <a:lnTo>
                    <a:pt x="2089" y="1089"/>
                  </a:lnTo>
                  <a:lnTo>
                    <a:pt x="2736" y="1413"/>
                  </a:lnTo>
                  <a:lnTo>
                    <a:pt x="3353" y="1766"/>
                  </a:lnTo>
                  <a:lnTo>
                    <a:pt x="4001" y="2148"/>
                  </a:lnTo>
                  <a:lnTo>
                    <a:pt x="4589" y="2560"/>
                  </a:lnTo>
                  <a:lnTo>
                    <a:pt x="5177" y="3001"/>
                  </a:lnTo>
                  <a:lnTo>
                    <a:pt x="5766" y="3442"/>
                  </a:lnTo>
                  <a:lnTo>
                    <a:pt x="6325" y="3913"/>
                  </a:lnTo>
                  <a:lnTo>
                    <a:pt x="6883" y="4413"/>
                  </a:lnTo>
                  <a:lnTo>
                    <a:pt x="7384" y="4913"/>
                  </a:lnTo>
                  <a:lnTo>
                    <a:pt x="7913" y="5443"/>
                  </a:lnTo>
                  <a:lnTo>
                    <a:pt x="8384" y="6001"/>
                  </a:lnTo>
                  <a:lnTo>
                    <a:pt x="8854" y="6560"/>
                  </a:lnTo>
                  <a:lnTo>
                    <a:pt x="9325" y="7149"/>
                  </a:lnTo>
                  <a:lnTo>
                    <a:pt x="9737" y="7766"/>
                  </a:lnTo>
                  <a:lnTo>
                    <a:pt x="10149" y="8384"/>
                  </a:lnTo>
                  <a:lnTo>
                    <a:pt x="10531" y="9002"/>
                  </a:lnTo>
                  <a:lnTo>
                    <a:pt x="10913" y="9649"/>
                  </a:lnTo>
                  <a:lnTo>
                    <a:pt x="11237" y="10296"/>
                  </a:lnTo>
                  <a:lnTo>
                    <a:pt x="11531" y="10943"/>
                  </a:lnTo>
                  <a:lnTo>
                    <a:pt x="11825" y="11620"/>
                  </a:lnTo>
                  <a:lnTo>
                    <a:pt x="12090" y="12297"/>
                  </a:lnTo>
                  <a:lnTo>
                    <a:pt x="12325" y="13003"/>
                  </a:lnTo>
                  <a:lnTo>
                    <a:pt x="12531" y="13709"/>
                  </a:lnTo>
                  <a:lnTo>
                    <a:pt x="12737" y="14415"/>
                  </a:lnTo>
                  <a:lnTo>
                    <a:pt x="12884" y="15121"/>
                  </a:lnTo>
                  <a:lnTo>
                    <a:pt x="13031" y="15827"/>
                  </a:lnTo>
                  <a:lnTo>
                    <a:pt x="13120" y="16562"/>
                  </a:lnTo>
                  <a:lnTo>
                    <a:pt x="13208" y="17297"/>
                  </a:lnTo>
                  <a:lnTo>
                    <a:pt x="13267" y="18033"/>
                  </a:lnTo>
                  <a:lnTo>
                    <a:pt x="13296" y="18092"/>
                  </a:lnTo>
                  <a:lnTo>
                    <a:pt x="13355" y="18121"/>
                  </a:lnTo>
                  <a:lnTo>
                    <a:pt x="13384" y="18121"/>
                  </a:lnTo>
                  <a:lnTo>
                    <a:pt x="13443" y="18092"/>
                  </a:lnTo>
                  <a:lnTo>
                    <a:pt x="13473" y="18003"/>
                  </a:lnTo>
                  <a:lnTo>
                    <a:pt x="13414" y="17268"/>
                  </a:lnTo>
                  <a:lnTo>
                    <a:pt x="13326" y="16533"/>
                  </a:lnTo>
                  <a:lnTo>
                    <a:pt x="13237" y="15797"/>
                  </a:lnTo>
                  <a:lnTo>
                    <a:pt x="13090" y="15062"/>
                  </a:lnTo>
                  <a:lnTo>
                    <a:pt x="12914" y="14356"/>
                  </a:lnTo>
                  <a:lnTo>
                    <a:pt x="12737" y="13650"/>
                  </a:lnTo>
                  <a:lnTo>
                    <a:pt x="12531" y="12944"/>
                  </a:lnTo>
                  <a:lnTo>
                    <a:pt x="12296" y="12238"/>
                  </a:lnTo>
                  <a:lnTo>
                    <a:pt x="12031" y="11561"/>
                  </a:lnTo>
                  <a:lnTo>
                    <a:pt x="11737" y="10855"/>
                  </a:lnTo>
                  <a:lnTo>
                    <a:pt x="11414" y="10208"/>
                  </a:lnTo>
                  <a:lnTo>
                    <a:pt x="11090" y="9531"/>
                  </a:lnTo>
                  <a:lnTo>
                    <a:pt x="10708" y="8884"/>
                  </a:lnTo>
                  <a:lnTo>
                    <a:pt x="10325" y="8267"/>
                  </a:lnTo>
                  <a:lnTo>
                    <a:pt x="9913" y="7649"/>
                  </a:lnTo>
                  <a:lnTo>
                    <a:pt x="9501" y="7031"/>
                  </a:lnTo>
                  <a:lnTo>
                    <a:pt x="9031" y="6443"/>
                  </a:lnTo>
                  <a:lnTo>
                    <a:pt x="8560" y="5854"/>
                  </a:lnTo>
                  <a:lnTo>
                    <a:pt x="8060" y="5296"/>
                  </a:lnTo>
                  <a:lnTo>
                    <a:pt x="7531" y="4766"/>
                  </a:lnTo>
                  <a:lnTo>
                    <a:pt x="7001" y="4237"/>
                  </a:lnTo>
                  <a:lnTo>
                    <a:pt x="6472" y="3766"/>
                  </a:lnTo>
                  <a:lnTo>
                    <a:pt x="5883" y="3266"/>
                  </a:lnTo>
                  <a:lnTo>
                    <a:pt x="5324" y="2825"/>
                  </a:lnTo>
                  <a:lnTo>
                    <a:pt x="4707" y="2383"/>
                  </a:lnTo>
                  <a:lnTo>
                    <a:pt x="4089" y="1971"/>
                  </a:lnTo>
                  <a:lnTo>
                    <a:pt x="3471" y="1589"/>
                  </a:lnTo>
                  <a:lnTo>
                    <a:pt x="2824" y="1236"/>
                  </a:lnTo>
                  <a:lnTo>
                    <a:pt x="2177" y="883"/>
                  </a:lnTo>
                  <a:lnTo>
                    <a:pt x="1500" y="589"/>
                  </a:lnTo>
                  <a:lnTo>
                    <a:pt x="824" y="295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3626525" y="2804475"/>
              <a:ext cx="93050" cy="107825"/>
            </a:xfrm>
            <a:custGeom>
              <a:avLst/>
              <a:gdLst/>
              <a:ahLst/>
              <a:cxnLst/>
              <a:rect l="l" t="t" r="r" b="b"/>
              <a:pathLst>
                <a:path w="3722" h="4313" extrusionOk="0">
                  <a:moveTo>
                    <a:pt x="635" y="0"/>
                  </a:moveTo>
                  <a:lnTo>
                    <a:pt x="0" y="3796"/>
                  </a:lnTo>
                  <a:lnTo>
                    <a:pt x="782" y="3926"/>
                  </a:lnTo>
                  <a:lnTo>
                    <a:pt x="1200" y="1429"/>
                  </a:lnTo>
                  <a:lnTo>
                    <a:pt x="2304" y="4181"/>
                  </a:lnTo>
                  <a:lnTo>
                    <a:pt x="3086" y="4312"/>
                  </a:lnTo>
                  <a:lnTo>
                    <a:pt x="3722" y="517"/>
                  </a:lnTo>
                  <a:lnTo>
                    <a:pt x="2942" y="386"/>
                  </a:lnTo>
                  <a:lnTo>
                    <a:pt x="2523" y="2889"/>
                  </a:lnTo>
                  <a:lnTo>
                    <a:pt x="1417" y="131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3475875" y="3787625"/>
              <a:ext cx="80975" cy="99225"/>
            </a:xfrm>
            <a:custGeom>
              <a:avLst/>
              <a:gdLst/>
              <a:ahLst/>
              <a:cxnLst/>
              <a:rect l="l" t="t" r="r" b="b"/>
              <a:pathLst>
                <a:path w="3239" h="3969" extrusionOk="0">
                  <a:moveTo>
                    <a:pt x="1641" y="1"/>
                  </a:moveTo>
                  <a:cubicBezTo>
                    <a:pt x="1565" y="1"/>
                    <a:pt x="1492" y="5"/>
                    <a:pt x="1420" y="14"/>
                  </a:cubicBezTo>
                  <a:cubicBezTo>
                    <a:pt x="1241" y="37"/>
                    <a:pt x="1081" y="84"/>
                    <a:pt x="941" y="155"/>
                  </a:cubicBezTo>
                  <a:cubicBezTo>
                    <a:pt x="802" y="227"/>
                    <a:pt x="687" y="322"/>
                    <a:pt x="596" y="442"/>
                  </a:cubicBezTo>
                  <a:cubicBezTo>
                    <a:pt x="505" y="561"/>
                    <a:pt x="447" y="700"/>
                    <a:pt x="420" y="859"/>
                  </a:cubicBezTo>
                  <a:cubicBezTo>
                    <a:pt x="393" y="1024"/>
                    <a:pt x="402" y="1173"/>
                    <a:pt x="448" y="1308"/>
                  </a:cubicBezTo>
                  <a:cubicBezTo>
                    <a:pt x="495" y="1443"/>
                    <a:pt x="568" y="1567"/>
                    <a:pt x="667" y="1681"/>
                  </a:cubicBezTo>
                  <a:cubicBezTo>
                    <a:pt x="767" y="1795"/>
                    <a:pt x="888" y="1900"/>
                    <a:pt x="1030" y="1995"/>
                  </a:cubicBezTo>
                  <a:cubicBezTo>
                    <a:pt x="1172" y="2090"/>
                    <a:pt x="1326" y="2180"/>
                    <a:pt x="1490" y="2265"/>
                  </a:cubicBezTo>
                  <a:cubicBezTo>
                    <a:pt x="1635" y="2339"/>
                    <a:pt x="1752" y="2406"/>
                    <a:pt x="1841" y="2466"/>
                  </a:cubicBezTo>
                  <a:cubicBezTo>
                    <a:pt x="1930" y="2525"/>
                    <a:pt x="1998" y="2582"/>
                    <a:pt x="2046" y="2636"/>
                  </a:cubicBezTo>
                  <a:cubicBezTo>
                    <a:pt x="2093" y="2691"/>
                    <a:pt x="2121" y="2746"/>
                    <a:pt x="2132" y="2802"/>
                  </a:cubicBezTo>
                  <a:cubicBezTo>
                    <a:pt x="2142" y="2858"/>
                    <a:pt x="2142" y="2920"/>
                    <a:pt x="2130" y="2986"/>
                  </a:cubicBezTo>
                  <a:cubicBezTo>
                    <a:pt x="2120" y="3046"/>
                    <a:pt x="2099" y="3101"/>
                    <a:pt x="2067" y="3150"/>
                  </a:cubicBezTo>
                  <a:cubicBezTo>
                    <a:pt x="2034" y="3200"/>
                    <a:pt x="1991" y="3239"/>
                    <a:pt x="1936" y="3269"/>
                  </a:cubicBezTo>
                  <a:cubicBezTo>
                    <a:pt x="1881" y="3299"/>
                    <a:pt x="1814" y="3319"/>
                    <a:pt x="1736" y="3328"/>
                  </a:cubicBezTo>
                  <a:cubicBezTo>
                    <a:pt x="1708" y="3331"/>
                    <a:pt x="1679" y="3333"/>
                    <a:pt x="1648" y="3333"/>
                  </a:cubicBezTo>
                  <a:cubicBezTo>
                    <a:pt x="1592" y="3333"/>
                    <a:pt x="1532" y="3328"/>
                    <a:pt x="1467" y="3317"/>
                  </a:cubicBezTo>
                  <a:cubicBezTo>
                    <a:pt x="1354" y="3298"/>
                    <a:pt x="1253" y="3269"/>
                    <a:pt x="1165" y="3231"/>
                  </a:cubicBezTo>
                  <a:cubicBezTo>
                    <a:pt x="1077" y="3193"/>
                    <a:pt x="1004" y="3144"/>
                    <a:pt x="947" y="3084"/>
                  </a:cubicBezTo>
                  <a:cubicBezTo>
                    <a:pt x="890" y="3023"/>
                    <a:pt x="850" y="2950"/>
                    <a:pt x="827" y="2864"/>
                  </a:cubicBezTo>
                  <a:cubicBezTo>
                    <a:pt x="804" y="2778"/>
                    <a:pt x="802" y="2678"/>
                    <a:pt x="821" y="2563"/>
                  </a:cubicBezTo>
                  <a:lnTo>
                    <a:pt x="37" y="2432"/>
                  </a:lnTo>
                  <a:cubicBezTo>
                    <a:pt x="13" y="2574"/>
                    <a:pt x="11" y="2707"/>
                    <a:pt x="33" y="2832"/>
                  </a:cubicBezTo>
                  <a:cubicBezTo>
                    <a:pt x="54" y="2956"/>
                    <a:pt x="93" y="3070"/>
                    <a:pt x="150" y="3174"/>
                  </a:cubicBezTo>
                  <a:cubicBezTo>
                    <a:pt x="206" y="3278"/>
                    <a:pt x="278" y="3372"/>
                    <a:pt x="364" y="3456"/>
                  </a:cubicBezTo>
                  <a:cubicBezTo>
                    <a:pt x="450" y="3540"/>
                    <a:pt x="546" y="3615"/>
                    <a:pt x="652" y="3679"/>
                  </a:cubicBezTo>
                  <a:cubicBezTo>
                    <a:pt x="758" y="3743"/>
                    <a:pt x="872" y="3796"/>
                    <a:pt x="994" y="3839"/>
                  </a:cubicBezTo>
                  <a:cubicBezTo>
                    <a:pt x="1115" y="3882"/>
                    <a:pt x="1238" y="3914"/>
                    <a:pt x="1363" y="3934"/>
                  </a:cubicBezTo>
                  <a:cubicBezTo>
                    <a:pt x="1497" y="3957"/>
                    <a:pt x="1625" y="3968"/>
                    <a:pt x="1746" y="3968"/>
                  </a:cubicBezTo>
                  <a:cubicBezTo>
                    <a:pt x="1813" y="3968"/>
                    <a:pt x="1879" y="3965"/>
                    <a:pt x="1942" y="3958"/>
                  </a:cubicBezTo>
                  <a:cubicBezTo>
                    <a:pt x="2120" y="3938"/>
                    <a:pt x="2276" y="3894"/>
                    <a:pt x="2411" y="3824"/>
                  </a:cubicBezTo>
                  <a:cubicBezTo>
                    <a:pt x="2546" y="3755"/>
                    <a:pt x="2657" y="3660"/>
                    <a:pt x="2744" y="3541"/>
                  </a:cubicBezTo>
                  <a:cubicBezTo>
                    <a:pt x="2831" y="3422"/>
                    <a:pt x="2888" y="3278"/>
                    <a:pt x="2916" y="3112"/>
                  </a:cubicBezTo>
                  <a:cubicBezTo>
                    <a:pt x="2942" y="2955"/>
                    <a:pt x="2939" y="2811"/>
                    <a:pt x="2905" y="2678"/>
                  </a:cubicBezTo>
                  <a:cubicBezTo>
                    <a:pt x="2872" y="2546"/>
                    <a:pt x="2811" y="2422"/>
                    <a:pt x="2723" y="2305"/>
                  </a:cubicBezTo>
                  <a:cubicBezTo>
                    <a:pt x="2634" y="2188"/>
                    <a:pt x="2518" y="2078"/>
                    <a:pt x="2374" y="1973"/>
                  </a:cubicBezTo>
                  <a:cubicBezTo>
                    <a:pt x="2229" y="1869"/>
                    <a:pt x="2059" y="1767"/>
                    <a:pt x="1863" y="1668"/>
                  </a:cubicBezTo>
                  <a:cubicBezTo>
                    <a:pt x="1629" y="1554"/>
                    <a:pt x="1455" y="1444"/>
                    <a:pt x="1341" y="1338"/>
                  </a:cubicBezTo>
                  <a:cubicBezTo>
                    <a:pt x="1227" y="1233"/>
                    <a:pt x="1181" y="1117"/>
                    <a:pt x="1202" y="992"/>
                  </a:cubicBezTo>
                  <a:cubicBezTo>
                    <a:pt x="1212" y="931"/>
                    <a:pt x="1234" y="876"/>
                    <a:pt x="1269" y="826"/>
                  </a:cubicBezTo>
                  <a:cubicBezTo>
                    <a:pt x="1303" y="777"/>
                    <a:pt x="1348" y="736"/>
                    <a:pt x="1404" y="704"/>
                  </a:cubicBezTo>
                  <a:cubicBezTo>
                    <a:pt x="1460" y="673"/>
                    <a:pt x="1528" y="652"/>
                    <a:pt x="1608" y="642"/>
                  </a:cubicBezTo>
                  <a:cubicBezTo>
                    <a:pt x="1637" y="638"/>
                    <a:pt x="1667" y="636"/>
                    <a:pt x="1700" y="636"/>
                  </a:cubicBezTo>
                  <a:cubicBezTo>
                    <a:pt x="1755" y="636"/>
                    <a:pt x="1816" y="642"/>
                    <a:pt x="1880" y="653"/>
                  </a:cubicBezTo>
                  <a:cubicBezTo>
                    <a:pt x="1986" y="670"/>
                    <a:pt x="2076" y="699"/>
                    <a:pt x="2150" y="739"/>
                  </a:cubicBezTo>
                  <a:cubicBezTo>
                    <a:pt x="2224" y="779"/>
                    <a:pt x="2282" y="828"/>
                    <a:pt x="2326" y="885"/>
                  </a:cubicBezTo>
                  <a:cubicBezTo>
                    <a:pt x="2370" y="943"/>
                    <a:pt x="2399" y="1008"/>
                    <a:pt x="2413" y="1080"/>
                  </a:cubicBezTo>
                  <a:cubicBezTo>
                    <a:pt x="2427" y="1151"/>
                    <a:pt x="2427" y="1227"/>
                    <a:pt x="2414" y="1307"/>
                  </a:cubicBezTo>
                  <a:lnTo>
                    <a:pt x="3196" y="1438"/>
                  </a:lnTo>
                  <a:cubicBezTo>
                    <a:pt x="3224" y="1268"/>
                    <a:pt x="3218" y="1106"/>
                    <a:pt x="3176" y="951"/>
                  </a:cubicBezTo>
                  <a:cubicBezTo>
                    <a:pt x="3134" y="797"/>
                    <a:pt x="3060" y="657"/>
                    <a:pt x="2956" y="533"/>
                  </a:cubicBezTo>
                  <a:cubicBezTo>
                    <a:pt x="2852" y="408"/>
                    <a:pt x="2719" y="302"/>
                    <a:pt x="2557" y="215"/>
                  </a:cubicBezTo>
                  <a:cubicBezTo>
                    <a:pt x="2394" y="128"/>
                    <a:pt x="2208" y="67"/>
                    <a:pt x="1998" y="32"/>
                  </a:cubicBezTo>
                  <a:cubicBezTo>
                    <a:pt x="1874" y="11"/>
                    <a:pt x="1755" y="1"/>
                    <a:pt x="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3059650" y="3195400"/>
              <a:ext cx="112375" cy="110200"/>
            </a:xfrm>
            <a:custGeom>
              <a:avLst/>
              <a:gdLst/>
              <a:ahLst/>
              <a:cxnLst/>
              <a:rect l="l" t="t" r="r" b="b"/>
              <a:pathLst>
                <a:path w="4495" h="4408" extrusionOk="0">
                  <a:moveTo>
                    <a:pt x="0" y="1"/>
                  </a:moveTo>
                  <a:lnTo>
                    <a:pt x="207" y="3937"/>
                  </a:lnTo>
                  <a:lnTo>
                    <a:pt x="994" y="4069"/>
                  </a:lnTo>
                  <a:lnTo>
                    <a:pt x="2037" y="1633"/>
                  </a:lnTo>
                  <a:lnTo>
                    <a:pt x="2230" y="4275"/>
                  </a:lnTo>
                  <a:lnTo>
                    <a:pt x="3017" y="4407"/>
                  </a:lnTo>
                  <a:lnTo>
                    <a:pt x="4494" y="753"/>
                  </a:lnTo>
                  <a:lnTo>
                    <a:pt x="3715" y="622"/>
                  </a:lnTo>
                  <a:lnTo>
                    <a:pt x="2752" y="3237"/>
                  </a:lnTo>
                  <a:lnTo>
                    <a:pt x="2581" y="433"/>
                  </a:lnTo>
                  <a:lnTo>
                    <a:pt x="1919" y="322"/>
                  </a:lnTo>
                  <a:lnTo>
                    <a:pt x="842" y="2912"/>
                  </a:lnTo>
                  <a:lnTo>
                    <a:pt x="780" y="1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4036875" y="3361175"/>
              <a:ext cx="79375" cy="105550"/>
            </a:xfrm>
            <a:custGeom>
              <a:avLst/>
              <a:gdLst/>
              <a:ahLst/>
              <a:cxnLst/>
              <a:rect l="l" t="t" r="r" b="b"/>
              <a:pathLst>
                <a:path w="3175" h="4222" extrusionOk="0">
                  <a:moveTo>
                    <a:pt x="636" y="0"/>
                  </a:moveTo>
                  <a:lnTo>
                    <a:pt x="1" y="3796"/>
                  </a:lnTo>
                  <a:lnTo>
                    <a:pt x="2545" y="4221"/>
                  </a:lnTo>
                  <a:lnTo>
                    <a:pt x="2650" y="3593"/>
                  </a:lnTo>
                  <a:lnTo>
                    <a:pt x="888" y="3298"/>
                  </a:lnTo>
                  <a:lnTo>
                    <a:pt x="1058" y="2282"/>
                  </a:lnTo>
                  <a:lnTo>
                    <a:pt x="2559" y="2533"/>
                  </a:lnTo>
                  <a:lnTo>
                    <a:pt x="2662" y="1920"/>
                  </a:lnTo>
                  <a:lnTo>
                    <a:pt x="1160" y="1669"/>
                  </a:lnTo>
                  <a:lnTo>
                    <a:pt x="1312" y="765"/>
                  </a:lnTo>
                  <a:lnTo>
                    <a:pt x="3068" y="1059"/>
                  </a:lnTo>
                  <a:lnTo>
                    <a:pt x="3174" y="425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510675" y="3017800"/>
              <a:ext cx="107400" cy="330975"/>
            </a:xfrm>
            <a:custGeom>
              <a:avLst/>
              <a:gdLst/>
              <a:ahLst/>
              <a:cxnLst/>
              <a:rect l="l" t="t" r="r" b="b"/>
              <a:pathLst>
                <a:path w="4296" h="13239" extrusionOk="0">
                  <a:moveTo>
                    <a:pt x="89" y="1"/>
                  </a:moveTo>
                  <a:lnTo>
                    <a:pt x="30" y="60"/>
                  </a:lnTo>
                  <a:lnTo>
                    <a:pt x="1" y="118"/>
                  </a:lnTo>
                  <a:lnTo>
                    <a:pt x="2530" y="13238"/>
                  </a:lnTo>
                  <a:lnTo>
                    <a:pt x="4295" y="12003"/>
                  </a:lnTo>
                  <a:lnTo>
                    <a:pt x="177" y="60"/>
                  </a:lnTo>
                  <a:lnTo>
                    <a:pt x="148" y="3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567300" y="3332550"/>
              <a:ext cx="107400" cy="330225"/>
            </a:xfrm>
            <a:custGeom>
              <a:avLst/>
              <a:gdLst/>
              <a:ahLst/>
              <a:cxnLst/>
              <a:rect l="l" t="t" r="r" b="b"/>
              <a:pathLst>
                <a:path w="4296" h="13209" extrusionOk="0">
                  <a:moveTo>
                    <a:pt x="2089" y="1"/>
                  </a:moveTo>
                  <a:lnTo>
                    <a:pt x="1" y="1236"/>
                  </a:lnTo>
                  <a:lnTo>
                    <a:pt x="4119" y="13150"/>
                  </a:lnTo>
                  <a:lnTo>
                    <a:pt x="4148" y="13209"/>
                  </a:lnTo>
                  <a:lnTo>
                    <a:pt x="4237" y="13209"/>
                  </a:lnTo>
                  <a:lnTo>
                    <a:pt x="4266" y="13179"/>
                  </a:lnTo>
                  <a:lnTo>
                    <a:pt x="4295" y="13121"/>
                  </a:lnTo>
                  <a:lnTo>
                    <a:pt x="20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270200" y="3320050"/>
              <a:ext cx="316975" cy="102250"/>
            </a:xfrm>
            <a:custGeom>
              <a:avLst/>
              <a:gdLst/>
              <a:ahLst/>
              <a:cxnLst/>
              <a:rect l="l" t="t" r="r" b="b"/>
              <a:pathLst>
                <a:path w="12679" h="4090" extrusionOk="0">
                  <a:moveTo>
                    <a:pt x="12444" y="1"/>
                  </a:moveTo>
                  <a:lnTo>
                    <a:pt x="59" y="3913"/>
                  </a:lnTo>
                  <a:lnTo>
                    <a:pt x="0" y="3972"/>
                  </a:lnTo>
                  <a:lnTo>
                    <a:pt x="0" y="4031"/>
                  </a:lnTo>
                  <a:lnTo>
                    <a:pt x="30" y="4060"/>
                  </a:lnTo>
                  <a:lnTo>
                    <a:pt x="89" y="4090"/>
                  </a:lnTo>
                  <a:lnTo>
                    <a:pt x="12679" y="1913"/>
                  </a:lnTo>
                  <a:lnTo>
                    <a:pt x="12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596725" y="3259025"/>
              <a:ext cx="318450" cy="105925"/>
            </a:xfrm>
            <a:custGeom>
              <a:avLst/>
              <a:gdLst/>
              <a:ahLst/>
              <a:cxnLst/>
              <a:rect l="l" t="t" r="r" b="b"/>
              <a:pathLst>
                <a:path w="12738" h="4237" extrusionOk="0">
                  <a:moveTo>
                    <a:pt x="12649" y="0"/>
                  </a:moveTo>
                  <a:lnTo>
                    <a:pt x="442" y="2001"/>
                  </a:lnTo>
                  <a:lnTo>
                    <a:pt x="0" y="4236"/>
                  </a:lnTo>
                  <a:lnTo>
                    <a:pt x="12679" y="177"/>
                  </a:lnTo>
                  <a:lnTo>
                    <a:pt x="12738" y="118"/>
                  </a:lnTo>
                  <a:lnTo>
                    <a:pt x="12738" y="59"/>
                  </a:lnTo>
                  <a:lnTo>
                    <a:pt x="127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323875" y="3144300"/>
              <a:ext cx="273600" cy="214750"/>
            </a:xfrm>
            <a:custGeom>
              <a:avLst/>
              <a:gdLst/>
              <a:ahLst/>
              <a:cxnLst/>
              <a:rect l="l" t="t" r="r" b="b"/>
              <a:pathLst>
                <a:path w="10944" h="8590" extrusionOk="0">
                  <a:moveTo>
                    <a:pt x="60" y="0"/>
                  </a:moveTo>
                  <a:lnTo>
                    <a:pt x="30" y="30"/>
                  </a:lnTo>
                  <a:lnTo>
                    <a:pt x="1" y="89"/>
                  </a:lnTo>
                  <a:lnTo>
                    <a:pt x="30" y="147"/>
                  </a:lnTo>
                  <a:lnTo>
                    <a:pt x="10385" y="8590"/>
                  </a:lnTo>
                  <a:lnTo>
                    <a:pt x="10944" y="6501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3588625" y="3317850"/>
              <a:ext cx="272875" cy="219175"/>
            </a:xfrm>
            <a:custGeom>
              <a:avLst/>
              <a:gdLst/>
              <a:ahLst/>
              <a:cxnLst/>
              <a:rect l="l" t="t" r="r" b="b"/>
              <a:pathLst>
                <a:path w="10915" h="8767" extrusionOk="0">
                  <a:moveTo>
                    <a:pt x="766" y="1"/>
                  </a:moveTo>
                  <a:lnTo>
                    <a:pt x="1" y="2266"/>
                  </a:lnTo>
                  <a:lnTo>
                    <a:pt x="10796" y="8767"/>
                  </a:lnTo>
                  <a:lnTo>
                    <a:pt x="10855" y="8767"/>
                  </a:lnTo>
                  <a:lnTo>
                    <a:pt x="10914" y="8737"/>
                  </a:lnTo>
                  <a:lnTo>
                    <a:pt x="10914" y="8678"/>
                  </a:lnTo>
                  <a:lnTo>
                    <a:pt x="10885" y="8620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395950" y="3331825"/>
              <a:ext cx="210350" cy="277275"/>
            </a:xfrm>
            <a:custGeom>
              <a:avLst/>
              <a:gdLst/>
              <a:ahLst/>
              <a:cxnLst/>
              <a:rect l="l" t="t" r="r" b="b"/>
              <a:pathLst>
                <a:path w="8414" h="11091" extrusionOk="0">
                  <a:moveTo>
                    <a:pt x="6972" y="0"/>
                  </a:moveTo>
                  <a:lnTo>
                    <a:pt x="30" y="10973"/>
                  </a:lnTo>
                  <a:lnTo>
                    <a:pt x="1" y="11032"/>
                  </a:lnTo>
                  <a:lnTo>
                    <a:pt x="59" y="11090"/>
                  </a:lnTo>
                  <a:lnTo>
                    <a:pt x="89" y="11090"/>
                  </a:lnTo>
                  <a:lnTo>
                    <a:pt x="148" y="11061"/>
                  </a:lnTo>
                  <a:lnTo>
                    <a:pt x="8414" y="1354"/>
                  </a:lnTo>
                  <a:lnTo>
                    <a:pt x="69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584225" y="3071500"/>
              <a:ext cx="205200" cy="285350"/>
            </a:xfrm>
            <a:custGeom>
              <a:avLst/>
              <a:gdLst/>
              <a:ahLst/>
              <a:cxnLst/>
              <a:rect l="l" t="t" r="r" b="b"/>
              <a:pathLst>
                <a:path w="8208" h="11414" extrusionOk="0">
                  <a:moveTo>
                    <a:pt x="8119" y="0"/>
                  </a:moveTo>
                  <a:lnTo>
                    <a:pt x="8060" y="30"/>
                  </a:lnTo>
                  <a:lnTo>
                    <a:pt x="0" y="9413"/>
                  </a:lnTo>
                  <a:lnTo>
                    <a:pt x="1089" y="11414"/>
                  </a:lnTo>
                  <a:lnTo>
                    <a:pt x="8207" y="147"/>
                  </a:lnTo>
                  <a:lnTo>
                    <a:pt x="8207" y="59"/>
                  </a:lnTo>
                  <a:lnTo>
                    <a:pt x="8178" y="30"/>
                  </a:lnTo>
                  <a:lnTo>
                    <a:pt x="8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398900" y="3069275"/>
              <a:ext cx="208875" cy="286100"/>
            </a:xfrm>
            <a:custGeom>
              <a:avLst/>
              <a:gdLst/>
              <a:ahLst/>
              <a:cxnLst/>
              <a:rect l="l" t="t" r="r" b="b"/>
              <a:pathLst>
                <a:path w="8355" h="11444" extrusionOk="0">
                  <a:moveTo>
                    <a:pt x="118" y="1"/>
                  </a:moveTo>
                  <a:lnTo>
                    <a:pt x="59" y="30"/>
                  </a:lnTo>
                  <a:lnTo>
                    <a:pt x="0" y="60"/>
                  </a:lnTo>
                  <a:lnTo>
                    <a:pt x="30" y="148"/>
                  </a:lnTo>
                  <a:lnTo>
                    <a:pt x="7178" y="11444"/>
                  </a:lnTo>
                  <a:lnTo>
                    <a:pt x="8355" y="9620"/>
                  </a:lnTo>
                  <a:lnTo>
                    <a:pt x="177" y="30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3577600" y="3323725"/>
              <a:ext cx="208875" cy="287575"/>
            </a:xfrm>
            <a:custGeom>
              <a:avLst/>
              <a:gdLst/>
              <a:ahLst/>
              <a:cxnLst/>
              <a:rect l="l" t="t" r="r" b="b"/>
              <a:pathLst>
                <a:path w="8355" h="11503" extrusionOk="0">
                  <a:moveTo>
                    <a:pt x="1471" y="1"/>
                  </a:moveTo>
                  <a:lnTo>
                    <a:pt x="0" y="1884"/>
                  </a:lnTo>
                  <a:lnTo>
                    <a:pt x="8208" y="11473"/>
                  </a:lnTo>
                  <a:lnTo>
                    <a:pt x="8266" y="11503"/>
                  </a:lnTo>
                  <a:lnTo>
                    <a:pt x="8325" y="11503"/>
                  </a:lnTo>
                  <a:lnTo>
                    <a:pt x="8355" y="11444"/>
                  </a:lnTo>
                  <a:lnTo>
                    <a:pt x="8325" y="11385"/>
                  </a:lnTo>
                  <a:lnTo>
                    <a:pt x="14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321675" y="3325200"/>
              <a:ext cx="275800" cy="208875"/>
            </a:xfrm>
            <a:custGeom>
              <a:avLst/>
              <a:gdLst/>
              <a:ahLst/>
              <a:cxnLst/>
              <a:rect l="l" t="t" r="r" b="b"/>
              <a:pathLst>
                <a:path w="11032" h="8355" extrusionOk="0">
                  <a:moveTo>
                    <a:pt x="10120" y="1"/>
                  </a:moveTo>
                  <a:lnTo>
                    <a:pt x="30" y="8208"/>
                  </a:lnTo>
                  <a:lnTo>
                    <a:pt x="1" y="8267"/>
                  </a:lnTo>
                  <a:lnTo>
                    <a:pt x="30" y="8326"/>
                  </a:lnTo>
                  <a:lnTo>
                    <a:pt x="59" y="8355"/>
                  </a:lnTo>
                  <a:lnTo>
                    <a:pt x="118" y="8355"/>
                  </a:lnTo>
                  <a:lnTo>
                    <a:pt x="11032" y="1736"/>
                  </a:lnTo>
                  <a:lnTo>
                    <a:pt x="101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3595250" y="3147225"/>
              <a:ext cx="269175" cy="214775"/>
            </a:xfrm>
            <a:custGeom>
              <a:avLst/>
              <a:gdLst/>
              <a:ahLst/>
              <a:cxnLst/>
              <a:rect l="l" t="t" r="r" b="b"/>
              <a:pathLst>
                <a:path w="10767" h="8591" extrusionOk="0">
                  <a:moveTo>
                    <a:pt x="10620" y="1"/>
                  </a:moveTo>
                  <a:lnTo>
                    <a:pt x="0" y="6325"/>
                  </a:lnTo>
                  <a:lnTo>
                    <a:pt x="412" y="8591"/>
                  </a:lnTo>
                  <a:lnTo>
                    <a:pt x="10737" y="148"/>
                  </a:lnTo>
                  <a:lnTo>
                    <a:pt x="10767" y="89"/>
                  </a:lnTo>
                  <a:lnTo>
                    <a:pt x="10737" y="30"/>
                  </a:lnTo>
                  <a:lnTo>
                    <a:pt x="106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3540100" y="2939125"/>
              <a:ext cx="122825" cy="403025"/>
            </a:xfrm>
            <a:custGeom>
              <a:avLst/>
              <a:gdLst/>
              <a:ahLst/>
              <a:cxnLst/>
              <a:rect l="l" t="t" r="r" b="b"/>
              <a:pathLst>
                <a:path w="4913" h="16121" extrusionOk="0">
                  <a:moveTo>
                    <a:pt x="4824" y="0"/>
                  </a:moveTo>
                  <a:lnTo>
                    <a:pt x="4736" y="30"/>
                  </a:lnTo>
                  <a:lnTo>
                    <a:pt x="4707" y="88"/>
                  </a:lnTo>
                  <a:lnTo>
                    <a:pt x="0" y="15414"/>
                  </a:lnTo>
                  <a:lnTo>
                    <a:pt x="4324" y="16120"/>
                  </a:lnTo>
                  <a:lnTo>
                    <a:pt x="4913" y="118"/>
                  </a:lnTo>
                  <a:lnTo>
                    <a:pt x="4883" y="59"/>
                  </a:lnTo>
                  <a:lnTo>
                    <a:pt x="48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540100" y="2939850"/>
              <a:ext cx="120625" cy="393475"/>
            </a:xfrm>
            <a:custGeom>
              <a:avLst/>
              <a:gdLst/>
              <a:ahLst/>
              <a:cxnLst/>
              <a:rect l="l" t="t" r="r" b="b"/>
              <a:pathLst>
                <a:path w="4825" h="15739" extrusionOk="0">
                  <a:moveTo>
                    <a:pt x="4736" y="1"/>
                  </a:moveTo>
                  <a:lnTo>
                    <a:pt x="4707" y="30"/>
                  </a:lnTo>
                  <a:lnTo>
                    <a:pt x="4707" y="59"/>
                  </a:lnTo>
                  <a:lnTo>
                    <a:pt x="0" y="15385"/>
                  </a:lnTo>
                  <a:lnTo>
                    <a:pt x="2206" y="15738"/>
                  </a:lnTo>
                  <a:lnTo>
                    <a:pt x="48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3660700" y="293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660700" y="2939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359305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359305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3523175" y="3338450"/>
              <a:ext cx="114750" cy="403025"/>
            </a:xfrm>
            <a:custGeom>
              <a:avLst/>
              <a:gdLst/>
              <a:ahLst/>
              <a:cxnLst/>
              <a:rect l="l" t="t" r="r" b="b"/>
              <a:pathLst>
                <a:path w="4590" h="16121" extrusionOk="0">
                  <a:moveTo>
                    <a:pt x="589" y="0"/>
                  </a:moveTo>
                  <a:lnTo>
                    <a:pt x="1" y="16003"/>
                  </a:lnTo>
                  <a:lnTo>
                    <a:pt x="30" y="16061"/>
                  </a:lnTo>
                  <a:lnTo>
                    <a:pt x="89" y="16120"/>
                  </a:lnTo>
                  <a:lnTo>
                    <a:pt x="148" y="16091"/>
                  </a:lnTo>
                  <a:lnTo>
                    <a:pt x="207" y="16032"/>
                  </a:lnTo>
                  <a:lnTo>
                    <a:pt x="4590" y="677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3524650" y="3347275"/>
              <a:ext cx="121375" cy="393450"/>
            </a:xfrm>
            <a:custGeom>
              <a:avLst/>
              <a:gdLst/>
              <a:ahLst/>
              <a:cxnLst/>
              <a:rect l="l" t="t" r="r" b="b"/>
              <a:pathLst>
                <a:path w="4855" h="15738" extrusionOk="0">
                  <a:moveTo>
                    <a:pt x="2648" y="0"/>
                  </a:moveTo>
                  <a:lnTo>
                    <a:pt x="0" y="15738"/>
                  </a:lnTo>
                  <a:lnTo>
                    <a:pt x="118" y="15738"/>
                  </a:lnTo>
                  <a:lnTo>
                    <a:pt x="148" y="15679"/>
                  </a:lnTo>
                  <a:lnTo>
                    <a:pt x="4854" y="353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3524650" y="374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524650" y="3740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3593050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593050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192250" y="3270775"/>
              <a:ext cx="403025" cy="114750"/>
            </a:xfrm>
            <a:custGeom>
              <a:avLst/>
              <a:gdLst/>
              <a:ahLst/>
              <a:cxnLst/>
              <a:rect l="l" t="t" r="r" b="b"/>
              <a:pathLst>
                <a:path w="16121" h="4590" extrusionOk="0">
                  <a:moveTo>
                    <a:pt x="118" y="1"/>
                  </a:moveTo>
                  <a:lnTo>
                    <a:pt x="30" y="30"/>
                  </a:lnTo>
                  <a:lnTo>
                    <a:pt x="0" y="89"/>
                  </a:lnTo>
                  <a:lnTo>
                    <a:pt x="0" y="148"/>
                  </a:lnTo>
                  <a:lnTo>
                    <a:pt x="59" y="207"/>
                  </a:lnTo>
                  <a:lnTo>
                    <a:pt x="15444" y="4590"/>
                  </a:lnTo>
                  <a:lnTo>
                    <a:pt x="16120" y="560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3192250" y="3272250"/>
              <a:ext cx="394200" cy="121375"/>
            </a:xfrm>
            <a:custGeom>
              <a:avLst/>
              <a:gdLst/>
              <a:ahLst/>
              <a:cxnLst/>
              <a:rect l="l" t="t" r="r" b="b"/>
              <a:pathLst>
                <a:path w="15768" h="4855" extrusionOk="0">
                  <a:moveTo>
                    <a:pt x="0" y="1"/>
                  </a:moveTo>
                  <a:lnTo>
                    <a:pt x="0" y="89"/>
                  </a:lnTo>
                  <a:lnTo>
                    <a:pt x="30" y="118"/>
                  </a:lnTo>
                  <a:lnTo>
                    <a:pt x="59" y="148"/>
                  </a:lnTo>
                  <a:lnTo>
                    <a:pt x="15385" y="4854"/>
                  </a:lnTo>
                  <a:lnTo>
                    <a:pt x="15767" y="26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3192250" y="327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3192250" y="3272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59230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3592300" y="33399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590825" y="3295050"/>
              <a:ext cx="403050" cy="114750"/>
            </a:xfrm>
            <a:custGeom>
              <a:avLst/>
              <a:gdLst/>
              <a:ahLst/>
              <a:cxnLst/>
              <a:rect l="l" t="t" r="r" b="b"/>
              <a:pathLst>
                <a:path w="16122" h="4590" extrusionOk="0">
                  <a:moveTo>
                    <a:pt x="678" y="1"/>
                  </a:moveTo>
                  <a:lnTo>
                    <a:pt x="1" y="4031"/>
                  </a:lnTo>
                  <a:lnTo>
                    <a:pt x="16003" y="4590"/>
                  </a:lnTo>
                  <a:lnTo>
                    <a:pt x="16092" y="4590"/>
                  </a:lnTo>
                  <a:lnTo>
                    <a:pt x="16121" y="4501"/>
                  </a:lnTo>
                  <a:lnTo>
                    <a:pt x="16121" y="4443"/>
                  </a:lnTo>
                  <a:lnTo>
                    <a:pt x="16033" y="4384"/>
                  </a:lnTo>
                  <a:lnTo>
                    <a:pt x="6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3599650" y="3286975"/>
              <a:ext cx="394225" cy="121350"/>
            </a:xfrm>
            <a:custGeom>
              <a:avLst/>
              <a:gdLst/>
              <a:ahLst/>
              <a:cxnLst/>
              <a:rect l="l" t="t" r="r" b="b"/>
              <a:pathLst>
                <a:path w="15769" h="4854" extrusionOk="0">
                  <a:moveTo>
                    <a:pt x="383" y="0"/>
                  </a:moveTo>
                  <a:lnTo>
                    <a:pt x="1" y="2236"/>
                  </a:lnTo>
                  <a:lnTo>
                    <a:pt x="15768" y="4854"/>
                  </a:lnTo>
                  <a:lnTo>
                    <a:pt x="15768" y="4766"/>
                  </a:lnTo>
                  <a:lnTo>
                    <a:pt x="15739" y="4736"/>
                  </a:lnTo>
                  <a:lnTo>
                    <a:pt x="15680" y="470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3993850" y="340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3993850" y="340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3593775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3593775" y="334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525375" y="3275200"/>
              <a:ext cx="135350" cy="134600"/>
            </a:xfrm>
            <a:custGeom>
              <a:avLst/>
              <a:gdLst/>
              <a:ahLst/>
              <a:cxnLst/>
              <a:rect l="l" t="t" r="r" b="b"/>
              <a:pathLst>
                <a:path w="5414" h="5384" extrusionOk="0">
                  <a:moveTo>
                    <a:pt x="2619" y="0"/>
                  </a:moveTo>
                  <a:lnTo>
                    <a:pt x="2354" y="30"/>
                  </a:lnTo>
                  <a:lnTo>
                    <a:pt x="2089" y="59"/>
                  </a:lnTo>
                  <a:lnTo>
                    <a:pt x="1825" y="148"/>
                  </a:lnTo>
                  <a:lnTo>
                    <a:pt x="1589" y="236"/>
                  </a:lnTo>
                  <a:lnTo>
                    <a:pt x="1354" y="353"/>
                  </a:lnTo>
                  <a:lnTo>
                    <a:pt x="1148" y="501"/>
                  </a:lnTo>
                  <a:lnTo>
                    <a:pt x="942" y="648"/>
                  </a:lnTo>
                  <a:lnTo>
                    <a:pt x="766" y="824"/>
                  </a:lnTo>
                  <a:lnTo>
                    <a:pt x="589" y="1030"/>
                  </a:lnTo>
                  <a:lnTo>
                    <a:pt x="442" y="1236"/>
                  </a:lnTo>
                  <a:lnTo>
                    <a:pt x="295" y="1471"/>
                  </a:lnTo>
                  <a:lnTo>
                    <a:pt x="207" y="1707"/>
                  </a:lnTo>
                  <a:lnTo>
                    <a:pt x="119" y="1971"/>
                  </a:lnTo>
                  <a:lnTo>
                    <a:pt x="60" y="2236"/>
                  </a:lnTo>
                  <a:lnTo>
                    <a:pt x="30" y="2530"/>
                  </a:lnTo>
                  <a:lnTo>
                    <a:pt x="1" y="2795"/>
                  </a:lnTo>
                  <a:lnTo>
                    <a:pt x="30" y="3060"/>
                  </a:lnTo>
                  <a:lnTo>
                    <a:pt x="89" y="3324"/>
                  </a:lnTo>
                  <a:lnTo>
                    <a:pt x="148" y="3560"/>
                  </a:lnTo>
                  <a:lnTo>
                    <a:pt x="266" y="3825"/>
                  </a:lnTo>
                  <a:lnTo>
                    <a:pt x="383" y="4030"/>
                  </a:lnTo>
                  <a:lnTo>
                    <a:pt x="501" y="4266"/>
                  </a:lnTo>
                  <a:lnTo>
                    <a:pt x="677" y="4472"/>
                  </a:lnTo>
                  <a:lnTo>
                    <a:pt x="854" y="4648"/>
                  </a:lnTo>
                  <a:lnTo>
                    <a:pt x="1060" y="4825"/>
                  </a:lnTo>
                  <a:lnTo>
                    <a:pt x="1266" y="4972"/>
                  </a:lnTo>
                  <a:lnTo>
                    <a:pt x="1501" y="5089"/>
                  </a:lnTo>
                  <a:lnTo>
                    <a:pt x="1736" y="5207"/>
                  </a:lnTo>
                  <a:lnTo>
                    <a:pt x="2001" y="5295"/>
                  </a:lnTo>
                  <a:lnTo>
                    <a:pt x="2266" y="5354"/>
                  </a:lnTo>
                  <a:lnTo>
                    <a:pt x="2531" y="5384"/>
                  </a:lnTo>
                  <a:lnTo>
                    <a:pt x="2825" y="5384"/>
                  </a:lnTo>
                  <a:lnTo>
                    <a:pt x="3090" y="5354"/>
                  </a:lnTo>
                  <a:lnTo>
                    <a:pt x="3325" y="5325"/>
                  </a:lnTo>
                  <a:lnTo>
                    <a:pt x="3590" y="5237"/>
                  </a:lnTo>
                  <a:lnTo>
                    <a:pt x="3825" y="5148"/>
                  </a:lnTo>
                  <a:lnTo>
                    <a:pt x="4060" y="5031"/>
                  </a:lnTo>
                  <a:lnTo>
                    <a:pt x="4266" y="4884"/>
                  </a:lnTo>
                  <a:lnTo>
                    <a:pt x="4472" y="4736"/>
                  </a:lnTo>
                  <a:lnTo>
                    <a:pt x="4678" y="4560"/>
                  </a:lnTo>
                  <a:lnTo>
                    <a:pt x="4855" y="4354"/>
                  </a:lnTo>
                  <a:lnTo>
                    <a:pt x="5002" y="4148"/>
                  </a:lnTo>
                  <a:lnTo>
                    <a:pt x="5119" y="3913"/>
                  </a:lnTo>
                  <a:lnTo>
                    <a:pt x="5237" y="3677"/>
                  </a:lnTo>
                  <a:lnTo>
                    <a:pt x="5325" y="3413"/>
                  </a:lnTo>
                  <a:lnTo>
                    <a:pt x="5384" y="3148"/>
                  </a:lnTo>
                  <a:lnTo>
                    <a:pt x="5413" y="2854"/>
                  </a:lnTo>
                  <a:lnTo>
                    <a:pt x="5413" y="2589"/>
                  </a:lnTo>
                  <a:lnTo>
                    <a:pt x="5384" y="2324"/>
                  </a:lnTo>
                  <a:lnTo>
                    <a:pt x="5325" y="2060"/>
                  </a:lnTo>
                  <a:lnTo>
                    <a:pt x="5266" y="1824"/>
                  </a:lnTo>
                  <a:lnTo>
                    <a:pt x="5178" y="1559"/>
                  </a:lnTo>
                  <a:lnTo>
                    <a:pt x="5061" y="1354"/>
                  </a:lnTo>
                  <a:lnTo>
                    <a:pt x="4913" y="1118"/>
                  </a:lnTo>
                  <a:lnTo>
                    <a:pt x="4737" y="912"/>
                  </a:lnTo>
                  <a:lnTo>
                    <a:pt x="4560" y="736"/>
                  </a:lnTo>
                  <a:lnTo>
                    <a:pt x="4384" y="559"/>
                  </a:lnTo>
                  <a:lnTo>
                    <a:pt x="4149" y="412"/>
                  </a:lnTo>
                  <a:lnTo>
                    <a:pt x="3943" y="295"/>
                  </a:lnTo>
                  <a:lnTo>
                    <a:pt x="3678" y="177"/>
                  </a:lnTo>
                  <a:lnTo>
                    <a:pt x="3413" y="89"/>
                  </a:lnTo>
                  <a:lnTo>
                    <a:pt x="3148" y="3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3550400" y="3299475"/>
              <a:ext cx="85325" cy="86050"/>
            </a:xfrm>
            <a:custGeom>
              <a:avLst/>
              <a:gdLst/>
              <a:ahLst/>
              <a:cxnLst/>
              <a:rect l="l" t="t" r="r" b="b"/>
              <a:pathLst>
                <a:path w="3413" h="3442" extrusionOk="0">
                  <a:moveTo>
                    <a:pt x="1647" y="0"/>
                  </a:moveTo>
                  <a:lnTo>
                    <a:pt x="1324" y="59"/>
                  </a:lnTo>
                  <a:lnTo>
                    <a:pt x="1000" y="147"/>
                  </a:lnTo>
                  <a:lnTo>
                    <a:pt x="706" y="324"/>
                  </a:lnTo>
                  <a:lnTo>
                    <a:pt x="471" y="530"/>
                  </a:lnTo>
                  <a:lnTo>
                    <a:pt x="265" y="794"/>
                  </a:lnTo>
                  <a:lnTo>
                    <a:pt x="118" y="1089"/>
                  </a:lnTo>
                  <a:lnTo>
                    <a:pt x="59" y="1265"/>
                  </a:lnTo>
                  <a:lnTo>
                    <a:pt x="29" y="1442"/>
                  </a:lnTo>
                  <a:lnTo>
                    <a:pt x="0" y="1618"/>
                  </a:lnTo>
                  <a:lnTo>
                    <a:pt x="0" y="1795"/>
                  </a:lnTo>
                  <a:lnTo>
                    <a:pt x="29" y="2118"/>
                  </a:lnTo>
                  <a:lnTo>
                    <a:pt x="147" y="2442"/>
                  </a:lnTo>
                  <a:lnTo>
                    <a:pt x="324" y="2706"/>
                  </a:lnTo>
                  <a:lnTo>
                    <a:pt x="530" y="2971"/>
                  </a:lnTo>
                  <a:lnTo>
                    <a:pt x="794" y="3177"/>
                  </a:lnTo>
                  <a:lnTo>
                    <a:pt x="1088" y="3324"/>
                  </a:lnTo>
                  <a:lnTo>
                    <a:pt x="1265" y="3383"/>
                  </a:lnTo>
                  <a:lnTo>
                    <a:pt x="1441" y="3412"/>
                  </a:lnTo>
                  <a:lnTo>
                    <a:pt x="1589" y="3442"/>
                  </a:lnTo>
                  <a:lnTo>
                    <a:pt x="1765" y="3442"/>
                  </a:lnTo>
                  <a:lnTo>
                    <a:pt x="2118" y="3383"/>
                  </a:lnTo>
                  <a:lnTo>
                    <a:pt x="2412" y="3265"/>
                  </a:lnTo>
                  <a:lnTo>
                    <a:pt x="2706" y="3118"/>
                  </a:lnTo>
                  <a:lnTo>
                    <a:pt x="2942" y="2912"/>
                  </a:lnTo>
                  <a:lnTo>
                    <a:pt x="3148" y="2648"/>
                  </a:lnTo>
                  <a:lnTo>
                    <a:pt x="3295" y="2324"/>
                  </a:lnTo>
                  <a:lnTo>
                    <a:pt x="3354" y="2177"/>
                  </a:lnTo>
                  <a:lnTo>
                    <a:pt x="3412" y="2000"/>
                  </a:lnTo>
                  <a:lnTo>
                    <a:pt x="3412" y="1824"/>
                  </a:lnTo>
                  <a:lnTo>
                    <a:pt x="3412" y="1647"/>
                  </a:lnTo>
                  <a:lnTo>
                    <a:pt x="3383" y="1324"/>
                  </a:lnTo>
                  <a:lnTo>
                    <a:pt x="3265" y="1000"/>
                  </a:lnTo>
                  <a:lnTo>
                    <a:pt x="3118" y="736"/>
                  </a:lnTo>
                  <a:lnTo>
                    <a:pt x="2883" y="471"/>
                  </a:lnTo>
                  <a:lnTo>
                    <a:pt x="2618" y="265"/>
                  </a:lnTo>
                  <a:lnTo>
                    <a:pt x="2324" y="118"/>
                  </a:lnTo>
                  <a:lnTo>
                    <a:pt x="2177" y="59"/>
                  </a:lnTo>
                  <a:lnTo>
                    <a:pt x="2000" y="30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4054150" y="3654675"/>
              <a:ext cx="70625" cy="94150"/>
            </a:xfrm>
            <a:custGeom>
              <a:avLst/>
              <a:gdLst/>
              <a:ahLst/>
              <a:cxnLst/>
              <a:rect l="l" t="t" r="r" b="b"/>
              <a:pathLst>
                <a:path w="2825" h="3766" extrusionOk="0">
                  <a:moveTo>
                    <a:pt x="2707" y="0"/>
                  </a:moveTo>
                  <a:lnTo>
                    <a:pt x="2618" y="30"/>
                  </a:lnTo>
                  <a:lnTo>
                    <a:pt x="2030" y="971"/>
                  </a:lnTo>
                  <a:lnTo>
                    <a:pt x="1412" y="1883"/>
                  </a:lnTo>
                  <a:lnTo>
                    <a:pt x="736" y="2765"/>
                  </a:lnTo>
                  <a:lnTo>
                    <a:pt x="30" y="3589"/>
                  </a:lnTo>
                  <a:lnTo>
                    <a:pt x="0" y="3677"/>
                  </a:lnTo>
                  <a:lnTo>
                    <a:pt x="30" y="3736"/>
                  </a:lnTo>
                  <a:lnTo>
                    <a:pt x="88" y="3765"/>
                  </a:lnTo>
                  <a:lnTo>
                    <a:pt x="147" y="3765"/>
                  </a:lnTo>
                  <a:lnTo>
                    <a:pt x="177" y="3736"/>
                  </a:lnTo>
                  <a:lnTo>
                    <a:pt x="912" y="2883"/>
                  </a:lnTo>
                  <a:lnTo>
                    <a:pt x="1589" y="2001"/>
                  </a:lnTo>
                  <a:lnTo>
                    <a:pt x="2206" y="1089"/>
                  </a:lnTo>
                  <a:lnTo>
                    <a:pt x="2795" y="147"/>
                  </a:lnTo>
                  <a:lnTo>
                    <a:pt x="2824" y="59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4124750" y="3033975"/>
              <a:ext cx="86050" cy="389800"/>
            </a:xfrm>
            <a:custGeom>
              <a:avLst/>
              <a:gdLst/>
              <a:ahLst/>
              <a:cxnLst/>
              <a:rect l="l" t="t" r="r" b="b"/>
              <a:pathLst>
                <a:path w="3442" h="15592" extrusionOk="0">
                  <a:moveTo>
                    <a:pt x="59" y="1"/>
                  </a:moveTo>
                  <a:lnTo>
                    <a:pt x="0" y="60"/>
                  </a:lnTo>
                  <a:lnTo>
                    <a:pt x="0" y="148"/>
                  </a:lnTo>
                  <a:lnTo>
                    <a:pt x="471" y="1030"/>
                  </a:lnTo>
                  <a:lnTo>
                    <a:pt x="912" y="1913"/>
                  </a:lnTo>
                  <a:lnTo>
                    <a:pt x="1324" y="2825"/>
                  </a:lnTo>
                  <a:lnTo>
                    <a:pt x="1677" y="3737"/>
                  </a:lnTo>
                  <a:lnTo>
                    <a:pt x="2000" y="4678"/>
                  </a:lnTo>
                  <a:lnTo>
                    <a:pt x="2295" y="5619"/>
                  </a:lnTo>
                  <a:lnTo>
                    <a:pt x="2559" y="6590"/>
                  </a:lnTo>
                  <a:lnTo>
                    <a:pt x="2765" y="7561"/>
                  </a:lnTo>
                  <a:lnTo>
                    <a:pt x="2942" y="8532"/>
                  </a:lnTo>
                  <a:lnTo>
                    <a:pt x="3059" y="9502"/>
                  </a:lnTo>
                  <a:lnTo>
                    <a:pt x="3177" y="10502"/>
                  </a:lnTo>
                  <a:lnTo>
                    <a:pt x="3236" y="11503"/>
                  </a:lnTo>
                  <a:lnTo>
                    <a:pt x="3236" y="12503"/>
                  </a:lnTo>
                  <a:lnTo>
                    <a:pt x="3207" y="13474"/>
                  </a:lnTo>
                  <a:lnTo>
                    <a:pt x="3148" y="14474"/>
                  </a:lnTo>
                  <a:lnTo>
                    <a:pt x="3059" y="15474"/>
                  </a:lnTo>
                  <a:lnTo>
                    <a:pt x="3059" y="15533"/>
                  </a:lnTo>
                  <a:lnTo>
                    <a:pt x="3148" y="15592"/>
                  </a:lnTo>
                  <a:lnTo>
                    <a:pt x="3207" y="15562"/>
                  </a:lnTo>
                  <a:lnTo>
                    <a:pt x="3265" y="15503"/>
                  </a:lnTo>
                  <a:lnTo>
                    <a:pt x="3354" y="14503"/>
                  </a:lnTo>
                  <a:lnTo>
                    <a:pt x="3412" y="13503"/>
                  </a:lnTo>
                  <a:lnTo>
                    <a:pt x="3442" y="12503"/>
                  </a:lnTo>
                  <a:lnTo>
                    <a:pt x="3442" y="11473"/>
                  </a:lnTo>
                  <a:lnTo>
                    <a:pt x="3383" y="10473"/>
                  </a:lnTo>
                  <a:lnTo>
                    <a:pt x="3265" y="9502"/>
                  </a:lnTo>
                  <a:lnTo>
                    <a:pt x="3148" y="8502"/>
                  </a:lnTo>
                  <a:lnTo>
                    <a:pt x="2971" y="7502"/>
                  </a:lnTo>
                  <a:lnTo>
                    <a:pt x="2765" y="6531"/>
                  </a:lnTo>
                  <a:lnTo>
                    <a:pt x="2501" y="5561"/>
                  </a:lnTo>
                  <a:lnTo>
                    <a:pt x="2206" y="4619"/>
                  </a:lnTo>
                  <a:lnTo>
                    <a:pt x="1883" y="3678"/>
                  </a:lnTo>
                  <a:lnTo>
                    <a:pt x="1500" y="2737"/>
                  </a:lnTo>
                  <a:lnTo>
                    <a:pt x="1118" y="1825"/>
                  </a:lnTo>
                  <a:lnTo>
                    <a:pt x="677" y="913"/>
                  </a:lnTo>
                  <a:lnTo>
                    <a:pt x="206" y="30"/>
                  </a:lnTo>
                  <a:lnTo>
                    <a:pt x="1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90125" y="2757475"/>
              <a:ext cx="128000" cy="62525"/>
            </a:xfrm>
            <a:custGeom>
              <a:avLst/>
              <a:gdLst/>
              <a:ahLst/>
              <a:cxnLst/>
              <a:rect l="l" t="t" r="r" b="b"/>
              <a:pathLst>
                <a:path w="5120" h="2501" extrusionOk="0">
                  <a:moveTo>
                    <a:pt x="60" y="0"/>
                  </a:moveTo>
                  <a:lnTo>
                    <a:pt x="1" y="59"/>
                  </a:lnTo>
                  <a:lnTo>
                    <a:pt x="1" y="147"/>
                  </a:lnTo>
                  <a:lnTo>
                    <a:pt x="60" y="177"/>
                  </a:lnTo>
                  <a:lnTo>
                    <a:pt x="707" y="412"/>
                  </a:lnTo>
                  <a:lnTo>
                    <a:pt x="1325" y="677"/>
                  </a:lnTo>
                  <a:lnTo>
                    <a:pt x="1972" y="942"/>
                  </a:lnTo>
                  <a:lnTo>
                    <a:pt x="2589" y="1206"/>
                  </a:lnTo>
                  <a:lnTo>
                    <a:pt x="3178" y="1501"/>
                  </a:lnTo>
                  <a:lnTo>
                    <a:pt x="3795" y="1824"/>
                  </a:lnTo>
                  <a:lnTo>
                    <a:pt x="4384" y="2148"/>
                  </a:lnTo>
                  <a:lnTo>
                    <a:pt x="4972" y="2501"/>
                  </a:lnTo>
                  <a:lnTo>
                    <a:pt x="5060" y="2501"/>
                  </a:lnTo>
                  <a:lnTo>
                    <a:pt x="5090" y="2471"/>
                  </a:lnTo>
                  <a:lnTo>
                    <a:pt x="5119" y="2383"/>
                  </a:lnTo>
                  <a:lnTo>
                    <a:pt x="5060" y="2324"/>
                  </a:lnTo>
                  <a:lnTo>
                    <a:pt x="4472" y="1971"/>
                  </a:lnTo>
                  <a:lnTo>
                    <a:pt x="3884" y="1648"/>
                  </a:lnTo>
                  <a:lnTo>
                    <a:pt x="3295" y="1324"/>
                  </a:lnTo>
                  <a:lnTo>
                    <a:pt x="2678" y="1030"/>
                  </a:lnTo>
                  <a:lnTo>
                    <a:pt x="2060" y="736"/>
                  </a:lnTo>
                  <a:lnTo>
                    <a:pt x="1413" y="471"/>
                  </a:lnTo>
                  <a:lnTo>
                    <a:pt x="766" y="23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3165025" y="2735400"/>
              <a:ext cx="311850" cy="166225"/>
            </a:xfrm>
            <a:custGeom>
              <a:avLst/>
              <a:gdLst/>
              <a:ahLst/>
              <a:cxnLst/>
              <a:rect l="l" t="t" r="r" b="b"/>
              <a:pathLst>
                <a:path w="12474" h="6649" extrusionOk="0">
                  <a:moveTo>
                    <a:pt x="12356" y="1"/>
                  </a:moveTo>
                  <a:lnTo>
                    <a:pt x="11473" y="177"/>
                  </a:lnTo>
                  <a:lnTo>
                    <a:pt x="10591" y="413"/>
                  </a:lnTo>
                  <a:lnTo>
                    <a:pt x="9708" y="648"/>
                  </a:lnTo>
                  <a:lnTo>
                    <a:pt x="8855" y="942"/>
                  </a:lnTo>
                  <a:lnTo>
                    <a:pt x="8032" y="1236"/>
                  </a:lnTo>
                  <a:lnTo>
                    <a:pt x="7208" y="1589"/>
                  </a:lnTo>
                  <a:lnTo>
                    <a:pt x="6414" y="1942"/>
                  </a:lnTo>
                  <a:lnTo>
                    <a:pt x="5619" y="2325"/>
                  </a:lnTo>
                  <a:lnTo>
                    <a:pt x="4855" y="2766"/>
                  </a:lnTo>
                  <a:lnTo>
                    <a:pt x="4090" y="3207"/>
                  </a:lnTo>
                  <a:lnTo>
                    <a:pt x="3384" y="3678"/>
                  </a:lnTo>
                  <a:lnTo>
                    <a:pt x="2678" y="4207"/>
                  </a:lnTo>
                  <a:lnTo>
                    <a:pt x="1972" y="4737"/>
                  </a:lnTo>
                  <a:lnTo>
                    <a:pt x="1295" y="5296"/>
                  </a:lnTo>
                  <a:lnTo>
                    <a:pt x="677" y="5855"/>
                  </a:lnTo>
                  <a:lnTo>
                    <a:pt x="30" y="6472"/>
                  </a:lnTo>
                  <a:lnTo>
                    <a:pt x="1" y="6561"/>
                  </a:lnTo>
                  <a:lnTo>
                    <a:pt x="60" y="6620"/>
                  </a:lnTo>
                  <a:lnTo>
                    <a:pt x="119" y="6649"/>
                  </a:lnTo>
                  <a:lnTo>
                    <a:pt x="207" y="6620"/>
                  </a:lnTo>
                  <a:lnTo>
                    <a:pt x="795" y="6031"/>
                  </a:lnTo>
                  <a:lnTo>
                    <a:pt x="1442" y="5443"/>
                  </a:lnTo>
                  <a:lnTo>
                    <a:pt x="2119" y="4884"/>
                  </a:lnTo>
                  <a:lnTo>
                    <a:pt x="2795" y="4355"/>
                  </a:lnTo>
                  <a:lnTo>
                    <a:pt x="3501" y="3854"/>
                  </a:lnTo>
                  <a:lnTo>
                    <a:pt x="4207" y="3384"/>
                  </a:lnTo>
                  <a:lnTo>
                    <a:pt x="4972" y="2943"/>
                  </a:lnTo>
                  <a:lnTo>
                    <a:pt x="5708" y="2531"/>
                  </a:lnTo>
                  <a:lnTo>
                    <a:pt x="6502" y="2119"/>
                  </a:lnTo>
                  <a:lnTo>
                    <a:pt x="7296" y="1766"/>
                  </a:lnTo>
                  <a:lnTo>
                    <a:pt x="8120" y="1442"/>
                  </a:lnTo>
                  <a:lnTo>
                    <a:pt x="8943" y="1119"/>
                  </a:lnTo>
                  <a:lnTo>
                    <a:pt x="9797" y="854"/>
                  </a:lnTo>
                  <a:lnTo>
                    <a:pt x="10650" y="619"/>
                  </a:lnTo>
                  <a:lnTo>
                    <a:pt x="11503" y="383"/>
                  </a:lnTo>
                  <a:lnTo>
                    <a:pt x="12415" y="207"/>
                  </a:lnTo>
                  <a:lnTo>
                    <a:pt x="12473" y="148"/>
                  </a:lnTo>
                  <a:lnTo>
                    <a:pt x="12473" y="89"/>
                  </a:lnTo>
                  <a:lnTo>
                    <a:pt x="12444" y="30"/>
                  </a:lnTo>
                  <a:lnTo>
                    <a:pt x="12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3000300" y="3518625"/>
              <a:ext cx="65475" cy="142675"/>
            </a:xfrm>
            <a:custGeom>
              <a:avLst/>
              <a:gdLst/>
              <a:ahLst/>
              <a:cxnLst/>
              <a:rect l="l" t="t" r="r" b="b"/>
              <a:pathLst>
                <a:path w="2619" h="5707" extrusionOk="0">
                  <a:moveTo>
                    <a:pt x="59" y="0"/>
                  </a:moveTo>
                  <a:lnTo>
                    <a:pt x="1" y="59"/>
                  </a:lnTo>
                  <a:lnTo>
                    <a:pt x="1" y="118"/>
                  </a:lnTo>
                  <a:lnTo>
                    <a:pt x="236" y="883"/>
                  </a:lnTo>
                  <a:lnTo>
                    <a:pt x="471" y="1589"/>
                  </a:lnTo>
                  <a:lnTo>
                    <a:pt x="765" y="2324"/>
                  </a:lnTo>
                  <a:lnTo>
                    <a:pt x="1060" y="3001"/>
                  </a:lnTo>
                  <a:lnTo>
                    <a:pt x="1354" y="3707"/>
                  </a:lnTo>
                  <a:lnTo>
                    <a:pt x="1707" y="4383"/>
                  </a:lnTo>
                  <a:lnTo>
                    <a:pt x="2060" y="5030"/>
                  </a:lnTo>
                  <a:lnTo>
                    <a:pt x="2442" y="5648"/>
                  </a:lnTo>
                  <a:lnTo>
                    <a:pt x="2472" y="5707"/>
                  </a:lnTo>
                  <a:lnTo>
                    <a:pt x="2589" y="5707"/>
                  </a:lnTo>
                  <a:lnTo>
                    <a:pt x="2619" y="5619"/>
                  </a:lnTo>
                  <a:lnTo>
                    <a:pt x="2619" y="5560"/>
                  </a:lnTo>
                  <a:lnTo>
                    <a:pt x="2236" y="4913"/>
                  </a:lnTo>
                  <a:lnTo>
                    <a:pt x="1883" y="4266"/>
                  </a:lnTo>
                  <a:lnTo>
                    <a:pt x="1560" y="3618"/>
                  </a:lnTo>
                  <a:lnTo>
                    <a:pt x="1236" y="2942"/>
                  </a:lnTo>
                  <a:lnTo>
                    <a:pt x="942" y="2236"/>
                  </a:lnTo>
                  <a:lnTo>
                    <a:pt x="677" y="1530"/>
                  </a:lnTo>
                  <a:lnTo>
                    <a:pt x="412" y="794"/>
                  </a:lnTo>
                  <a:lnTo>
                    <a:pt x="207" y="8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8"/>
          <p:cNvGrpSpPr/>
          <p:nvPr/>
        </p:nvGrpSpPr>
        <p:grpSpPr>
          <a:xfrm>
            <a:off x="-2420944" y="-1593559"/>
            <a:ext cx="11715911" cy="7809401"/>
            <a:chOff x="-2420944" y="-1593559"/>
            <a:chExt cx="11715911" cy="7809401"/>
          </a:xfrm>
        </p:grpSpPr>
        <p:sp>
          <p:nvSpPr>
            <p:cNvPr id="209" name="Google Shape;209;p8"/>
            <p:cNvSpPr/>
            <p:nvPr/>
          </p:nvSpPr>
          <p:spPr>
            <a:xfrm rot="7773154">
              <a:off x="3585444" y="2168285"/>
              <a:ext cx="5972083" cy="2132377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6310274">
              <a:off x="-3596525" y="501265"/>
              <a:ext cx="5972252" cy="2132414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8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subTitle" idx="1"/>
          </p:nvPr>
        </p:nvSpPr>
        <p:spPr>
          <a:xfrm>
            <a:off x="871400" y="1873163"/>
            <a:ext cx="4294800" cy="21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La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"/>
          <p:cNvSpPr/>
          <p:nvPr/>
        </p:nvSpPr>
        <p:spPr>
          <a:xfrm>
            <a:off x="167375" y="-649452"/>
            <a:ext cx="4042633" cy="4439777"/>
          </a:xfrm>
          <a:custGeom>
            <a:avLst/>
            <a:gdLst/>
            <a:ahLst/>
            <a:cxnLst/>
            <a:rect l="l" t="t" r="r" b="b"/>
            <a:pathLst>
              <a:path w="47303" h="51950" extrusionOk="0">
                <a:moveTo>
                  <a:pt x="60" y="4942"/>
                </a:moveTo>
                <a:lnTo>
                  <a:pt x="81" y="4951"/>
                </a:lnTo>
                <a:lnTo>
                  <a:pt x="89" y="4942"/>
                </a:lnTo>
                <a:close/>
                <a:moveTo>
                  <a:pt x="10708" y="1"/>
                </a:moveTo>
                <a:lnTo>
                  <a:pt x="10355" y="30"/>
                </a:lnTo>
                <a:lnTo>
                  <a:pt x="9973" y="89"/>
                </a:lnTo>
                <a:lnTo>
                  <a:pt x="9649" y="206"/>
                </a:lnTo>
                <a:lnTo>
                  <a:pt x="9502" y="295"/>
                </a:lnTo>
                <a:lnTo>
                  <a:pt x="9385" y="383"/>
                </a:lnTo>
                <a:lnTo>
                  <a:pt x="9296" y="471"/>
                </a:lnTo>
                <a:lnTo>
                  <a:pt x="9238" y="559"/>
                </a:lnTo>
                <a:lnTo>
                  <a:pt x="9091" y="795"/>
                </a:lnTo>
                <a:lnTo>
                  <a:pt x="9002" y="912"/>
                </a:lnTo>
                <a:lnTo>
                  <a:pt x="8885" y="1030"/>
                </a:lnTo>
                <a:lnTo>
                  <a:pt x="8738" y="1148"/>
                </a:lnTo>
                <a:lnTo>
                  <a:pt x="8561" y="1236"/>
                </a:lnTo>
                <a:lnTo>
                  <a:pt x="8385" y="1295"/>
                </a:lnTo>
                <a:lnTo>
                  <a:pt x="8208" y="1354"/>
                </a:lnTo>
                <a:lnTo>
                  <a:pt x="7208" y="1589"/>
                </a:lnTo>
                <a:lnTo>
                  <a:pt x="6914" y="1677"/>
                </a:lnTo>
                <a:lnTo>
                  <a:pt x="6767" y="1736"/>
                </a:lnTo>
                <a:lnTo>
                  <a:pt x="6678" y="1824"/>
                </a:lnTo>
                <a:lnTo>
                  <a:pt x="6620" y="1913"/>
                </a:lnTo>
                <a:lnTo>
                  <a:pt x="6561" y="2001"/>
                </a:lnTo>
                <a:lnTo>
                  <a:pt x="6502" y="2207"/>
                </a:lnTo>
                <a:lnTo>
                  <a:pt x="6414" y="2413"/>
                </a:lnTo>
                <a:lnTo>
                  <a:pt x="6384" y="2501"/>
                </a:lnTo>
                <a:lnTo>
                  <a:pt x="6325" y="2589"/>
                </a:lnTo>
                <a:lnTo>
                  <a:pt x="6178" y="2677"/>
                </a:lnTo>
                <a:lnTo>
                  <a:pt x="6031" y="2766"/>
                </a:lnTo>
                <a:lnTo>
                  <a:pt x="5678" y="2825"/>
                </a:lnTo>
                <a:lnTo>
                  <a:pt x="5296" y="2883"/>
                </a:lnTo>
                <a:lnTo>
                  <a:pt x="4855" y="2972"/>
                </a:lnTo>
                <a:lnTo>
                  <a:pt x="4619" y="3030"/>
                </a:lnTo>
                <a:lnTo>
                  <a:pt x="4413" y="3119"/>
                </a:lnTo>
                <a:lnTo>
                  <a:pt x="4237" y="3236"/>
                </a:lnTo>
                <a:lnTo>
                  <a:pt x="4119" y="3354"/>
                </a:lnTo>
                <a:lnTo>
                  <a:pt x="4002" y="3531"/>
                </a:lnTo>
                <a:lnTo>
                  <a:pt x="3943" y="3707"/>
                </a:lnTo>
                <a:lnTo>
                  <a:pt x="3913" y="3913"/>
                </a:lnTo>
                <a:lnTo>
                  <a:pt x="3913" y="4119"/>
                </a:lnTo>
                <a:lnTo>
                  <a:pt x="3913" y="4501"/>
                </a:lnTo>
                <a:lnTo>
                  <a:pt x="3854" y="4707"/>
                </a:lnTo>
                <a:lnTo>
                  <a:pt x="3766" y="4884"/>
                </a:lnTo>
                <a:lnTo>
                  <a:pt x="3649" y="5031"/>
                </a:lnTo>
                <a:lnTo>
                  <a:pt x="3501" y="5119"/>
                </a:lnTo>
                <a:lnTo>
                  <a:pt x="3325" y="5207"/>
                </a:lnTo>
                <a:lnTo>
                  <a:pt x="3148" y="5266"/>
                </a:lnTo>
                <a:lnTo>
                  <a:pt x="2737" y="5354"/>
                </a:lnTo>
                <a:lnTo>
                  <a:pt x="2354" y="5413"/>
                </a:lnTo>
                <a:lnTo>
                  <a:pt x="1972" y="5443"/>
                </a:lnTo>
                <a:lnTo>
                  <a:pt x="1560" y="5413"/>
                </a:lnTo>
                <a:lnTo>
                  <a:pt x="1178" y="5354"/>
                </a:lnTo>
                <a:lnTo>
                  <a:pt x="795" y="5237"/>
                </a:lnTo>
                <a:lnTo>
                  <a:pt x="413" y="5090"/>
                </a:lnTo>
                <a:lnTo>
                  <a:pt x="81" y="4951"/>
                </a:lnTo>
                <a:lnTo>
                  <a:pt x="30" y="5001"/>
                </a:lnTo>
                <a:lnTo>
                  <a:pt x="1" y="5119"/>
                </a:lnTo>
                <a:lnTo>
                  <a:pt x="1" y="5237"/>
                </a:lnTo>
                <a:lnTo>
                  <a:pt x="30" y="5443"/>
                </a:lnTo>
                <a:lnTo>
                  <a:pt x="119" y="5678"/>
                </a:lnTo>
                <a:lnTo>
                  <a:pt x="266" y="5884"/>
                </a:lnTo>
                <a:lnTo>
                  <a:pt x="472" y="6031"/>
                </a:lnTo>
                <a:lnTo>
                  <a:pt x="678" y="6178"/>
                </a:lnTo>
                <a:lnTo>
                  <a:pt x="913" y="6296"/>
                </a:lnTo>
                <a:lnTo>
                  <a:pt x="1178" y="6325"/>
                </a:lnTo>
                <a:lnTo>
                  <a:pt x="1442" y="6354"/>
                </a:lnTo>
                <a:lnTo>
                  <a:pt x="1707" y="6325"/>
                </a:lnTo>
                <a:lnTo>
                  <a:pt x="2207" y="6266"/>
                </a:lnTo>
                <a:lnTo>
                  <a:pt x="2737" y="6149"/>
                </a:lnTo>
                <a:lnTo>
                  <a:pt x="3001" y="6119"/>
                </a:lnTo>
                <a:lnTo>
                  <a:pt x="3266" y="6090"/>
                </a:lnTo>
                <a:lnTo>
                  <a:pt x="3443" y="6090"/>
                </a:lnTo>
                <a:lnTo>
                  <a:pt x="3649" y="6119"/>
                </a:lnTo>
                <a:lnTo>
                  <a:pt x="4002" y="6178"/>
                </a:lnTo>
                <a:lnTo>
                  <a:pt x="4355" y="6266"/>
                </a:lnTo>
                <a:lnTo>
                  <a:pt x="4531" y="6296"/>
                </a:lnTo>
                <a:lnTo>
                  <a:pt x="4708" y="6296"/>
                </a:lnTo>
                <a:lnTo>
                  <a:pt x="4943" y="6266"/>
                </a:lnTo>
                <a:lnTo>
                  <a:pt x="5061" y="6237"/>
                </a:lnTo>
                <a:lnTo>
                  <a:pt x="5149" y="6178"/>
                </a:lnTo>
                <a:lnTo>
                  <a:pt x="5208" y="6119"/>
                </a:lnTo>
                <a:lnTo>
                  <a:pt x="5266" y="6031"/>
                </a:lnTo>
                <a:lnTo>
                  <a:pt x="5325" y="5854"/>
                </a:lnTo>
                <a:lnTo>
                  <a:pt x="5384" y="5678"/>
                </a:lnTo>
                <a:lnTo>
                  <a:pt x="5443" y="5619"/>
                </a:lnTo>
                <a:lnTo>
                  <a:pt x="5502" y="5560"/>
                </a:lnTo>
                <a:lnTo>
                  <a:pt x="5619" y="5472"/>
                </a:lnTo>
                <a:lnTo>
                  <a:pt x="5737" y="5472"/>
                </a:lnTo>
                <a:lnTo>
                  <a:pt x="5855" y="5443"/>
                </a:lnTo>
                <a:lnTo>
                  <a:pt x="5972" y="5472"/>
                </a:lnTo>
                <a:lnTo>
                  <a:pt x="6355" y="5531"/>
                </a:lnTo>
                <a:lnTo>
                  <a:pt x="6678" y="5648"/>
                </a:lnTo>
                <a:lnTo>
                  <a:pt x="6973" y="5825"/>
                </a:lnTo>
                <a:lnTo>
                  <a:pt x="7237" y="6031"/>
                </a:lnTo>
                <a:lnTo>
                  <a:pt x="7355" y="6149"/>
                </a:lnTo>
                <a:lnTo>
                  <a:pt x="7443" y="6296"/>
                </a:lnTo>
                <a:lnTo>
                  <a:pt x="7502" y="6443"/>
                </a:lnTo>
                <a:lnTo>
                  <a:pt x="7590" y="6590"/>
                </a:lnTo>
                <a:lnTo>
                  <a:pt x="7620" y="6766"/>
                </a:lnTo>
                <a:lnTo>
                  <a:pt x="7649" y="6943"/>
                </a:lnTo>
                <a:lnTo>
                  <a:pt x="7649" y="7149"/>
                </a:lnTo>
                <a:lnTo>
                  <a:pt x="7620" y="7325"/>
                </a:lnTo>
                <a:lnTo>
                  <a:pt x="7531" y="7649"/>
                </a:lnTo>
                <a:lnTo>
                  <a:pt x="7443" y="7914"/>
                </a:lnTo>
                <a:lnTo>
                  <a:pt x="7355" y="8208"/>
                </a:lnTo>
                <a:lnTo>
                  <a:pt x="7296" y="8531"/>
                </a:lnTo>
                <a:lnTo>
                  <a:pt x="7267" y="8708"/>
                </a:lnTo>
                <a:lnTo>
                  <a:pt x="7296" y="8884"/>
                </a:lnTo>
                <a:lnTo>
                  <a:pt x="7355" y="9208"/>
                </a:lnTo>
                <a:lnTo>
                  <a:pt x="7443" y="9561"/>
                </a:lnTo>
                <a:lnTo>
                  <a:pt x="7561" y="9914"/>
                </a:lnTo>
                <a:lnTo>
                  <a:pt x="7679" y="10237"/>
                </a:lnTo>
                <a:lnTo>
                  <a:pt x="7796" y="10590"/>
                </a:lnTo>
                <a:lnTo>
                  <a:pt x="7826" y="10943"/>
                </a:lnTo>
                <a:lnTo>
                  <a:pt x="7826" y="11120"/>
                </a:lnTo>
                <a:lnTo>
                  <a:pt x="7826" y="11296"/>
                </a:lnTo>
                <a:lnTo>
                  <a:pt x="7767" y="11502"/>
                </a:lnTo>
                <a:lnTo>
                  <a:pt x="7708" y="11738"/>
                </a:lnTo>
                <a:lnTo>
                  <a:pt x="7531" y="12149"/>
                </a:lnTo>
                <a:lnTo>
                  <a:pt x="7443" y="12355"/>
                </a:lnTo>
                <a:lnTo>
                  <a:pt x="7384" y="12561"/>
                </a:lnTo>
                <a:lnTo>
                  <a:pt x="7355" y="12797"/>
                </a:lnTo>
                <a:lnTo>
                  <a:pt x="7355" y="13003"/>
                </a:lnTo>
                <a:lnTo>
                  <a:pt x="7414" y="13267"/>
                </a:lnTo>
                <a:lnTo>
                  <a:pt x="7502" y="13503"/>
                </a:lnTo>
                <a:lnTo>
                  <a:pt x="7767" y="13944"/>
                </a:lnTo>
                <a:lnTo>
                  <a:pt x="7884" y="14179"/>
                </a:lnTo>
                <a:lnTo>
                  <a:pt x="8002" y="14415"/>
                </a:lnTo>
                <a:lnTo>
                  <a:pt x="8061" y="14650"/>
                </a:lnTo>
                <a:lnTo>
                  <a:pt x="8090" y="14915"/>
                </a:lnTo>
                <a:lnTo>
                  <a:pt x="8032" y="15121"/>
                </a:lnTo>
                <a:lnTo>
                  <a:pt x="7943" y="15326"/>
                </a:lnTo>
                <a:lnTo>
                  <a:pt x="7737" y="15738"/>
                </a:lnTo>
                <a:lnTo>
                  <a:pt x="7502" y="16150"/>
                </a:lnTo>
                <a:lnTo>
                  <a:pt x="7326" y="16591"/>
                </a:lnTo>
                <a:lnTo>
                  <a:pt x="7179" y="17033"/>
                </a:lnTo>
                <a:lnTo>
                  <a:pt x="7061" y="17503"/>
                </a:lnTo>
                <a:lnTo>
                  <a:pt x="6826" y="18445"/>
                </a:lnTo>
                <a:lnTo>
                  <a:pt x="6708" y="18886"/>
                </a:lnTo>
                <a:lnTo>
                  <a:pt x="6561" y="19327"/>
                </a:lnTo>
                <a:lnTo>
                  <a:pt x="6384" y="19857"/>
                </a:lnTo>
                <a:lnTo>
                  <a:pt x="6267" y="20415"/>
                </a:lnTo>
                <a:lnTo>
                  <a:pt x="6178" y="20974"/>
                </a:lnTo>
                <a:lnTo>
                  <a:pt x="6120" y="21504"/>
                </a:lnTo>
                <a:lnTo>
                  <a:pt x="6090" y="22063"/>
                </a:lnTo>
                <a:lnTo>
                  <a:pt x="6090" y="22651"/>
                </a:lnTo>
                <a:lnTo>
                  <a:pt x="6120" y="23181"/>
                </a:lnTo>
                <a:lnTo>
                  <a:pt x="6178" y="23739"/>
                </a:lnTo>
                <a:lnTo>
                  <a:pt x="6267" y="24269"/>
                </a:lnTo>
                <a:lnTo>
                  <a:pt x="6355" y="24534"/>
                </a:lnTo>
                <a:lnTo>
                  <a:pt x="6414" y="24798"/>
                </a:lnTo>
                <a:lnTo>
                  <a:pt x="6531" y="25063"/>
                </a:lnTo>
                <a:lnTo>
                  <a:pt x="6649" y="25299"/>
                </a:lnTo>
                <a:lnTo>
                  <a:pt x="6796" y="25504"/>
                </a:lnTo>
                <a:lnTo>
                  <a:pt x="7002" y="25710"/>
                </a:lnTo>
                <a:lnTo>
                  <a:pt x="7208" y="25887"/>
                </a:lnTo>
                <a:lnTo>
                  <a:pt x="7443" y="26063"/>
                </a:lnTo>
                <a:lnTo>
                  <a:pt x="7943" y="26387"/>
                </a:lnTo>
                <a:lnTo>
                  <a:pt x="8179" y="26563"/>
                </a:lnTo>
                <a:lnTo>
                  <a:pt x="8385" y="26740"/>
                </a:lnTo>
                <a:lnTo>
                  <a:pt x="8502" y="26975"/>
                </a:lnTo>
                <a:lnTo>
                  <a:pt x="8561" y="27093"/>
                </a:lnTo>
                <a:lnTo>
                  <a:pt x="8590" y="27240"/>
                </a:lnTo>
                <a:lnTo>
                  <a:pt x="8590" y="27475"/>
                </a:lnTo>
                <a:lnTo>
                  <a:pt x="8561" y="27711"/>
                </a:lnTo>
                <a:lnTo>
                  <a:pt x="8532" y="27946"/>
                </a:lnTo>
                <a:lnTo>
                  <a:pt x="8502" y="28181"/>
                </a:lnTo>
                <a:lnTo>
                  <a:pt x="8502" y="28387"/>
                </a:lnTo>
                <a:lnTo>
                  <a:pt x="8532" y="28564"/>
                </a:lnTo>
                <a:lnTo>
                  <a:pt x="8590" y="28740"/>
                </a:lnTo>
                <a:lnTo>
                  <a:pt x="8679" y="28917"/>
                </a:lnTo>
                <a:lnTo>
                  <a:pt x="8855" y="29240"/>
                </a:lnTo>
                <a:lnTo>
                  <a:pt x="9061" y="29564"/>
                </a:lnTo>
                <a:lnTo>
                  <a:pt x="9267" y="29887"/>
                </a:lnTo>
                <a:lnTo>
                  <a:pt x="9414" y="30240"/>
                </a:lnTo>
                <a:lnTo>
                  <a:pt x="9473" y="30417"/>
                </a:lnTo>
                <a:lnTo>
                  <a:pt x="9502" y="30593"/>
                </a:lnTo>
                <a:lnTo>
                  <a:pt x="9532" y="30770"/>
                </a:lnTo>
                <a:lnTo>
                  <a:pt x="9502" y="30946"/>
                </a:lnTo>
                <a:lnTo>
                  <a:pt x="9473" y="31152"/>
                </a:lnTo>
                <a:lnTo>
                  <a:pt x="9444" y="31270"/>
                </a:lnTo>
                <a:lnTo>
                  <a:pt x="9473" y="31388"/>
                </a:lnTo>
                <a:lnTo>
                  <a:pt x="9502" y="31476"/>
                </a:lnTo>
                <a:lnTo>
                  <a:pt x="9532" y="31564"/>
                </a:lnTo>
                <a:lnTo>
                  <a:pt x="9679" y="31711"/>
                </a:lnTo>
                <a:lnTo>
                  <a:pt x="10002" y="31947"/>
                </a:lnTo>
                <a:lnTo>
                  <a:pt x="10150" y="32094"/>
                </a:lnTo>
                <a:lnTo>
                  <a:pt x="10267" y="32270"/>
                </a:lnTo>
                <a:lnTo>
                  <a:pt x="10385" y="32447"/>
                </a:lnTo>
                <a:lnTo>
                  <a:pt x="10444" y="32653"/>
                </a:lnTo>
                <a:lnTo>
                  <a:pt x="10532" y="33064"/>
                </a:lnTo>
                <a:lnTo>
                  <a:pt x="10591" y="33476"/>
                </a:lnTo>
                <a:lnTo>
                  <a:pt x="10591" y="33917"/>
                </a:lnTo>
                <a:lnTo>
                  <a:pt x="10650" y="34329"/>
                </a:lnTo>
                <a:lnTo>
                  <a:pt x="10679" y="34535"/>
                </a:lnTo>
                <a:lnTo>
                  <a:pt x="10738" y="34741"/>
                </a:lnTo>
                <a:lnTo>
                  <a:pt x="10826" y="34918"/>
                </a:lnTo>
                <a:lnTo>
                  <a:pt x="10914" y="35094"/>
                </a:lnTo>
                <a:lnTo>
                  <a:pt x="11061" y="35271"/>
                </a:lnTo>
                <a:lnTo>
                  <a:pt x="11238" y="35388"/>
                </a:lnTo>
                <a:lnTo>
                  <a:pt x="11414" y="35506"/>
                </a:lnTo>
                <a:lnTo>
                  <a:pt x="11620" y="35565"/>
                </a:lnTo>
                <a:lnTo>
                  <a:pt x="12032" y="35565"/>
                </a:lnTo>
                <a:lnTo>
                  <a:pt x="12209" y="35477"/>
                </a:lnTo>
                <a:lnTo>
                  <a:pt x="12356" y="35329"/>
                </a:lnTo>
                <a:lnTo>
                  <a:pt x="11797" y="34123"/>
                </a:lnTo>
                <a:lnTo>
                  <a:pt x="11267" y="32858"/>
                </a:lnTo>
                <a:lnTo>
                  <a:pt x="10797" y="31623"/>
                </a:lnTo>
                <a:lnTo>
                  <a:pt x="10326" y="30358"/>
                </a:lnTo>
                <a:lnTo>
                  <a:pt x="10208" y="29976"/>
                </a:lnTo>
                <a:lnTo>
                  <a:pt x="10179" y="29770"/>
                </a:lnTo>
                <a:lnTo>
                  <a:pt x="10150" y="29564"/>
                </a:lnTo>
                <a:lnTo>
                  <a:pt x="10150" y="29358"/>
                </a:lnTo>
                <a:lnTo>
                  <a:pt x="10208" y="29181"/>
                </a:lnTo>
                <a:lnTo>
                  <a:pt x="10267" y="29034"/>
                </a:lnTo>
                <a:lnTo>
                  <a:pt x="10385" y="28887"/>
                </a:lnTo>
                <a:lnTo>
                  <a:pt x="10503" y="28946"/>
                </a:lnTo>
                <a:lnTo>
                  <a:pt x="10620" y="29005"/>
                </a:lnTo>
                <a:lnTo>
                  <a:pt x="10797" y="29181"/>
                </a:lnTo>
                <a:lnTo>
                  <a:pt x="10944" y="29387"/>
                </a:lnTo>
                <a:lnTo>
                  <a:pt x="11061" y="29652"/>
                </a:lnTo>
                <a:lnTo>
                  <a:pt x="11150" y="29887"/>
                </a:lnTo>
                <a:lnTo>
                  <a:pt x="11209" y="30182"/>
                </a:lnTo>
                <a:lnTo>
                  <a:pt x="11326" y="30711"/>
                </a:lnTo>
                <a:lnTo>
                  <a:pt x="11414" y="31182"/>
                </a:lnTo>
                <a:lnTo>
                  <a:pt x="11562" y="31623"/>
                </a:lnTo>
                <a:lnTo>
                  <a:pt x="11738" y="32035"/>
                </a:lnTo>
                <a:lnTo>
                  <a:pt x="11973" y="32447"/>
                </a:lnTo>
                <a:lnTo>
                  <a:pt x="12209" y="32858"/>
                </a:lnTo>
                <a:lnTo>
                  <a:pt x="12503" y="33211"/>
                </a:lnTo>
                <a:lnTo>
                  <a:pt x="12797" y="33564"/>
                </a:lnTo>
                <a:lnTo>
                  <a:pt x="13121" y="33888"/>
                </a:lnTo>
                <a:lnTo>
                  <a:pt x="13621" y="34329"/>
                </a:lnTo>
                <a:lnTo>
                  <a:pt x="13827" y="34565"/>
                </a:lnTo>
                <a:lnTo>
                  <a:pt x="13915" y="34682"/>
                </a:lnTo>
                <a:lnTo>
                  <a:pt x="14003" y="34829"/>
                </a:lnTo>
                <a:lnTo>
                  <a:pt x="14091" y="35094"/>
                </a:lnTo>
                <a:lnTo>
                  <a:pt x="14180" y="35388"/>
                </a:lnTo>
                <a:lnTo>
                  <a:pt x="14238" y="35653"/>
                </a:lnTo>
                <a:lnTo>
                  <a:pt x="14327" y="35947"/>
                </a:lnTo>
                <a:lnTo>
                  <a:pt x="14415" y="36124"/>
                </a:lnTo>
                <a:lnTo>
                  <a:pt x="14533" y="36300"/>
                </a:lnTo>
                <a:lnTo>
                  <a:pt x="14797" y="36653"/>
                </a:lnTo>
                <a:lnTo>
                  <a:pt x="15062" y="36977"/>
                </a:lnTo>
                <a:lnTo>
                  <a:pt x="15356" y="37300"/>
                </a:lnTo>
                <a:lnTo>
                  <a:pt x="15444" y="37506"/>
                </a:lnTo>
                <a:lnTo>
                  <a:pt x="15533" y="37712"/>
                </a:lnTo>
                <a:lnTo>
                  <a:pt x="15592" y="37918"/>
                </a:lnTo>
                <a:lnTo>
                  <a:pt x="15621" y="38124"/>
                </a:lnTo>
                <a:lnTo>
                  <a:pt x="15621" y="38330"/>
                </a:lnTo>
                <a:lnTo>
                  <a:pt x="15562" y="38536"/>
                </a:lnTo>
                <a:lnTo>
                  <a:pt x="15474" y="38712"/>
                </a:lnTo>
                <a:lnTo>
                  <a:pt x="15327" y="38859"/>
                </a:lnTo>
                <a:lnTo>
                  <a:pt x="15356" y="39124"/>
                </a:lnTo>
                <a:lnTo>
                  <a:pt x="15444" y="39359"/>
                </a:lnTo>
                <a:lnTo>
                  <a:pt x="15592" y="39565"/>
                </a:lnTo>
                <a:lnTo>
                  <a:pt x="15797" y="39771"/>
                </a:lnTo>
                <a:lnTo>
                  <a:pt x="16003" y="39948"/>
                </a:lnTo>
                <a:lnTo>
                  <a:pt x="16239" y="40095"/>
                </a:lnTo>
                <a:lnTo>
                  <a:pt x="16503" y="40213"/>
                </a:lnTo>
                <a:lnTo>
                  <a:pt x="16768" y="40301"/>
                </a:lnTo>
                <a:lnTo>
                  <a:pt x="17298" y="40418"/>
                </a:lnTo>
                <a:lnTo>
                  <a:pt x="17827" y="40536"/>
                </a:lnTo>
                <a:lnTo>
                  <a:pt x="18092" y="40624"/>
                </a:lnTo>
                <a:lnTo>
                  <a:pt x="18357" y="40683"/>
                </a:lnTo>
                <a:lnTo>
                  <a:pt x="18592" y="40801"/>
                </a:lnTo>
                <a:lnTo>
                  <a:pt x="18827" y="40948"/>
                </a:lnTo>
                <a:lnTo>
                  <a:pt x="19651" y="41507"/>
                </a:lnTo>
                <a:lnTo>
                  <a:pt x="20033" y="41742"/>
                </a:lnTo>
                <a:lnTo>
                  <a:pt x="20386" y="41978"/>
                </a:lnTo>
                <a:lnTo>
                  <a:pt x="20769" y="42154"/>
                </a:lnTo>
                <a:lnTo>
                  <a:pt x="21181" y="42301"/>
                </a:lnTo>
                <a:lnTo>
                  <a:pt x="21681" y="42389"/>
                </a:lnTo>
                <a:lnTo>
                  <a:pt x="22240" y="42419"/>
                </a:lnTo>
                <a:lnTo>
                  <a:pt x="22622" y="42389"/>
                </a:lnTo>
                <a:lnTo>
                  <a:pt x="23034" y="42331"/>
                </a:lnTo>
                <a:lnTo>
                  <a:pt x="23475" y="42242"/>
                </a:lnTo>
                <a:lnTo>
                  <a:pt x="23916" y="42154"/>
                </a:lnTo>
                <a:lnTo>
                  <a:pt x="24358" y="42125"/>
                </a:lnTo>
                <a:lnTo>
                  <a:pt x="24769" y="42125"/>
                </a:lnTo>
                <a:lnTo>
                  <a:pt x="24946" y="42183"/>
                </a:lnTo>
                <a:lnTo>
                  <a:pt x="25152" y="42272"/>
                </a:lnTo>
                <a:lnTo>
                  <a:pt x="25328" y="42360"/>
                </a:lnTo>
                <a:lnTo>
                  <a:pt x="25475" y="42507"/>
                </a:lnTo>
                <a:lnTo>
                  <a:pt x="25623" y="42654"/>
                </a:lnTo>
                <a:lnTo>
                  <a:pt x="25740" y="42801"/>
                </a:lnTo>
                <a:lnTo>
                  <a:pt x="25858" y="42948"/>
                </a:lnTo>
                <a:lnTo>
                  <a:pt x="25976" y="43066"/>
                </a:lnTo>
                <a:lnTo>
                  <a:pt x="26152" y="43154"/>
                </a:lnTo>
                <a:lnTo>
                  <a:pt x="26299" y="43242"/>
                </a:lnTo>
                <a:lnTo>
                  <a:pt x="26476" y="43272"/>
                </a:lnTo>
                <a:lnTo>
                  <a:pt x="27035" y="43272"/>
                </a:lnTo>
                <a:lnTo>
                  <a:pt x="27388" y="43242"/>
                </a:lnTo>
                <a:lnTo>
                  <a:pt x="27829" y="43242"/>
                </a:lnTo>
                <a:lnTo>
                  <a:pt x="28241" y="43272"/>
                </a:lnTo>
                <a:lnTo>
                  <a:pt x="28652" y="43331"/>
                </a:lnTo>
                <a:lnTo>
                  <a:pt x="29064" y="43419"/>
                </a:lnTo>
                <a:lnTo>
                  <a:pt x="29476" y="43537"/>
                </a:lnTo>
                <a:lnTo>
                  <a:pt x="29888" y="43684"/>
                </a:lnTo>
                <a:lnTo>
                  <a:pt x="30270" y="43860"/>
                </a:lnTo>
                <a:lnTo>
                  <a:pt x="30623" y="44096"/>
                </a:lnTo>
                <a:lnTo>
                  <a:pt x="30653" y="44390"/>
                </a:lnTo>
                <a:lnTo>
                  <a:pt x="30741" y="44684"/>
                </a:lnTo>
                <a:lnTo>
                  <a:pt x="30888" y="44949"/>
                </a:lnTo>
                <a:lnTo>
                  <a:pt x="31065" y="45184"/>
                </a:lnTo>
                <a:lnTo>
                  <a:pt x="31300" y="45419"/>
                </a:lnTo>
                <a:lnTo>
                  <a:pt x="31535" y="45596"/>
                </a:lnTo>
                <a:lnTo>
                  <a:pt x="31829" y="45743"/>
                </a:lnTo>
                <a:lnTo>
                  <a:pt x="32124" y="45860"/>
                </a:lnTo>
                <a:lnTo>
                  <a:pt x="32418" y="45919"/>
                </a:lnTo>
                <a:lnTo>
                  <a:pt x="32712" y="45978"/>
                </a:lnTo>
                <a:lnTo>
                  <a:pt x="33006" y="46008"/>
                </a:lnTo>
                <a:lnTo>
                  <a:pt x="33330" y="46008"/>
                </a:lnTo>
                <a:lnTo>
                  <a:pt x="33947" y="45978"/>
                </a:lnTo>
                <a:lnTo>
                  <a:pt x="34565" y="45890"/>
                </a:lnTo>
                <a:lnTo>
                  <a:pt x="34565" y="45802"/>
                </a:lnTo>
                <a:lnTo>
                  <a:pt x="34565" y="45713"/>
                </a:lnTo>
                <a:lnTo>
                  <a:pt x="34624" y="45596"/>
                </a:lnTo>
                <a:lnTo>
                  <a:pt x="34771" y="45478"/>
                </a:lnTo>
                <a:lnTo>
                  <a:pt x="34918" y="45419"/>
                </a:lnTo>
                <a:lnTo>
                  <a:pt x="35095" y="45390"/>
                </a:lnTo>
                <a:lnTo>
                  <a:pt x="35300" y="45390"/>
                </a:lnTo>
                <a:lnTo>
                  <a:pt x="35477" y="45419"/>
                </a:lnTo>
                <a:lnTo>
                  <a:pt x="35653" y="45507"/>
                </a:lnTo>
                <a:lnTo>
                  <a:pt x="35801" y="45625"/>
                </a:lnTo>
                <a:lnTo>
                  <a:pt x="35948" y="45743"/>
                </a:lnTo>
                <a:lnTo>
                  <a:pt x="36065" y="45890"/>
                </a:lnTo>
                <a:lnTo>
                  <a:pt x="36154" y="46037"/>
                </a:lnTo>
                <a:lnTo>
                  <a:pt x="36242" y="46184"/>
                </a:lnTo>
                <a:lnTo>
                  <a:pt x="36301" y="46361"/>
                </a:lnTo>
                <a:lnTo>
                  <a:pt x="36359" y="46537"/>
                </a:lnTo>
                <a:lnTo>
                  <a:pt x="36389" y="46714"/>
                </a:lnTo>
                <a:lnTo>
                  <a:pt x="36389" y="46919"/>
                </a:lnTo>
                <a:lnTo>
                  <a:pt x="36389" y="47096"/>
                </a:lnTo>
                <a:lnTo>
                  <a:pt x="36359" y="47272"/>
                </a:lnTo>
                <a:lnTo>
                  <a:pt x="36301" y="47449"/>
                </a:lnTo>
                <a:lnTo>
                  <a:pt x="36242" y="47625"/>
                </a:lnTo>
                <a:lnTo>
                  <a:pt x="36154" y="47773"/>
                </a:lnTo>
                <a:lnTo>
                  <a:pt x="36036" y="47949"/>
                </a:lnTo>
                <a:lnTo>
                  <a:pt x="35918" y="48067"/>
                </a:lnTo>
                <a:lnTo>
                  <a:pt x="35742" y="48214"/>
                </a:lnTo>
                <a:lnTo>
                  <a:pt x="35565" y="48361"/>
                </a:lnTo>
                <a:lnTo>
                  <a:pt x="35153" y="48567"/>
                </a:lnTo>
                <a:lnTo>
                  <a:pt x="34742" y="48773"/>
                </a:lnTo>
                <a:lnTo>
                  <a:pt x="34536" y="48890"/>
                </a:lnTo>
                <a:lnTo>
                  <a:pt x="34330" y="49037"/>
                </a:lnTo>
                <a:lnTo>
                  <a:pt x="34183" y="49185"/>
                </a:lnTo>
                <a:lnTo>
                  <a:pt x="34036" y="49390"/>
                </a:lnTo>
                <a:lnTo>
                  <a:pt x="33918" y="49626"/>
                </a:lnTo>
                <a:lnTo>
                  <a:pt x="33889" y="49832"/>
                </a:lnTo>
                <a:lnTo>
                  <a:pt x="33859" y="50067"/>
                </a:lnTo>
                <a:lnTo>
                  <a:pt x="33918" y="50273"/>
                </a:lnTo>
                <a:lnTo>
                  <a:pt x="33947" y="50361"/>
                </a:lnTo>
                <a:lnTo>
                  <a:pt x="34006" y="50449"/>
                </a:lnTo>
                <a:lnTo>
                  <a:pt x="34094" y="50538"/>
                </a:lnTo>
                <a:lnTo>
                  <a:pt x="34183" y="50596"/>
                </a:lnTo>
                <a:lnTo>
                  <a:pt x="34183" y="50596"/>
                </a:lnTo>
                <a:lnTo>
                  <a:pt x="33977" y="50538"/>
                </a:lnTo>
                <a:lnTo>
                  <a:pt x="33771" y="50479"/>
                </a:lnTo>
                <a:lnTo>
                  <a:pt x="33565" y="50449"/>
                </a:lnTo>
                <a:lnTo>
                  <a:pt x="33359" y="50479"/>
                </a:lnTo>
                <a:lnTo>
                  <a:pt x="33271" y="50508"/>
                </a:lnTo>
                <a:lnTo>
                  <a:pt x="33183" y="50567"/>
                </a:lnTo>
                <a:lnTo>
                  <a:pt x="33006" y="50714"/>
                </a:lnTo>
                <a:lnTo>
                  <a:pt x="32947" y="50802"/>
                </a:lnTo>
                <a:lnTo>
                  <a:pt x="32918" y="50891"/>
                </a:lnTo>
                <a:lnTo>
                  <a:pt x="32918" y="50979"/>
                </a:lnTo>
                <a:lnTo>
                  <a:pt x="32918" y="51097"/>
                </a:lnTo>
                <a:lnTo>
                  <a:pt x="32977" y="51244"/>
                </a:lnTo>
                <a:lnTo>
                  <a:pt x="33065" y="51361"/>
                </a:lnTo>
                <a:lnTo>
                  <a:pt x="33418" y="51744"/>
                </a:lnTo>
                <a:lnTo>
                  <a:pt x="33624" y="51950"/>
                </a:lnTo>
                <a:lnTo>
                  <a:pt x="34683" y="51479"/>
                </a:lnTo>
                <a:lnTo>
                  <a:pt x="35712" y="50949"/>
                </a:lnTo>
                <a:lnTo>
                  <a:pt x="36742" y="50391"/>
                </a:lnTo>
                <a:lnTo>
                  <a:pt x="37742" y="49773"/>
                </a:lnTo>
                <a:lnTo>
                  <a:pt x="38683" y="49126"/>
                </a:lnTo>
                <a:lnTo>
                  <a:pt x="39625" y="48449"/>
                </a:lnTo>
                <a:lnTo>
                  <a:pt x="40537" y="47743"/>
                </a:lnTo>
                <a:lnTo>
                  <a:pt x="41419" y="47008"/>
                </a:lnTo>
                <a:lnTo>
                  <a:pt x="42272" y="46213"/>
                </a:lnTo>
                <a:lnTo>
                  <a:pt x="43096" y="45419"/>
                </a:lnTo>
                <a:lnTo>
                  <a:pt x="43890" y="44566"/>
                </a:lnTo>
                <a:lnTo>
                  <a:pt x="44655" y="43684"/>
                </a:lnTo>
                <a:lnTo>
                  <a:pt x="45361" y="42801"/>
                </a:lnTo>
                <a:lnTo>
                  <a:pt x="46037" y="41860"/>
                </a:lnTo>
                <a:lnTo>
                  <a:pt x="46685" y="40889"/>
                </a:lnTo>
                <a:lnTo>
                  <a:pt x="47302" y="39918"/>
                </a:lnTo>
                <a:lnTo>
                  <a:pt x="47067" y="40007"/>
                </a:lnTo>
                <a:lnTo>
                  <a:pt x="46802" y="40065"/>
                </a:lnTo>
                <a:lnTo>
                  <a:pt x="46155" y="40213"/>
                </a:lnTo>
                <a:lnTo>
                  <a:pt x="46008" y="40242"/>
                </a:lnTo>
                <a:lnTo>
                  <a:pt x="45949" y="40242"/>
                </a:lnTo>
                <a:lnTo>
                  <a:pt x="45890" y="40213"/>
                </a:lnTo>
                <a:lnTo>
                  <a:pt x="45832" y="40183"/>
                </a:lnTo>
                <a:lnTo>
                  <a:pt x="45773" y="40124"/>
                </a:lnTo>
                <a:lnTo>
                  <a:pt x="45714" y="40007"/>
                </a:lnTo>
                <a:lnTo>
                  <a:pt x="45684" y="39889"/>
                </a:lnTo>
                <a:lnTo>
                  <a:pt x="45626" y="39742"/>
                </a:lnTo>
                <a:lnTo>
                  <a:pt x="45567" y="39683"/>
                </a:lnTo>
                <a:lnTo>
                  <a:pt x="45508" y="39624"/>
                </a:lnTo>
                <a:lnTo>
                  <a:pt x="45361" y="39565"/>
                </a:lnTo>
                <a:lnTo>
                  <a:pt x="45126" y="39565"/>
                </a:lnTo>
                <a:lnTo>
                  <a:pt x="45037" y="39624"/>
                </a:lnTo>
                <a:lnTo>
                  <a:pt x="44949" y="39712"/>
                </a:lnTo>
                <a:lnTo>
                  <a:pt x="44861" y="39830"/>
                </a:lnTo>
                <a:lnTo>
                  <a:pt x="44773" y="39918"/>
                </a:lnTo>
                <a:lnTo>
                  <a:pt x="44684" y="40036"/>
                </a:lnTo>
                <a:lnTo>
                  <a:pt x="44537" y="40095"/>
                </a:lnTo>
                <a:lnTo>
                  <a:pt x="44361" y="40124"/>
                </a:lnTo>
                <a:lnTo>
                  <a:pt x="44214" y="40124"/>
                </a:lnTo>
                <a:lnTo>
                  <a:pt x="44008" y="40095"/>
                </a:lnTo>
                <a:lnTo>
                  <a:pt x="43831" y="40065"/>
                </a:lnTo>
                <a:lnTo>
                  <a:pt x="43655" y="40036"/>
                </a:lnTo>
                <a:lnTo>
                  <a:pt x="43508" y="40065"/>
                </a:lnTo>
                <a:lnTo>
                  <a:pt x="43331" y="40124"/>
                </a:lnTo>
                <a:lnTo>
                  <a:pt x="43243" y="40183"/>
                </a:lnTo>
                <a:lnTo>
                  <a:pt x="43155" y="40271"/>
                </a:lnTo>
                <a:lnTo>
                  <a:pt x="43008" y="40477"/>
                </a:lnTo>
                <a:lnTo>
                  <a:pt x="42831" y="40624"/>
                </a:lnTo>
                <a:lnTo>
                  <a:pt x="42625" y="40742"/>
                </a:lnTo>
                <a:lnTo>
                  <a:pt x="42390" y="40830"/>
                </a:lnTo>
                <a:lnTo>
                  <a:pt x="42154" y="40889"/>
                </a:lnTo>
                <a:lnTo>
                  <a:pt x="40772" y="40889"/>
                </a:lnTo>
                <a:lnTo>
                  <a:pt x="40419" y="40919"/>
                </a:lnTo>
                <a:lnTo>
                  <a:pt x="40272" y="40977"/>
                </a:lnTo>
                <a:lnTo>
                  <a:pt x="40095" y="41036"/>
                </a:lnTo>
                <a:lnTo>
                  <a:pt x="39978" y="41124"/>
                </a:lnTo>
                <a:lnTo>
                  <a:pt x="39831" y="41242"/>
                </a:lnTo>
                <a:lnTo>
                  <a:pt x="39742" y="41389"/>
                </a:lnTo>
                <a:lnTo>
                  <a:pt x="39625" y="41507"/>
                </a:lnTo>
                <a:lnTo>
                  <a:pt x="39419" y="41654"/>
                </a:lnTo>
                <a:lnTo>
                  <a:pt x="39242" y="41772"/>
                </a:lnTo>
                <a:lnTo>
                  <a:pt x="39125" y="41919"/>
                </a:lnTo>
                <a:lnTo>
                  <a:pt x="39036" y="42095"/>
                </a:lnTo>
                <a:lnTo>
                  <a:pt x="38978" y="42272"/>
                </a:lnTo>
                <a:lnTo>
                  <a:pt x="38889" y="42478"/>
                </a:lnTo>
                <a:lnTo>
                  <a:pt x="38830" y="42566"/>
                </a:lnTo>
                <a:lnTo>
                  <a:pt x="38742" y="42654"/>
                </a:lnTo>
                <a:lnTo>
                  <a:pt x="38536" y="42831"/>
                </a:lnTo>
                <a:lnTo>
                  <a:pt x="38066" y="43095"/>
                </a:lnTo>
                <a:lnTo>
                  <a:pt x="37889" y="43242"/>
                </a:lnTo>
                <a:lnTo>
                  <a:pt x="37713" y="43419"/>
                </a:lnTo>
                <a:lnTo>
                  <a:pt x="37536" y="43595"/>
                </a:lnTo>
                <a:lnTo>
                  <a:pt x="37418" y="43772"/>
                </a:lnTo>
                <a:lnTo>
                  <a:pt x="37271" y="43978"/>
                </a:lnTo>
                <a:lnTo>
                  <a:pt x="37183" y="44184"/>
                </a:lnTo>
                <a:lnTo>
                  <a:pt x="37095" y="44419"/>
                </a:lnTo>
                <a:lnTo>
                  <a:pt x="37036" y="44625"/>
                </a:lnTo>
                <a:lnTo>
                  <a:pt x="36977" y="44860"/>
                </a:lnTo>
                <a:lnTo>
                  <a:pt x="36889" y="44949"/>
                </a:lnTo>
                <a:lnTo>
                  <a:pt x="36860" y="44978"/>
                </a:lnTo>
                <a:lnTo>
                  <a:pt x="36830" y="44978"/>
                </a:lnTo>
                <a:lnTo>
                  <a:pt x="36742" y="44919"/>
                </a:lnTo>
                <a:lnTo>
                  <a:pt x="36683" y="44831"/>
                </a:lnTo>
                <a:lnTo>
                  <a:pt x="36624" y="44743"/>
                </a:lnTo>
                <a:lnTo>
                  <a:pt x="36477" y="44537"/>
                </a:lnTo>
                <a:lnTo>
                  <a:pt x="36448" y="44448"/>
                </a:lnTo>
                <a:lnTo>
                  <a:pt x="36448" y="44390"/>
                </a:lnTo>
                <a:lnTo>
                  <a:pt x="36418" y="44331"/>
                </a:lnTo>
                <a:lnTo>
                  <a:pt x="36359" y="44272"/>
                </a:lnTo>
                <a:lnTo>
                  <a:pt x="36271" y="44243"/>
                </a:lnTo>
                <a:lnTo>
                  <a:pt x="36183" y="44272"/>
                </a:lnTo>
                <a:lnTo>
                  <a:pt x="35889" y="44360"/>
                </a:lnTo>
                <a:lnTo>
                  <a:pt x="35448" y="44596"/>
                </a:lnTo>
                <a:lnTo>
                  <a:pt x="35330" y="44478"/>
                </a:lnTo>
                <a:lnTo>
                  <a:pt x="35212" y="44390"/>
                </a:lnTo>
                <a:lnTo>
                  <a:pt x="35065" y="44331"/>
                </a:lnTo>
                <a:lnTo>
                  <a:pt x="34918" y="44301"/>
                </a:lnTo>
                <a:lnTo>
                  <a:pt x="34624" y="44272"/>
                </a:lnTo>
                <a:lnTo>
                  <a:pt x="34300" y="44272"/>
                </a:lnTo>
                <a:lnTo>
                  <a:pt x="33947" y="44301"/>
                </a:lnTo>
                <a:lnTo>
                  <a:pt x="33624" y="44301"/>
                </a:lnTo>
                <a:lnTo>
                  <a:pt x="33300" y="44243"/>
                </a:lnTo>
                <a:lnTo>
                  <a:pt x="33153" y="44213"/>
                </a:lnTo>
                <a:lnTo>
                  <a:pt x="33006" y="44125"/>
                </a:lnTo>
                <a:lnTo>
                  <a:pt x="32830" y="43978"/>
                </a:lnTo>
                <a:lnTo>
                  <a:pt x="32682" y="43801"/>
                </a:lnTo>
                <a:lnTo>
                  <a:pt x="32565" y="43595"/>
                </a:lnTo>
                <a:lnTo>
                  <a:pt x="32506" y="43360"/>
                </a:lnTo>
                <a:lnTo>
                  <a:pt x="32447" y="43125"/>
                </a:lnTo>
                <a:lnTo>
                  <a:pt x="32418" y="42860"/>
                </a:lnTo>
                <a:lnTo>
                  <a:pt x="32359" y="42360"/>
                </a:lnTo>
                <a:lnTo>
                  <a:pt x="32329" y="42125"/>
                </a:lnTo>
                <a:lnTo>
                  <a:pt x="32271" y="41860"/>
                </a:lnTo>
                <a:lnTo>
                  <a:pt x="32212" y="41625"/>
                </a:lnTo>
                <a:lnTo>
                  <a:pt x="32094" y="41389"/>
                </a:lnTo>
                <a:lnTo>
                  <a:pt x="31976" y="41213"/>
                </a:lnTo>
                <a:lnTo>
                  <a:pt x="31800" y="41036"/>
                </a:lnTo>
                <a:lnTo>
                  <a:pt x="31594" y="40919"/>
                </a:lnTo>
                <a:lnTo>
                  <a:pt x="31506" y="40889"/>
                </a:lnTo>
                <a:lnTo>
                  <a:pt x="31241" y="40889"/>
                </a:lnTo>
                <a:lnTo>
                  <a:pt x="31094" y="40919"/>
                </a:lnTo>
                <a:lnTo>
                  <a:pt x="30829" y="41007"/>
                </a:lnTo>
                <a:lnTo>
                  <a:pt x="30329" y="41301"/>
                </a:lnTo>
                <a:lnTo>
                  <a:pt x="30182" y="41360"/>
                </a:lnTo>
                <a:lnTo>
                  <a:pt x="30035" y="41389"/>
                </a:lnTo>
                <a:lnTo>
                  <a:pt x="29741" y="41389"/>
                </a:lnTo>
                <a:lnTo>
                  <a:pt x="29623" y="41360"/>
                </a:lnTo>
                <a:lnTo>
                  <a:pt x="29505" y="41330"/>
                </a:lnTo>
                <a:lnTo>
                  <a:pt x="29388" y="41242"/>
                </a:lnTo>
                <a:lnTo>
                  <a:pt x="29329" y="41124"/>
                </a:lnTo>
                <a:lnTo>
                  <a:pt x="29300" y="41036"/>
                </a:lnTo>
                <a:lnTo>
                  <a:pt x="29270" y="40919"/>
                </a:lnTo>
                <a:lnTo>
                  <a:pt x="29270" y="40742"/>
                </a:lnTo>
                <a:lnTo>
                  <a:pt x="29388" y="36800"/>
                </a:lnTo>
                <a:lnTo>
                  <a:pt x="27799" y="37036"/>
                </a:lnTo>
                <a:lnTo>
                  <a:pt x="27593" y="37065"/>
                </a:lnTo>
                <a:lnTo>
                  <a:pt x="27476" y="37124"/>
                </a:lnTo>
                <a:lnTo>
                  <a:pt x="27388" y="37183"/>
                </a:lnTo>
                <a:lnTo>
                  <a:pt x="27299" y="37271"/>
                </a:lnTo>
                <a:lnTo>
                  <a:pt x="27240" y="37389"/>
                </a:lnTo>
                <a:lnTo>
                  <a:pt x="27211" y="37506"/>
                </a:lnTo>
                <a:lnTo>
                  <a:pt x="27211" y="37653"/>
                </a:lnTo>
                <a:lnTo>
                  <a:pt x="27240" y="37948"/>
                </a:lnTo>
                <a:lnTo>
                  <a:pt x="27270" y="38242"/>
                </a:lnTo>
                <a:lnTo>
                  <a:pt x="27270" y="38448"/>
                </a:lnTo>
                <a:lnTo>
                  <a:pt x="27240" y="38683"/>
                </a:lnTo>
                <a:lnTo>
                  <a:pt x="27182" y="38889"/>
                </a:lnTo>
                <a:lnTo>
                  <a:pt x="27064" y="39095"/>
                </a:lnTo>
                <a:lnTo>
                  <a:pt x="26946" y="39271"/>
                </a:lnTo>
                <a:lnTo>
                  <a:pt x="26799" y="39448"/>
                </a:lnTo>
                <a:lnTo>
                  <a:pt x="26623" y="39595"/>
                </a:lnTo>
                <a:lnTo>
                  <a:pt x="26446" y="39742"/>
                </a:lnTo>
                <a:lnTo>
                  <a:pt x="26270" y="39830"/>
                </a:lnTo>
                <a:lnTo>
                  <a:pt x="26093" y="39889"/>
                </a:lnTo>
                <a:lnTo>
                  <a:pt x="25887" y="39948"/>
                </a:lnTo>
                <a:lnTo>
                  <a:pt x="25711" y="39977"/>
                </a:lnTo>
                <a:lnTo>
                  <a:pt x="25299" y="39977"/>
                </a:lnTo>
                <a:lnTo>
                  <a:pt x="24917" y="39918"/>
                </a:lnTo>
                <a:lnTo>
                  <a:pt x="24534" y="39771"/>
                </a:lnTo>
                <a:lnTo>
                  <a:pt x="24181" y="39595"/>
                </a:lnTo>
                <a:lnTo>
                  <a:pt x="23828" y="39389"/>
                </a:lnTo>
                <a:lnTo>
                  <a:pt x="23534" y="39095"/>
                </a:lnTo>
                <a:lnTo>
                  <a:pt x="23269" y="38801"/>
                </a:lnTo>
                <a:lnTo>
                  <a:pt x="23034" y="38477"/>
                </a:lnTo>
                <a:lnTo>
                  <a:pt x="22828" y="38153"/>
                </a:lnTo>
                <a:lnTo>
                  <a:pt x="22651" y="37800"/>
                </a:lnTo>
                <a:lnTo>
                  <a:pt x="22504" y="37418"/>
                </a:lnTo>
                <a:lnTo>
                  <a:pt x="22357" y="37036"/>
                </a:lnTo>
                <a:lnTo>
                  <a:pt x="22093" y="36271"/>
                </a:lnTo>
                <a:lnTo>
                  <a:pt x="22210" y="36212"/>
                </a:lnTo>
                <a:lnTo>
                  <a:pt x="22328" y="36124"/>
                </a:lnTo>
                <a:lnTo>
                  <a:pt x="22446" y="36006"/>
                </a:lnTo>
                <a:lnTo>
                  <a:pt x="22534" y="35888"/>
                </a:lnTo>
                <a:lnTo>
                  <a:pt x="22710" y="35653"/>
                </a:lnTo>
                <a:lnTo>
                  <a:pt x="22799" y="35359"/>
                </a:lnTo>
                <a:lnTo>
                  <a:pt x="22828" y="35065"/>
                </a:lnTo>
                <a:lnTo>
                  <a:pt x="22799" y="34741"/>
                </a:lnTo>
                <a:lnTo>
                  <a:pt x="22769" y="34594"/>
                </a:lnTo>
                <a:lnTo>
                  <a:pt x="22710" y="34476"/>
                </a:lnTo>
                <a:lnTo>
                  <a:pt x="22651" y="34329"/>
                </a:lnTo>
                <a:lnTo>
                  <a:pt x="22563" y="34212"/>
                </a:lnTo>
                <a:lnTo>
                  <a:pt x="22387" y="34006"/>
                </a:lnTo>
                <a:lnTo>
                  <a:pt x="22328" y="33917"/>
                </a:lnTo>
                <a:lnTo>
                  <a:pt x="22269" y="33800"/>
                </a:lnTo>
                <a:lnTo>
                  <a:pt x="22269" y="33682"/>
                </a:lnTo>
                <a:lnTo>
                  <a:pt x="22269" y="33594"/>
                </a:lnTo>
                <a:lnTo>
                  <a:pt x="22357" y="33388"/>
                </a:lnTo>
                <a:lnTo>
                  <a:pt x="22504" y="33211"/>
                </a:lnTo>
                <a:lnTo>
                  <a:pt x="22681" y="33035"/>
                </a:lnTo>
                <a:lnTo>
                  <a:pt x="22828" y="32858"/>
                </a:lnTo>
                <a:lnTo>
                  <a:pt x="22946" y="32682"/>
                </a:lnTo>
                <a:lnTo>
                  <a:pt x="22975" y="32594"/>
                </a:lnTo>
                <a:lnTo>
                  <a:pt x="23004" y="32506"/>
                </a:lnTo>
                <a:lnTo>
                  <a:pt x="22975" y="32417"/>
                </a:lnTo>
                <a:lnTo>
                  <a:pt x="22946" y="32329"/>
                </a:lnTo>
                <a:lnTo>
                  <a:pt x="28123" y="31652"/>
                </a:lnTo>
                <a:lnTo>
                  <a:pt x="27946" y="31476"/>
                </a:lnTo>
                <a:lnTo>
                  <a:pt x="27799" y="31241"/>
                </a:lnTo>
                <a:lnTo>
                  <a:pt x="27682" y="31005"/>
                </a:lnTo>
                <a:lnTo>
                  <a:pt x="27623" y="30741"/>
                </a:lnTo>
                <a:lnTo>
                  <a:pt x="27652" y="30711"/>
                </a:lnTo>
                <a:lnTo>
                  <a:pt x="27652" y="30682"/>
                </a:lnTo>
                <a:lnTo>
                  <a:pt x="27770" y="30652"/>
                </a:lnTo>
                <a:lnTo>
                  <a:pt x="27946" y="30623"/>
                </a:lnTo>
                <a:lnTo>
                  <a:pt x="28741" y="30623"/>
                </a:lnTo>
                <a:lnTo>
                  <a:pt x="29388" y="30682"/>
                </a:lnTo>
                <a:lnTo>
                  <a:pt x="30712" y="30829"/>
                </a:lnTo>
                <a:lnTo>
                  <a:pt x="31447" y="30976"/>
                </a:lnTo>
                <a:lnTo>
                  <a:pt x="31712" y="31064"/>
                </a:lnTo>
                <a:lnTo>
                  <a:pt x="31918" y="31211"/>
                </a:lnTo>
                <a:lnTo>
                  <a:pt x="32094" y="31388"/>
                </a:lnTo>
                <a:lnTo>
                  <a:pt x="32241" y="31652"/>
                </a:lnTo>
                <a:lnTo>
                  <a:pt x="32418" y="32064"/>
                </a:lnTo>
                <a:lnTo>
                  <a:pt x="32565" y="32447"/>
                </a:lnTo>
                <a:lnTo>
                  <a:pt x="32741" y="32829"/>
                </a:lnTo>
                <a:lnTo>
                  <a:pt x="32859" y="33035"/>
                </a:lnTo>
                <a:lnTo>
                  <a:pt x="33006" y="33211"/>
                </a:lnTo>
                <a:lnTo>
                  <a:pt x="33094" y="33359"/>
                </a:lnTo>
                <a:lnTo>
                  <a:pt x="33183" y="33506"/>
                </a:lnTo>
                <a:lnTo>
                  <a:pt x="33241" y="33653"/>
                </a:lnTo>
                <a:lnTo>
                  <a:pt x="33300" y="33800"/>
                </a:lnTo>
                <a:lnTo>
                  <a:pt x="33330" y="33947"/>
                </a:lnTo>
                <a:lnTo>
                  <a:pt x="33388" y="34094"/>
                </a:lnTo>
                <a:lnTo>
                  <a:pt x="33447" y="34153"/>
                </a:lnTo>
                <a:lnTo>
                  <a:pt x="33536" y="34212"/>
                </a:lnTo>
                <a:lnTo>
                  <a:pt x="33741" y="34270"/>
                </a:lnTo>
                <a:lnTo>
                  <a:pt x="33889" y="34300"/>
                </a:lnTo>
                <a:lnTo>
                  <a:pt x="34036" y="34300"/>
                </a:lnTo>
                <a:lnTo>
                  <a:pt x="34183" y="34270"/>
                </a:lnTo>
                <a:lnTo>
                  <a:pt x="34300" y="34212"/>
                </a:lnTo>
                <a:lnTo>
                  <a:pt x="34418" y="34094"/>
                </a:lnTo>
                <a:lnTo>
                  <a:pt x="34506" y="33976"/>
                </a:lnTo>
                <a:lnTo>
                  <a:pt x="34536" y="33800"/>
                </a:lnTo>
                <a:lnTo>
                  <a:pt x="34536" y="33623"/>
                </a:lnTo>
                <a:lnTo>
                  <a:pt x="34506" y="33417"/>
                </a:lnTo>
                <a:lnTo>
                  <a:pt x="34477" y="33211"/>
                </a:lnTo>
                <a:lnTo>
                  <a:pt x="34359" y="32770"/>
                </a:lnTo>
                <a:lnTo>
                  <a:pt x="34242" y="32358"/>
                </a:lnTo>
                <a:lnTo>
                  <a:pt x="34212" y="32123"/>
                </a:lnTo>
                <a:lnTo>
                  <a:pt x="34212" y="31917"/>
                </a:lnTo>
                <a:lnTo>
                  <a:pt x="34271" y="31623"/>
                </a:lnTo>
                <a:lnTo>
                  <a:pt x="34271" y="31447"/>
                </a:lnTo>
                <a:lnTo>
                  <a:pt x="34242" y="31299"/>
                </a:lnTo>
                <a:lnTo>
                  <a:pt x="34153" y="31152"/>
                </a:lnTo>
                <a:lnTo>
                  <a:pt x="34036" y="31035"/>
                </a:lnTo>
                <a:lnTo>
                  <a:pt x="33947" y="30888"/>
                </a:lnTo>
                <a:lnTo>
                  <a:pt x="33859" y="30741"/>
                </a:lnTo>
                <a:lnTo>
                  <a:pt x="33859" y="30623"/>
                </a:lnTo>
                <a:lnTo>
                  <a:pt x="33889" y="30535"/>
                </a:lnTo>
                <a:lnTo>
                  <a:pt x="33947" y="30299"/>
                </a:lnTo>
                <a:lnTo>
                  <a:pt x="33947" y="30211"/>
                </a:lnTo>
                <a:lnTo>
                  <a:pt x="33947" y="30152"/>
                </a:lnTo>
                <a:lnTo>
                  <a:pt x="33889" y="30005"/>
                </a:lnTo>
                <a:lnTo>
                  <a:pt x="33830" y="29887"/>
                </a:lnTo>
                <a:lnTo>
                  <a:pt x="33771" y="29740"/>
                </a:lnTo>
                <a:lnTo>
                  <a:pt x="33771" y="29534"/>
                </a:lnTo>
                <a:lnTo>
                  <a:pt x="33830" y="29329"/>
                </a:lnTo>
                <a:lnTo>
                  <a:pt x="33918" y="28917"/>
                </a:lnTo>
                <a:lnTo>
                  <a:pt x="34036" y="28564"/>
                </a:lnTo>
                <a:lnTo>
                  <a:pt x="34212" y="28240"/>
                </a:lnTo>
                <a:lnTo>
                  <a:pt x="34389" y="27946"/>
                </a:lnTo>
                <a:lnTo>
                  <a:pt x="34624" y="27652"/>
                </a:lnTo>
                <a:lnTo>
                  <a:pt x="34947" y="27328"/>
                </a:lnTo>
                <a:lnTo>
                  <a:pt x="35271" y="27005"/>
                </a:lnTo>
                <a:lnTo>
                  <a:pt x="35448" y="26858"/>
                </a:lnTo>
                <a:lnTo>
                  <a:pt x="35595" y="26681"/>
                </a:lnTo>
                <a:lnTo>
                  <a:pt x="35712" y="26475"/>
                </a:lnTo>
                <a:lnTo>
                  <a:pt x="35801" y="26269"/>
                </a:lnTo>
                <a:lnTo>
                  <a:pt x="35918" y="25857"/>
                </a:lnTo>
                <a:lnTo>
                  <a:pt x="36036" y="25387"/>
                </a:lnTo>
                <a:lnTo>
                  <a:pt x="36065" y="25151"/>
                </a:lnTo>
                <a:lnTo>
                  <a:pt x="36065" y="24916"/>
                </a:lnTo>
                <a:lnTo>
                  <a:pt x="36036" y="24710"/>
                </a:lnTo>
                <a:lnTo>
                  <a:pt x="35948" y="24534"/>
                </a:lnTo>
                <a:lnTo>
                  <a:pt x="35830" y="24387"/>
                </a:lnTo>
                <a:lnTo>
                  <a:pt x="35742" y="24210"/>
                </a:lnTo>
                <a:lnTo>
                  <a:pt x="35742" y="24151"/>
                </a:lnTo>
                <a:lnTo>
                  <a:pt x="35742" y="24034"/>
                </a:lnTo>
                <a:lnTo>
                  <a:pt x="35771" y="23828"/>
                </a:lnTo>
                <a:lnTo>
                  <a:pt x="35889" y="23445"/>
                </a:lnTo>
                <a:lnTo>
                  <a:pt x="36065" y="22769"/>
                </a:lnTo>
                <a:lnTo>
                  <a:pt x="36095" y="22504"/>
                </a:lnTo>
                <a:lnTo>
                  <a:pt x="36124" y="22269"/>
                </a:lnTo>
                <a:lnTo>
                  <a:pt x="36154" y="21769"/>
                </a:lnTo>
                <a:lnTo>
                  <a:pt x="36183" y="21533"/>
                </a:lnTo>
                <a:lnTo>
                  <a:pt x="36271" y="21298"/>
                </a:lnTo>
                <a:lnTo>
                  <a:pt x="36389" y="21092"/>
                </a:lnTo>
                <a:lnTo>
                  <a:pt x="36477" y="21004"/>
                </a:lnTo>
                <a:lnTo>
                  <a:pt x="36565" y="20916"/>
                </a:lnTo>
                <a:lnTo>
                  <a:pt x="36771" y="20798"/>
                </a:lnTo>
                <a:lnTo>
                  <a:pt x="36977" y="20710"/>
                </a:lnTo>
                <a:lnTo>
                  <a:pt x="37183" y="20621"/>
                </a:lnTo>
                <a:lnTo>
                  <a:pt x="37389" y="20504"/>
                </a:lnTo>
                <a:lnTo>
                  <a:pt x="37566" y="20357"/>
                </a:lnTo>
                <a:lnTo>
                  <a:pt x="37683" y="20210"/>
                </a:lnTo>
                <a:lnTo>
                  <a:pt x="37742" y="20062"/>
                </a:lnTo>
                <a:lnTo>
                  <a:pt x="37801" y="19886"/>
                </a:lnTo>
                <a:lnTo>
                  <a:pt x="37830" y="19709"/>
                </a:lnTo>
                <a:lnTo>
                  <a:pt x="37830" y="19533"/>
                </a:lnTo>
                <a:lnTo>
                  <a:pt x="37771" y="19180"/>
                </a:lnTo>
                <a:lnTo>
                  <a:pt x="37713" y="18798"/>
                </a:lnTo>
                <a:lnTo>
                  <a:pt x="37654" y="18445"/>
                </a:lnTo>
                <a:lnTo>
                  <a:pt x="37654" y="18297"/>
                </a:lnTo>
                <a:lnTo>
                  <a:pt x="37683" y="18121"/>
                </a:lnTo>
                <a:lnTo>
                  <a:pt x="37742" y="17974"/>
                </a:lnTo>
                <a:lnTo>
                  <a:pt x="37830" y="17797"/>
                </a:lnTo>
                <a:lnTo>
                  <a:pt x="37919" y="17739"/>
                </a:lnTo>
                <a:lnTo>
                  <a:pt x="38007" y="17650"/>
                </a:lnTo>
                <a:lnTo>
                  <a:pt x="38095" y="17591"/>
                </a:lnTo>
                <a:lnTo>
                  <a:pt x="38213" y="17562"/>
                </a:lnTo>
                <a:lnTo>
                  <a:pt x="38330" y="17533"/>
                </a:lnTo>
                <a:lnTo>
                  <a:pt x="38448" y="17503"/>
                </a:lnTo>
                <a:lnTo>
                  <a:pt x="38566" y="17533"/>
                </a:lnTo>
                <a:lnTo>
                  <a:pt x="38683" y="17562"/>
                </a:lnTo>
                <a:lnTo>
                  <a:pt x="38860" y="17621"/>
                </a:lnTo>
                <a:lnTo>
                  <a:pt x="39007" y="17709"/>
                </a:lnTo>
                <a:lnTo>
                  <a:pt x="39301" y="17709"/>
                </a:lnTo>
                <a:lnTo>
                  <a:pt x="39448" y="17680"/>
                </a:lnTo>
                <a:lnTo>
                  <a:pt x="39566" y="17591"/>
                </a:lnTo>
                <a:lnTo>
                  <a:pt x="39684" y="17503"/>
                </a:lnTo>
                <a:lnTo>
                  <a:pt x="39772" y="17386"/>
                </a:lnTo>
                <a:lnTo>
                  <a:pt x="39831" y="17238"/>
                </a:lnTo>
                <a:lnTo>
                  <a:pt x="39860" y="17121"/>
                </a:lnTo>
                <a:lnTo>
                  <a:pt x="39860" y="16856"/>
                </a:lnTo>
                <a:lnTo>
                  <a:pt x="39860" y="16738"/>
                </a:lnTo>
                <a:lnTo>
                  <a:pt x="39860" y="16621"/>
                </a:lnTo>
                <a:lnTo>
                  <a:pt x="39889" y="16503"/>
                </a:lnTo>
                <a:lnTo>
                  <a:pt x="39948" y="16415"/>
                </a:lnTo>
                <a:lnTo>
                  <a:pt x="40095" y="16238"/>
                </a:lnTo>
                <a:lnTo>
                  <a:pt x="40448" y="15944"/>
                </a:lnTo>
                <a:lnTo>
                  <a:pt x="40595" y="15797"/>
                </a:lnTo>
                <a:lnTo>
                  <a:pt x="40684" y="15621"/>
                </a:lnTo>
                <a:lnTo>
                  <a:pt x="40772" y="15444"/>
                </a:lnTo>
                <a:lnTo>
                  <a:pt x="40801" y="15268"/>
                </a:lnTo>
                <a:lnTo>
                  <a:pt x="40831" y="15091"/>
                </a:lnTo>
                <a:lnTo>
                  <a:pt x="40801" y="14915"/>
                </a:lnTo>
                <a:lnTo>
                  <a:pt x="40713" y="14738"/>
                </a:lnTo>
                <a:lnTo>
                  <a:pt x="40625" y="14620"/>
                </a:lnTo>
                <a:lnTo>
                  <a:pt x="40537" y="14562"/>
                </a:lnTo>
                <a:lnTo>
                  <a:pt x="40448" y="14532"/>
                </a:lnTo>
                <a:lnTo>
                  <a:pt x="40272" y="14503"/>
                </a:lnTo>
                <a:lnTo>
                  <a:pt x="40184" y="14532"/>
                </a:lnTo>
                <a:lnTo>
                  <a:pt x="40125" y="14562"/>
                </a:lnTo>
                <a:lnTo>
                  <a:pt x="40066" y="14620"/>
                </a:lnTo>
                <a:lnTo>
                  <a:pt x="40007" y="14709"/>
                </a:lnTo>
                <a:lnTo>
                  <a:pt x="39978" y="14826"/>
                </a:lnTo>
                <a:lnTo>
                  <a:pt x="39948" y="14944"/>
                </a:lnTo>
                <a:lnTo>
                  <a:pt x="39919" y="15062"/>
                </a:lnTo>
                <a:lnTo>
                  <a:pt x="39860" y="15150"/>
                </a:lnTo>
                <a:lnTo>
                  <a:pt x="39772" y="15209"/>
                </a:lnTo>
                <a:lnTo>
                  <a:pt x="39654" y="15209"/>
                </a:lnTo>
                <a:lnTo>
                  <a:pt x="39360" y="15238"/>
                </a:lnTo>
                <a:lnTo>
                  <a:pt x="39183" y="15209"/>
                </a:lnTo>
                <a:lnTo>
                  <a:pt x="39066" y="15179"/>
                </a:lnTo>
                <a:lnTo>
                  <a:pt x="38919" y="15091"/>
                </a:lnTo>
                <a:lnTo>
                  <a:pt x="38830" y="14973"/>
                </a:lnTo>
                <a:lnTo>
                  <a:pt x="38772" y="14826"/>
                </a:lnTo>
                <a:lnTo>
                  <a:pt x="38772" y="14768"/>
                </a:lnTo>
                <a:lnTo>
                  <a:pt x="38801" y="14679"/>
                </a:lnTo>
                <a:lnTo>
                  <a:pt x="38654" y="14679"/>
                </a:lnTo>
                <a:lnTo>
                  <a:pt x="38507" y="14650"/>
                </a:lnTo>
                <a:lnTo>
                  <a:pt x="38448" y="14620"/>
                </a:lnTo>
                <a:lnTo>
                  <a:pt x="38419" y="14562"/>
                </a:lnTo>
                <a:lnTo>
                  <a:pt x="38389" y="14473"/>
                </a:lnTo>
                <a:lnTo>
                  <a:pt x="38419" y="14415"/>
                </a:lnTo>
                <a:lnTo>
                  <a:pt x="38448" y="14385"/>
                </a:lnTo>
                <a:lnTo>
                  <a:pt x="38507" y="14356"/>
                </a:lnTo>
                <a:lnTo>
                  <a:pt x="38625" y="14326"/>
                </a:lnTo>
                <a:lnTo>
                  <a:pt x="38742" y="14297"/>
                </a:lnTo>
                <a:lnTo>
                  <a:pt x="38801" y="14267"/>
                </a:lnTo>
                <a:lnTo>
                  <a:pt x="38830" y="14209"/>
                </a:lnTo>
                <a:lnTo>
                  <a:pt x="38860" y="14150"/>
                </a:lnTo>
                <a:lnTo>
                  <a:pt x="38830" y="14062"/>
                </a:lnTo>
                <a:lnTo>
                  <a:pt x="38683" y="13856"/>
                </a:lnTo>
                <a:lnTo>
                  <a:pt x="38536" y="13650"/>
                </a:lnTo>
                <a:lnTo>
                  <a:pt x="38507" y="13532"/>
                </a:lnTo>
                <a:lnTo>
                  <a:pt x="38507" y="13414"/>
                </a:lnTo>
                <a:lnTo>
                  <a:pt x="38566" y="13297"/>
                </a:lnTo>
                <a:lnTo>
                  <a:pt x="38625" y="13179"/>
                </a:lnTo>
                <a:lnTo>
                  <a:pt x="38742" y="13061"/>
                </a:lnTo>
                <a:lnTo>
                  <a:pt x="38889" y="13003"/>
                </a:lnTo>
                <a:lnTo>
                  <a:pt x="39036" y="12944"/>
                </a:lnTo>
                <a:lnTo>
                  <a:pt x="39183" y="12914"/>
                </a:lnTo>
                <a:lnTo>
                  <a:pt x="39331" y="12914"/>
                </a:lnTo>
                <a:lnTo>
                  <a:pt x="39448" y="12944"/>
                </a:lnTo>
                <a:lnTo>
                  <a:pt x="39684" y="13032"/>
                </a:lnTo>
                <a:lnTo>
                  <a:pt x="39919" y="13150"/>
                </a:lnTo>
                <a:lnTo>
                  <a:pt x="40331" y="13473"/>
                </a:lnTo>
                <a:lnTo>
                  <a:pt x="40507" y="13620"/>
                </a:lnTo>
                <a:lnTo>
                  <a:pt x="40743" y="13767"/>
                </a:lnTo>
                <a:lnTo>
                  <a:pt x="40948" y="13856"/>
                </a:lnTo>
                <a:lnTo>
                  <a:pt x="41066" y="13885"/>
                </a:lnTo>
                <a:lnTo>
                  <a:pt x="41184" y="13885"/>
                </a:lnTo>
                <a:lnTo>
                  <a:pt x="41360" y="13856"/>
                </a:lnTo>
                <a:lnTo>
                  <a:pt x="41537" y="13797"/>
                </a:lnTo>
                <a:lnTo>
                  <a:pt x="41860" y="13650"/>
                </a:lnTo>
                <a:lnTo>
                  <a:pt x="42213" y="13444"/>
                </a:lnTo>
                <a:lnTo>
                  <a:pt x="42390" y="13297"/>
                </a:lnTo>
                <a:lnTo>
                  <a:pt x="42537" y="13150"/>
                </a:lnTo>
                <a:lnTo>
                  <a:pt x="42625" y="12973"/>
                </a:lnTo>
                <a:lnTo>
                  <a:pt x="42655" y="12738"/>
                </a:lnTo>
                <a:lnTo>
                  <a:pt x="42655" y="12650"/>
                </a:lnTo>
                <a:lnTo>
                  <a:pt x="42625" y="12532"/>
                </a:lnTo>
                <a:lnTo>
                  <a:pt x="42596" y="12444"/>
                </a:lnTo>
                <a:lnTo>
                  <a:pt x="42537" y="12385"/>
                </a:lnTo>
                <a:lnTo>
                  <a:pt x="42419" y="12297"/>
                </a:lnTo>
                <a:lnTo>
                  <a:pt x="42302" y="12238"/>
                </a:lnTo>
                <a:lnTo>
                  <a:pt x="42007" y="12179"/>
                </a:lnTo>
                <a:lnTo>
                  <a:pt x="41713" y="12149"/>
                </a:lnTo>
                <a:lnTo>
                  <a:pt x="41566" y="12120"/>
                </a:lnTo>
                <a:lnTo>
                  <a:pt x="41449" y="12061"/>
                </a:lnTo>
                <a:lnTo>
                  <a:pt x="41272" y="11973"/>
                </a:lnTo>
                <a:lnTo>
                  <a:pt x="41096" y="11796"/>
                </a:lnTo>
                <a:lnTo>
                  <a:pt x="40948" y="11620"/>
                </a:lnTo>
                <a:lnTo>
                  <a:pt x="40801" y="11414"/>
                </a:lnTo>
                <a:lnTo>
                  <a:pt x="40507" y="10973"/>
                </a:lnTo>
                <a:lnTo>
                  <a:pt x="40272" y="10590"/>
                </a:lnTo>
                <a:lnTo>
                  <a:pt x="40095" y="10296"/>
                </a:lnTo>
                <a:lnTo>
                  <a:pt x="40007" y="10179"/>
                </a:lnTo>
                <a:lnTo>
                  <a:pt x="39889" y="10061"/>
                </a:lnTo>
                <a:lnTo>
                  <a:pt x="39742" y="9943"/>
                </a:lnTo>
                <a:lnTo>
                  <a:pt x="39595" y="9826"/>
                </a:lnTo>
                <a:lnTo>
                  <a:pt x="39272" y="9679"/>
                </a:lnTo>
                <a:lnTo>
                  <a:pt x="38948" y="9502"/>
                </a:lnTo>
                <a:lnTo>
                  <a:pt x="38830" y="9414"/>
                </a:lnTo>
                <a:lnTo>
                  <a:pt x="38683" y="9296"/>
                </a:lnTo>
                <a:lnTo>
                  <a:pt x="38566" y="9149"/>
                </a:lnTo>
                <a:lnTo>
                  <a:pt x="38477" y="9002"/>
                </a:lnTo>
                <a:lnTo>
                  <a:pt x="38389" y="8825"/>
                </a:lnTo>
                <a:lnTo>
                  <a:pt x="38272" y="8678"/>
                </a:lnTo>
                <a:lnTo>
                  <a:pt x="38183" y="8561"/>
                </a:lnTo>
                <a:lnTo>
                  <a:pt x="38036" y="8472"/>
                </a:lnTo>
                <a:lnTo>
                  <a:pt x="37771" y="8296"/>
                </a:lnTo>
                <a:lnTo>
                  <a:pt x="36006" y="7149"/>
                </a:lnTo>
                <a:lnTo>
                  <a:pt x="35712" y="6972"/>
                </a:lnTo>
                <a:lnTo>
                  <a:pt x="35418" y="6796"/>
                </a:lnTo>
                <a:lnTo>
                  <a:pt x="35095" y="6649"/>
                </a:lnTo>
                <a:lnTo>
                  <a:pt x="34771" y="6560"/>
                </a:lnTo>
                <a:lnTo>
                  <a:pt x="34624" y="6502"/>
                </a:lnTo>
                <a:lnTo>
                  <a:pt x="34536" y="6443"/>
                </a:lnTo>
                <a:lnTo>
                  <a:pt x="34506" y="6384"/>
                </a:lnTo>
                <a:lnTo>
                  <a:pt x="34477" y="6354"/>
                </a:lnTo>
                <a:lnTo>
                  <a:pt x="34477" y="6325"/>
                </a:lnTo>
                <a:lnTo>
                  <a:pt x="34447" y="6325"/>
                </a:lnTo>
                <a:lnTo>
                  <a:pt x="34330" y="6472"/>
                </a:lnTo>
                <a:lnTo>
                  <a:pt x="34271" y="6413"/>
                </a:lnTo>
                <a:lnTo>
                  <a:pt x="34212" y="6354"/>
                </a:lnTo>
                <a:lnTo>
                  <a:pt x="34036" y="6266"/>
                </a:lnTo>
                <a:lnTo>
                  <a:pt x="33859" y="6237"/>
                </a:lnTo>
                <a:lnTo>
                  <a:pt x="33771" y="6266"/>
                </a:lnTo>
                <a:lnTo>
                  <a:pt x="33683" y="6296"/>
                </a:lnTo>
                <a:lnTo>
                  <a:pt x="33741" y="6296"/>
                </a:lnTo>
                <a:lnTo>
                  <a:pt x="33800" y="6354"/>
                </a:lnTo>
                <a:lnTo>
                  <a:pt x="33859" y="6502"/>
                </a:lnTo>
                <a:lnTo>
                  <a:pt x="33918" y="6678"/>
                </a:lnTo>
                <a:lnTo>
                  <a:pt x="33918" y="6796"/>
                </a:lnTo>
                <a:lnTo>
                  <a:pt x="33889" y="6855"/>
                </a:lnTo>
                <a:lnTo>
                  <a:pt x="33859" y="6913"/>
                </a:lnTo>
                <a:lnTo>
                  <a:pt x="33741" y="7002"/>
                </a:lnTo>
                <a:lnTo>
                  <a:pt x="33477" y="7149"/>
                </a:lnTo>
                <a:lnTo>
                  <a:pt x="33300" y="7355"/>
                </a:lnTo>
                <a:lnTo>
                  <a:pt x="33153" y="7443"/>
                </a:lnTo>
                <a:lnTo>
                  <a:pt x="33035" y="7531"/>
                </a:lnTo>
                <a:lnTo>
                  <a:pt x="32888" y="7590"/>
                </a:lnTo>
                <a:lnTo>
                  <a:pt x="32771" y="7619"/>
                </a:lnTo>
                <a:lnTo>
                  <a:pt x="32682" y="7590"/>
                </a:lnTo>
                <a:lnTo>
                  <a:pt x="32624" y="7561"/>
                </a:lnTo>
                <a:lnTo>
                  <a:pt x="32594" y="7472"/>
                </a:lnTo>
                <a:lnTo>
                  <a:pt x="32535" y="7384"/>
                </a:lnTo>
                <a:lnTo>
                  <a:pt x="32506" y="7266"/>
                </a:lnTo>
                <a:lnTo>
                  <a:pt x="32477" y="7119"/>
                </a:lnTo>
                <a:lnTo>
                  <a:pt x="32477" y="7002"/>
                </a:lnTo>
                <a:lnTo>
                  <a:pt x="32477" y="6855"/>
                </a:lnTo>
                <a:lnTo>
                  <a:pt x="32418" y="6707"/>
                </a:lnTo>
                <a:lnTo>
                  <a:pt x="32300" y="6560"/>
                </a:lnTo>
                <a:lnTo>
                  <a:pt x="32153" y="6443"/>
                </a:lnTo>
                <a:lnTo>
                  <a:pt x="32006" y="6325"/>
                </a:lnTo>
                <a:lnTo>
                  <a:pt x="31241" y="5796"/>
                </a:lnTo>
                <a:lnTo>
                  <a:pt x="31035" y="5648"/>
                </a:lnTo>
                <a:lnTo>
                  <a:pt x="30800" y="5531"/>
                </a:lnTo>
                <a:lnTo>
                  <a:pt x="30653" y="5472"/>
                </a:lnTo>
                <a:lnTo>
                  <a:pt x="30476" y="5472"/>
                </a:lnTo>
                <a:lnTo>
                  <a:pt x="30182" y="5443"/>
                </a:lnTo>
                <a:lnTo>
                  <a:pt x="29476" y="5443"/>
                </a:lnTo>
                <a:lnTo>
                  <a:pt x="29300" y="5472"/>
                </a:lnTo>
                <a:lnTo>
                  <a:pt x="29123" y="5501"/>
                </a:lnTo>
                <a:lnTo>
                  <a:pt x="29064" y="5531"/>
                </a:lnTo>
                <a:lnTo>
                  <a:pt x="29005" y="5590"/>
                </a:lnTo>
                <a:lnTo>
                  <a:pt x="28947" y="5648"/>
                </a:lnTo>
                <a:lnTo>
                  <a:pt x="28917" y="5737"/>
                </a:lnTo>
                <a:lnTo>
                  <a:pt x="28917" y="5825"/>
                </a:lnTo>
                <a:lnTo>
                  <a:pt x="28976" y="5943"/>
                </a:lnTo>
                <a:lnTo>
                  <a:pt x="29064" y="6031"/>
                </a:lnTo>
                <a:lnTo>
                  <a:pt x="29152" y="6119"/>
                </a:lnTo>
                <a:lnTo>
                  <a:pt x="29329" y="6296"/>
                </a:lnTo>
                <a:lnTo>
                  <a:pt x="29417" y="6384"/>
                </a:lnTo>
                <a:lnTo>
                  <a:pt x="29447" y="6502"/>
                </a:lnTo>
                <a:lnTo>
                  <a:pt x="29417" y="6619"/>
                </a:lnTo>
                <a:lnTo>
                  <a:pt x="29388" y="6707"/>
                </a:lnTo>
                <a:lnTo>
                  <a:pt x="29241" y="6943"/>
                </a:lnTo>
                <a:lnTo>
                  <a:pt x="29182" y="7031"/>
                </a:lnTo>
                <a:lnTo>
                  <a:pt x="29152" y="7119"/>
                </a:lnTo>
                <a:lnTo>
                  <a:pt x="29123" y="7237"/>
                </a:lnTo>
                <a:lnTo>
                  <a:pt x="29152" y="7325"/>
                </a:lnTo>
                <a:lnTo>
                  <a:pt x="29241" y="7384"/>
                </a:lnTo>
                <a:lnTo>
                  <a:pt x="29329" y="7443"/>
                </a:lnTo>
                <a:lnTo>
                  <a:pt x="29388" y="7502"/>
                </a:lnTo>
                <a:lnTo>
                  <a:pt x="29447" y="7590"/>
                </a:lnTo>
                <a:lnTo>
                  <a:pt x="29447" y="7708"/>
                </a:lnTo>
                <a:lnTo>
                  <a:pt x="29417" y="7825"/>
                </a:lnTo>
                <a:lnTo>
                  <a:pt x="29358" y="7914"/>
                </a:lnTo>
                <a:lnTo>
                  <a:pt x="29300" y="8031"/>
                </a:lnTo>
                <a:lnTo>
                  <a:pt x="29300" y="8119"/>
                </a:lnTo>
                <a:lnTo>
                  <a:pt x="29300" y="8178"/>
                </a:lnTo>
                <a:lnTo>
                  <a:pt x="29329" y="8237"/>
                </a:lnTo>
                <a:lnTo>
                  <a:pt x="29358" y="8296"/>
                </a:lnTo>
                <a:lnTo>
                  <a:pt x="29476" y="8384"/>
                </a:lnTo>
                <a:lnTo>
                  <a:pt x="29623" y="8443"/>
                </a:lnTo>
                <a:lnTo>
                  <a:pt x="29976" y="8531"/>
                </a:lnTo>
                <a:lnTo>
                  <a:pt x="30123" y="8590"/>
                </a:lnTo>
                <a:lnTo>
                  <a:pt x="30241" y="8620"/>
                </a:lnTo>
                <a:lnTo>
                  <a:pt x="30417" y="8737"/>
                </a:lnTo>
                <a:lnTo>
                  <a:pt x="30564" y="8855"/>
                </a:lnTo>
                <a:lnTo>
                  <a:pt x="30682" y="8973"/>
                </a:lnTo>
                <a:lnTo>
                  <a:pt x="30800" y="9120"/>
                </a:lnTo>
                <a:lnTo>
                  <a:pt x="30917" y="9267"/>
                </a:lnTo>
                <a:lnTo>
                  <a:pt x="31006" y="9443"/>
                </a:lnTo>
                <a:lnTo>
                  <a:pt x="31065" y="9620"/>
                </a:lnTo>
                <a:lnTo>
                  <a:pt x="31094" y="9826"/>
                </a:lnTo>
                <a:lnTo>
                  <a:pt x="31094" y="9914"/>
                </a:lnTo>
                <a:lnTo>
                  <a:pt x="31094" y="10032"/>
                </a:lnTo>
                <a:lnTo>
                  <a:pt x="31035" y="10149"/>
                </a:lnTo>
                <a:lnTo>
                  <a:pt x="30917" y="10208"/>
                </a:lnTo>
                <a:lnTo>
                  <a:pt x="30682" y="10326"/>
                </a:lnTo>
                <a:lnTo>
                  <a:pt x="30564" y="10384"/>
                </a:lnTo>
                <a:lnTo>
                  <a:pt x="30447" y="10443"/>
                </a:lnTo>
                <a:lnTo>
                  <a:pt x="30388" y="10532"/>
                </a:lnTo>
                <a:lnTo>
                  <a:pt x="30359" y="10649"/>
                </a:lnTo>
                <a:lnTo>
                  <a:pt x="30535" y="10855"/>
                </a:lnTo>
                <a:lnTo>
                  <a:pt x="30682" y="11061"/>
                </a:lnTo>
                <a:lnTo>
                  <a:pt x="30829" y="11296"/>
                </a:lnTo>
                <a:lnTo>
                  <a:pt x="30947" y="11532"/>
                </a:lnTo>
                <a:lnTo>
                  <a:pt x="31035" y="11767"/>
                </a:lnTo>
                <a:lnTo>
                  <a:pt x="31123" y="12032"/>
                </a:lnTo>
                <a:lnTo>
                  <a:pt x="31212" y="12267"/>
                </a:lnTo>
                <a:lnTo>
                  <a:pt x="31241" y="12532"/>
                </a:lnTo>
                <a:lnTo>
                  <a:pt x="31065" y="12620"/>
                </a:lnTo>
                <a:lnTo>
                  <a:pt x="30859" y="12650"/>
                </a:lnTo>
                <a:lnTo>
                  <a:pt x="30653" y="12650"/>
                </a:lnTo>
                <a:lnTo>
                  <a:pt x="30447" y="12591"/>
                </a:lnTo>
                <a:lnTo>
                  <a:pt x="30241" y="12502"/>
                </a:lnTo>
                <a:lnTo>
                  <a:pt x="30094" y="12385"/>
                </a:lnTo>
                <a:lnTo>
                  <a:pt x="29947" y="12238"/>
                </a:lnTo>
                <a:lnTo>
                  <a:pt x="29829" y="12061"/>
                </a:lnTo>
                <a:lnTo>
                  <a:pt x="29741" y="11826"/>
                </a:lnTo>
                <a:lnTo>
                  <a:pt x="29682" y="11561"/>
                </a:lnTo>
                <a:lnTo>
                  <a:pt x="29594" y="11061"/>
                </a:lnTo>
                <a:lnTo>
                  <a:pt x="29505" y="10796"/>
                </a:lnTo>
                <a:lnTo>
                  <a:pt x="29388" y="10561"/>
                </a:lnTo>
                <a:lnTo>
                  <a:pt x="29300" y="10473"/>
                </a:lnTo>
                <a:lnTo>
                  <a:pt x="29182" y="10414"/>
                </a:lnTo>
                <a:lnTo>
                  <a:pt x="29064" y="10355"/>
                </a:lnTo>
                <a:lnTo>
                  <a:pt x="28947" y="10326"/>
                </a:lnTo>
                <a:lnTo>
                  <a:pt x="28829" y="10326"/>
                </a:lnTo>
                <a:lnTo>
                  <a:pt x="28711" y="10355"/>
                </a:lnTo>
                <a:lnTo>
                  <a:pt x="28505" y="10443"/>
                </a:lnTo>
                <a:lnTo>
                  <a:pt x="28270" y="10532"/>
                </a:lnTo>
                <a:lnTo>
                  <a:pt x="28152" y="10561"/>
                </a:lnTo>
                <a:lnTo>
                  <a:pt x="28035" y="10561"/>
                </a:lnTo>
                <a:lnTo>
                  <a:pt x="27888" y="10532"/>
                </a:lnTo>
                <a:lnTo>
                  <a:pt x="27770" y="10443"/>
                </a:lnTo>
                <a:lnTo>
                  <a:pt x="27505" y="10267"/>
                </a:lnTo>
                <a:lnTo>
                  <a:pt x="27152" y="10032"/>
                </a:lnTo>
                <a:lnTo>
                  <a:pt x="26770" y="9826"/>
                </a:lnTo>
                <a:lnTo>
                  <a:pt x="26387" y="9649"/>
                </a:lnTo>
                <a:lnTo>
                  <a:pt x="25976" y="9531"/>
                </a:lnTo>
                <a:lnTo>
                  <a:pt x="25564" y="9443"/>
                </a:lnTo>
                <a:lnTo>
                  <a:pt x="25122" y="9384"/>
                </a:lnTo>
                <a:lnTo>
                  <a:pt x="24711" y="9355"/>
                </a:lnTo>
                <a:lnTo>
                  <a:pt x="24269" y="9384"/>
                </a:lnTo>
                <a:lnTo>
                  <a:pt x="24299" y="9208"/>
                </a:lnTo>
                <a:lnTo>
                  <a:pt x="24299" y="9061"/>
                </a:lnTo>
                <a:lnTo>
                  <a:pt x="24269" y="8914"/>
                </a:lnTo>
                <a:lnTo>
                  <a:pt x="24211" y="8767"/>
                </a:lnTo>
                <a:lnTo>
                  <a:pt x="24122" y="8620"/>
                </a:lnTo>
                <a:lnTo>
                  <a:pt x="24034" y="8502"/>
                </a:lnTo>
                <a:lnTo>
                  <a:pt x="23887" y="8384"/>
                </a:lnTo>
                <a:lnTo>
                  <a:pt x="23769" y="8296"/>
                </a:lnTo>
                <a:lnTo>
                  <a:pt x="23446" y="8178"/>
                </a:lnTo>
                <a:lnTo>
                  <a:pt x="23328" y="8061"/>
                </a:lnTo>
                <a:lnTo>
                  <a:pt x="23269" y="8002"/>
                </a:lnTo>
                <a:lnTo>
                  <a:pt x="23240" y="7943"/>
                </a:lnTo>
                <a:lnTo>
                  <a:pt x="23240" y="7825"/>
                </a:lnTo>
                <a:lnTo>
                  <a:pt x="23269" y="7708"/>
                </a:lnTo>
                <a:lnTo>
                  <a:pt x="23387" y="7531"/>
                </a:lnTo>
                <a:lnTo>
                  <a:pt x="24093" y="6443"/>
                </a:lnTo>
                <a:lnTo>
                  <a:pt x="24475" y="5913"/>
                </a:lnTo>
                <a:lnTo>
                  <a:pt x="24652" y="5678"/>
                </a:lnTo>
                <a:lnTo>
                  <a:pt x="24858" y="5443"/>
                </a:lnTo>
                <a:lnTo>
                  <a:pt x="25093" y="5237"/>
                </a:lnTo>
                <a:lnTo>
                  <a:pt x="25211" y="5178"/>
                </a:lnTo>
                <a:lnTo>
                  <a:pt x="25328" y="5119"/>
                </a:lnTo>
                <a:lnTo>
                  <a:pt x="25475" y="5090"/>
                </a:lnTo>
                <a:lnTo>
                  <a:pt x="25593" y="5119"/>
                </a:lnTo>
                <a:lnTo>
                  <a:pt x="25681" y="5148"/>
                </a:lnTo>
                <a:lnTo>
                  <a:pt x="25799" y="5237"/>
                </a:lnTo>
                <a:lnTo>
                  <a:pt x="25858" y="5384"/>
                </a:lnTo>
                <a:lnTo>
                  <a:pt x="25917" y="5472"/>
                </a:lnTo>
                <a:lnTo>
                  <a:pt x="25976" y="5531"/>
                </a:lnTo>
                <a:lnTo>
                  <a:pt x="26034" y="5560"/>
                </a:lnTo>
                <a:lnTo>
                  <a:pt x="26123" y="5590"/>
                </a:lnTo>
                <a:lnTo>
                  <a:pt x="26299" y="5560"/>
                </a:lnTo>
                <a:lnTo>
                  <a:pt x="26476" y="5560"/>
                </a:lnTo>
                <a:lnTo>
                  <a:pt x="26564" y="5590"/>
                </a:lnTo>
                <a:lnTo>
                  <a:pt x="26623" y="5648"/>
                </a:lnTo>
                <a:lnTo>
                  <a:pt x="26652" y="5766"/>
                </a:lnTo>
                <a:lnTo>
                  <a:pt x="26652" y="5854"/>
                </a:lnTo>
                <a:lnTo>
                  <a:pt x="26711" y="5943"/>
                </a:lnTo>
                <a:lnTo>
                  <a:pt x="26770" y="6001"/>
                </a:lnTo>
                <a:lnTo>
                  <a:pt x="26829" y="6060"/>
                </a:lnTo>
                <a:lnTo>
                  <a:pt x="26946" y="6090"/>
                </a:lnTo>
                <a:lnTo>
                  <a:pt x="27123" y="6090"/>
                </a:lnTo>
                <a:lnTo>
                  <a:pt x="27240" y="6060"/>
                </a:lnTo>
                <a:lnTo>
                  <a:pt x="27329" y="6001"/>
                </a:lnTo>
                <a:lnTo>
                  <a:pt x="27446" y="5884"/>
                </a:lnTo>
                <a:lnTo>
                  <a:pt x="27564" y="5707"/>
                </a:lnTo>
                <a:lnTo>
                  <a:pt x="27623" y="5531"/>
                </a:lnTo>
                <a:lnTo>
                  <a:pt x="27711" y="5325"/>
                </a:lnTo>
                <a:lnTo>
                  <a:pt x="27741" y="5178"/>
                </a:lnTo>
                <a:lnTo>
                  <a:pt x="27741" y="5090"/>
                </a:lnTo>
                <a:lnTo>
                  <a:pt x="27711" y="5031"/>
                </a:lnTo>
                <a:lnTo>
                  <a:pt x="27652" y="4913"/>
                </a:lnTo>
                <a:lnTo>
                  <a:pt x="27535" y="4825"/>
                </a:lnTo>
                <a:lnTo>
                  <a:pt x="27417" y="4795"/>
                </a:lnTo>
                <a:lnTo>
                  <a:pt x="27270" y="4766"/>
                </a:lnTo>
                <a:lnTo>
                  <a:pt x="27152" y="4737"/>
                </a:lnTo>
                <a:lnTo>
                  <a:pt x="27035" y="4707"/>
                </a:lnTo>
                <a:lnTo>
                  <a:pt x="26917" y="4619"/>
                </a:lnTo>
                <a:lnTo>
                  <a:pt x="26858" y="4501"/>
                </a:lnTo>
                <a:lnTo>
                  <a:pt x="26829" y="4384"/>
                </a:lnTo>
                <a:lnTo>
                  <a:pt x="26858" y="4237"/>
                </a:lnTo>
                <a:lnTo>
                  <a:pt x="26946" y="3972"/>
                </a:lnTo>
                <a:lnTo>
                  <a:pt x="26976" y="3825"/>
                </a:lnTo>
                <a:lnTo>
                  <a:pt x="26976" y="3678"/>
                </a:lnTo>
                <a:lnTo>
                  <a:pt x="26976" y="3531"/>
                </a:lnTo>
                <a:lnTo>
                  <a:pt x="26917" y="3383"/>
                </a:lnTo>
                <a:lnTo>
                  <a:pt x="26829" y="3236"/>
                </a:lnTo>
                <a:lnTo>
                  <a:pt x="26711" y="3119"/>
                </a:lnTo>
                <a:lnTo>
                  <a:pt x="26593" y="3030"/>
                </a:lnTo>
                <a:lnTo>
                  <a:pt x="26476" y="2942"/>
                </a:lnTo>
                <a:lnTo>
                  <a:pt x="26329" y="2883"/>
                </a:lnTo>
                <a:lnTo>
                  <a:pt x="26152" y="2825"/>
                </a:lnTo>
                <a:lnTo>
                  <a:pt x="25858" y="2825"/>
                </a:lnTo>
                <a:lnTo>
                  <a:pt x="25564" y="2913"/>
                </a:lnTo>
                <a:lnTo>
                  <a:pt x="25328" y="2942"/>
                </a:lnTo>
                <a:lnTo>
                  <a:pt x="25211" y="2942"/>
                </a:lnTo>
                <a:lnTo>
                  <a:pt x="25093" y="2913"/>
                </a:lnTo>
                <a:lnTo>
                  <a:pt x="24975" y="2883"/>
                </a:lnTo>
                <a:lnTo>
                  <a:pt x="24828" y="2825"/>
                </a:lnTo>
                <a:lnTo>
                  <a:pt x="24534" y="2648"/>
                </a:lnTo>
                <a:lnTo>
                  <a:pt x="24240" y="2442"/>
                </a:lnTo>
                <a:lnTo>
                  <a:pt x="24005" y="2177"/>
                </a:lnTo>
                <a:lnTo>
                  <a:pt x="23769" y="1942"/>
                </a:lnTo>
                <a:lnTo>
                  <a:pt x="23652" y="1766"/>
                </a:lnTo>
                <a:lnTo>
                  <a:pt x="23622" y="1677"/>
                </a:lnTo>
                <a:lnTo>
                  <a:pt x="23593" y="1589"/>
                </a:lnTo>
                <a:lnTo>
                  <a:pt x="23593" y="1471"/>
                </a:lnTo>
                <a:lnTo>
                  <a:pt x="23593" y="1354"/>
                </a:lnTo>
                <a:lnTo>
                  <a:pt x="23534" y="1236"/>
                </a:lnTo>
                <a:lnTo>
                  <a:pt x="23475" y="1177"/>
                </a:lnTo>
                <a:lnTo>
                  <a:pt x="23387" y="1118"/>
                </a:lnTo>
                <a:lnTo>
                  <a:pt x="23299" y="1060"/>
                </a:lnTo>
                <a:lnTo>
                  <a:pt x="23181" y="1030"/>
                </a:lnTo>
                <a:lnTo>
                  <a:pt x="22916" y="1030"/>
                </a:lnTo>
                <a:lnTo>
                  <a:pt x="22799" y="1060"/>
                </a:lnTo>
                <a:lnTo>
                  <a:pt x="22681" y="1118"/>
                </a:lnTo>
                <a:lnTo>
                  <a:pt x="22593" y="1207"/>
                </a:lnTo>
                <a:lnTo>
                  <a:pt x="22534" y="1295"/>
                </a:lnTo>
                <a:lnTo>
                  <a:pt x="22475" y="1413"/>
                </a:lnTo>
                <a:lnTo>
                  <a:pt x="22504" y="1501"/>
                </a:lnTo>
                <a:lnTo>
                  <a:pt x="22504" y="1589"/>
                </a:lnTo>
                <a:lnTo>
                  <a:pt x="22593" y="1766"/>
                </a:lnTo>
                <a:lnTo>
                  <a:pt x="22857" y="2089"/>
                </a:lnTo>
                <a:lnTo>
                  <a:pt x="22975" y="2295"/>
                </a:lnTo>
                <a:lnTo>
                  <a:pt x="23034" y="2501"/>
                </a:lnTo>
                <a:lnTo>
                  <a:pt x="23034" y="2677"/>
                </a:lnTo>
                <a:lnTo>
                  <a:pt x="22975" y="2825"/>
                </a:lnTo>
                <a:lnTo>
                  <a:pt x="22887" y="2972"/>
                </a:lnTo>
                <a:lnTo>
                  <a:pt x="22710" y="3030"/>
                </a:lnTo>
                <a:lnTo>
                  <a:pt x="22504" y="3060"/>
                </a:lnTo>
                <a:lnTo>
                  <a:pt x="22269" y="3030"/>
                </a:lnTo>
                <a:lnTo>
                  <a:pt x="22034" y="2972"/>
                </a:lnTo>
                <a:lnTo>
                  <a:pt x="21798" y="2883"/>
                </a:lnTo>
                <a:lnTo>
                  <a:pt x="21563" y="2825"/>
                </a:lnTo>
                <a:lnTo>
                  <a:pt x="21328" y="2825"/>
                </a:lnTo>
                <a:lnTo>
                  <a:pt x="21181" y="2854"/>
                </a:lnTo>
                <a:lnTo>
                  <a:pt x="21063" y="2913"/>
                </a:lnTo>
                <a:lnTo>
                  <a:pt x="20798" y="3030"/>
                </a:lnTo>
                <a:lnTo>
                  <a:pt x="20534" y="3207"/>
                </a:lnTo>
                <a:lnTo>
                  <a:pt x="20298" y="3383"/>
                </a:lnTo>
                <a:lnTo>
                  <a:pt x="20092" y="3442"/>
                </a:lnTo>
                <a:lnTo>
                  <a:pt x="20004" y="3472"/>
                </a:lnTo>
                <a:lnTo>
                  <a:pt x="19916" y="3442"/>
                </a:lnTo>
                <a:lnTo>
                  <a:pt x="19798" y="3383"/>
                </a:lnTo>
                <a:lnTo>
                  <a:pt x="19739" y="3266"/>
                </a:lnTo>
                <a:lnTo>
                  <a:pt x="19651" y="3178"/>
                </a:lnTo>
                <a:lnTo>
                  <a:pt x="19533" y="3089"/>
                </a:lnTo>
                <a:lnTo>
                  <a:pt x="19475" y="3060"/>
                </a:lnTo>
                <a:lnTo>
                  <a:pt x="19386" y="3060"/>
                </a:lnTo>
                <a:lnTo>
                  <a:pt x="19210" y="3089"/>
                </a:lnTo>
                <a:lnTo>
                  <a:pt x="18857" y="3266"/>
                </a:lnTo>
                <a:lnTo>
                  <a:pt x="18651" y="3295"/>
                </a:lnTo>
                <a:lnTo>
                  <a:pt x="18445" y="3295"/>
                </a:lnTo>
                <a:lnTo>
                  <a:pt x="18268" y="3266"/>
                </a:lnTo>
                <a:lnTo>
                  <a:pt x="18063" y="3207"/>
                </a:lnTo>
                <a:lnTo>
                  <a:pt x="17886" y="3089"/>
                </a:lnTo>
                <a:lnTo>
                  <a:pt x="17710" y="2972"/>
                </a:lnTo>
                <a:lnTo>
                  <a:pt x="17357" y="2707"/>
                </a:lnTo>
                <a:lnTo>
                  <a:pt x="16445" y="1942"/>
                </a:lnTo>
                <a:lnTo>
                  <a:pt x="16268" y="1766"/>
                </a:lnTo>
                <a:lnTo>
                  <a:pt x="16062" y="1648"/>
                </a:lnTo>
                <a:lnTo>
                  <a:pt x="15856" y="1530"/>
                </a:lnTo>
                <a:lnTo>
                  <a:pt x="15621" y="1501"/>
                </a:lnTo>
                <a:lnTo>
                  <a:pt x="15386" y="1501"/>
                </a:lnTo>
                <a:lnTo>
                  <a:pt x="15150" y="1560"/>
                </a:lnTo>
                <a:lnTo>
                  <a:pt x="14886" y="1618"/>
                </a:lnTo>
                <a:lnTo>
                  <a:pt x="14768" y="1648"/>
                </a:lnTo>
                <a:lnTo>
                  <a:pt x="14650" y="1648"/>
                </a:lnTo>
                <a:lnTo>
                  <a:pt x="14474" y="1618"/>
                </a:lnTo>
                <a:lnTo>
                  <a:pt x="14297" y="1560"/>
                </a:lnTo>
                <a:lnTo>
                  <a:pt x="14121" y="1501"/>
                </a:lnTo>
                <a:lnTo>
                  <a:pt x="13944" y="1501"/>
                </a:lnTo>
                <a:lnTo>
                  <a:pt x="13738" y="1530"/>
                </a:lnTo>
                <a:lnTo>
                  <a:pt x="13562" y="1618"/>
                </a:lnTo>
                <a:lnTo>
                  <a:pt x="13385" y="1707"/>
                </a:lnTo>
                <a:lnTo>
                  <a:pt x="13179" y="1736"/>
                </a:lnTo>
                <a:lnTo>
                  <a:pt x="13003" y="1707"/>
                </a:lnTo>
                <a:lnTo>
                  <a:pt x="12826" y="1648"/>
                </a:lnTo>
                <a:lnTo>
                  <a:pt x="12650" y="1501"/>
                </a:lnTo>
                <a:lnTo>
                  <a:pt x="12503" y="1354"/>
                </a:lnTo>
                <a:lnTo>
                  <a:pt x="12209" y="1030"/>
                </a:lnTo>
                <a:lnTo>
                  <a:pt x="12062" y="883"/>
                </a:lnTo>
                <a:lnTo>
                  <a:pt x="11885" y="765"/>
                </a:lnTo>
                <a:lnTo>
                  <a:pt x="11767" y="707"/>
                </a:lnTo>
                <a:lnTo>
                  <a:pt x="11709" y="648"/>
                </a:lnTo>
                <a:lnTo>
                  <a:pt x="11650" y="618"/>
                </a:lnTo>
                <a:lnTo>
                  <a:pt x="11620" y="501"/>
                </a:lnTo>
                <a:lnTo>
                  <a:pt x="11591" y="383"/>
                </a:lnTo>
                <a:lnTo>
                  <a:pt x="11503" y="236"/>
                </a:lnTo>
                <a:lnTo>
                  <a:pt x="11385" y="148"/>
                </a:lnTo>
                <a:lnTo>
                  <a:pt x="11238" y="89"/>
                </a:lnTo>
                <a:lnTo>
                  <a:pt x="11061" y="30"/>
                </a:lnTo>
                <a:lnTo>
                  <a:pt x="10708" y="1"/>
                </a:lnTo>
                <a:close/>
              </a:path>
            </a:pathLst>
          </a:custGeom>
          <a:solidFill>
            <a:srgbClr val="C79266">
              <a:alpha val="1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>
            <a:off x="-622676" y="1723137"/>
            <a:ext cx="10324424" cy="5347605"/>
            <a:chOff x="-622676" y="1723137"/>
            <a:chExt cx="10324424" cy="5347605"/>
          </a:xfrm>
        </p:grpSpPr>
        <p:sp>
          <p:nvSpPr>
            <p:cNvPr id="218" name="Google Shape;218;p9"/>
            <p:cNvSpPr/>
            <p:nvPr/>
          </p:nvSpPr>
          <p:spPr>
            <a:xfrm rot="-10051104">
              <a:off x="-462758" y="2343290"/>
              <a:ext cx="5972120" cy="2132417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 rot="9491660">
              <a:off x="3547098" y="3905334"/>
              <a:ext cx="5972331" cy="2132426"/>
            </a:xfrm>
            <a:custGeom>
              <a:avLst/>
              <a:gdLst/>
              <a:ahLst/>
              <a:cxnLst/>
              <a:rect l="l" t="t" r="r" b="b"/>
              <a:pathLst>
                <a:path w="238803" h="85249" extrusionOk="0">
                  <a:moveTo>
                    <a:pt x="24328" y="0"/>
                  </a:moveTo>
                  <a:lnTo>
                    <a:pt x="23710" y="29"/>
                  </a:lnTo>
                  <a:lnTo>
                    <a:pt x="23063" y="59"/>
                  </a:lnTo>
                  <a:lnTo>
                    <a:pt x="23004" y="118"/>
                  </a:lnTo>
                  <a:lnTo>
                    <a:pt x="22975" y="176"/>
                  </a:lnTo>
                  <a:lnTo>
                    <a:pt x="23004" y="265"/>
                  </a:lnTo>
                  <a:lnTo>
                    <a:pt x="23092" y="294"/>
                  </a:lnTo>
                  <a:lnTo>
                    <a:pt x="23092" y="265"/>
                  </a:lnTo>
                  <a:lnTo>
                    <a:pt x="23710" y="235"/>
                  </a:lnTo>
                  <a:lnTo>
                    <a:pt x="24328" y="206"/>
                  </a:lnTo>
                  <a:lnTo>
                    <a:pt x="24416" y="176"/>
                  </a:lnTo>
                  <a:lnTo>
                    <a:pt x="24445" y="118"/>
                  </a:lnTo>
                  <a:lnTo>
                    <a:pt x="24416" y="29"/>
                  </a:lnTo>
                  <a:lnTo>
                    <a:pt x="24328" y="0"/>
                  </a:lnTo>
                  <a:close/>
                  <a:moveTo>
                    <a:pt x="25593" y="0"/>
                  </a:moveTo>
                  <a:lnTo>
                    <a:pt x="25504" y="29"/>
                  </a:lnTo>
                  <a:lnTo>
                    <a:pt x="25475" y="118"/>
                  </a:lnTo>
                  <a:lnTo>
                    <a:pt x="25504" y="176"/>
                  </a:lnTo>
                  <a:lnTo>
                    <a:pt x="25593" y="206"/>
                  </a:lnTo>
                  <a:lnTo>
                    <a:pt x="26828" y="294"/>
                  </a:lnTo>
                  <a:lnTo>
                    <a:pt x="26916" y="265"/>
                  </a:lnTo>
                  <a:lnTo>
                    <a:pt x="26946" y="206"/>
                  </a:lnTo>
                  <a:lnTo>
                    <a:pt x="26916" y="118"/>
                  </a:lnTo>
                  <a:lnTo>
                    <a:pt x="26858" y="88"/>
                  </a:lnTo>
                  <a:lnTo>
                    <a:pt x="25593" y="0"/>
                  </a:lnTo>
                  <a:close/>
                  <a:moveTo>
                    <a:pt x="1354" y="265"/>
                  </a:moveTo>
                  <a:lnTo>
                    <a:pt x="706" y="294"/>
                  </a:lnTo>
                  <a:lnTo>
                    <a:pt x="89" y="353"/>
                  </a:lnTo>
                  <a:lnTo>
                    <a:pt x="30" y="412"/>
                  </a:lnTo>
                  <a:lnTo>
                    <a:pt x="0" y="471"/>
                  </a:lnTo>
                  <a:lnTo>
                    <a:pt x="30" y="529"/>
                  </a:lnTo>
                  <a:lnTo>
                    <a:pt x="89" y="559"/>
                  </a:lnTo>
                  <a:lnTo>
                    <a:pt x="118" y="559"/>
                  </a:lnTo>
                  <a:lnTo>
                    <a:pt x="736" y="500"/>
                  </a:lnTo>
                  <a:lnTo>
                    <a:pt x="1354" y="471"/>
                  </a:lnTo>
                  <a:lnTo>
                    <a:pt x="1412" y="441"/>
                  </a:lnTo>
                  <a:lnTo>
                    <a:pt x="1442" y="353"/>
                  </a:lnTo>
                  <a:lnTo>
                    <a:pt x="1412" y="294"/>
                  </a:lnTo>
                  <a:lnTo>
                    <a:pt x="1354" y="265"/>
                  </a:lnTo>
                  <a:close/>
                  <a:moveTo>
                    <a:pt x="2618" y="265"/>
                  </a:moveTo>
                  <a:lnTo>
                    <a:pt x="2530" y="294"/>
                  </a:lnTo>
                  <a:lnTo>
                    <a:pt x="2501" y="382"/>
                  </a:lnTo>
                  <a:lnTo>
                    <a:pt x="2530" y="441"/>
                  </a:lnTo>
                  <a:lnTo>
                    <a:pt x="2589" y="471"/>
                  </a:lnTo>
                  <a:lnTo>
                    <a:pt x="3207" y="529"/>
                  </a:lnTo>
                  <a:lnTo>
                    <a:pt x="3825" y="618"/>
                  </a:lnTo>
                  <a:lnTo>
                    <a:pt x="3854" y="618"/>
                  </a:lnTo>
                  <a:lnTo>
                    <a:pt x="3913" y="588"/>
                  </a:lnTo>
                  <a:lnTo>
                    <a:pt x="3942" y="529"/>
                  </a:lnTo>
                  <a:lnTo>
                    <a:pt x="3942" y="471"/>
                  </a:lnTo>
                  <a:lnTo>
                    <a:pt x="3854" y="412"/>
                  </a:lnTo>
                  <a:lnTo>
                    <a:pt x="3236" y="324"/>
                  </a:lnTo>
                  <a:lnTo>
                    <a:pt x="2618" y="265"/>
                  </a:lnTo>
                  <a:close/>
                  <a:moveTo>
                    <a:pt x="21827" y="206"/>
                  </a:moveTo>
                  <a:lnTo>
                    <a:pt x="21210" y="324"/>
                  </a:lnTo>
                  <a:lnTo>
                    <a:pt x="20592" y="441"/>
                  </a:lnTo>
                  <a:lnTo>
                    <a:pt x="20533" y="500"/>
                  </a:lnTo>
                  <a:lnTo>
                    <a:pt x="20504" y="559"/>
                  </a:lnTo>
                  <a:lnTo>
                    <a:pt x="20533" y="618"/>
                  </a:lnTo>
                  <a:lnTo>
                    <a:pt x="20621" y="647"/>
                  </a:lnTo>
                  <a:lnTo>
                    <a:pt x="21239" y="529"/>
                  </a:lnTo>
                  <a:lnTo>
                    <a:pt x="21857" y="412"/>
                  </a:lnTo>
                  <a:lnTo>
                    <a:pt x="21916" y="382"/>
                  </a:lnTo>
                  <a:lnTo>
                    <a:pt x="21945" y="294"/>
                  </a:lnTo>
                  <a:lnTo>
                    <a:pt x="21916" y="235"/>
                  </a:lnTo>
                  <a:lnTo>
                    <a:pt x="21827" y="206"/>
                  </a:lnTo>
                  <a:close/>
                  <a:moveTo>
                    <a:pt x="28005" y="235"/>
                  </a:moveTo>
                  <a:lnTo>
                    <a:pt x="27975" y="324"/>
                  </a:lnTo>
                  <a:lnTo>
                    <a:pt x="28005" y="382"/>
                  </a:lnTo>
                  <a:lnTo>
                    <a:pt x="28064" y="441"/>
                  </a:lnTo>
                  <a:lnTo>
                    <a:pt x="29299" y="647"/>
                  </a:lnTo>
                  <a:lnTo>
                    <a:pt x="29328" y="647"/>
                  </a:lnTo>
                  <a:lnTo>
                    <a:pt x="29387" y="618"/>
                  </a:lnTo>
                  <a:lnTo>
                    <a:pt x="29417" y="559"/>
                  </a:lnTo>
                  <a:lnTo>
                    <a:pt x="29417" y="471"/>
                  </a:lnTo>
                  <a:lnTo>
                    <a:pt x="29328" y="441"/>
                  </a:lnTo>
                  <a:lnTo>
                    <a:pt x="28093" y="235"/>
                  </a:lnTo>
                  <a:close/>
                  <a:moveTo>
                    <a:pt x="30476" y="706"/>
                  </a:moveTo>
                  <a:lnTo>
                    <a:pt x="30446" y="765"/>
                  </a:lnTo>
                  <a:lnTo>
                    <a:pt x="30446" y="853"/>
                  </a:lnTo>
                  <a:lnTo>
                    <a:pt x="30505" y="912"/>
                  </a:lnTo>
                  <a:lnTo>
                    <a:pt x="31711" y="1235"/>
                  </a:lnTo>
                  <a:lnTo>
                    <a:pt x="31741" y="1235"/>
                  </a:lnTo>
                  <a:lnTo>
                    <a:pt x="31799" y="1206"/>
                  </a:lnTo>
                  <a:lnTo>
                    <a:pt x="31858" y="1147"/>
                  </a:lnTo>
                  <a:lnTo>
                    <a:pt x="31829" y="1088"/>
                  </a:lnTo>
                  <a:lnTo>
                    <a:pt x="31770" y="1030"/>
                  </a:lnTo>
                  <a:lnTo>
                    <a:pt x="30564" y="706"/>
                  </a:lnTo>
                  <a:close/>
                  <a:moveTo>
                    <a:pt x="5089" y="677"/>
                  </a:moveTo>
                  <a:lnTo>
                    <a:pt x="5001" y="706"/>
                  </a:lnTo>
                  <a:lnTo>
                    <a:pt x="4972" y="765"/>
                  </a:lnTo>
                  <a:lnTo>
                    <a:pt x="4972" y="853"/>
                  </a:lnTo>
                  <a:lnTo>
                    <a:pt x="5031" y="882"/>
                  </a:lnTo>
                  <a:lnTo>
                    <a:pt x="5648" y="1059"/>
                  </a:lnTo>
                  <a:lnTo>
                    <a:pt x="6207" y="1265"/>
                  </a:lnTo>
                  <a:lnTo>
                    <a:pt x="6325" y="1265"/>
                  </a:lnTo>
                  <a:lnTo>
                    <a:pt x="6354" y="1206"/>
                  </a:lnTo>
                  <a:lnTo>
                    <a:pt x="6354" y="1118"/>
                  </a:lnTo>
                  <a:lnTo>
                    <a:pt x="6296" y="1088"/>
                  </a:lnTo>
                  <a:lnTo>
                    <a:pt x="5707" y="882"/>
                  </a:lnTo>
                  <a:lnTo>
                    <a:pt x="5089" y="677"/>
                  </a:lnTo>
                  <a:close/>
                  <a:moveTo>
                    <a:pt x="19356" y="735"/>
                  </a:moveTo>
                  <a:lnTo>
                    <a:pt x="18768" y="941"/>
                  </a:lnTo>
                  <a:lnTo>
                    <a:pt x="18180" y="1147"/>
                  </a:lnTo>
                  <a:lnTo>
                    <a:pt x="18121" y="1177"/>
                  </a:lnTo>
                  <a:lnTo>
                    <a:pt x="18121" y="1265"/>
                  </a:lnTo>
                  <a:lnTo>
                    <a:pt x="18150" y="1324"/>
                  </a:lnTo>
                  <a:lnTo>
                    <a:pt x="18239" y="1324"/>
                  </a:lnTo>
                  <a:lnTo>
                    <a:pt x="18827" y="1118"/>
                  </a:lnTo>
                  <a:lnTo>
                    <a:pt x="19415" y="941"/>
                  </a:lnTo>
                  <a:lnTo>
                    <a:pt x="19474" y="882"/>
                  </a:lnTo>
                  <a:lnTo>
                    <a:pt x="19503" y="824"/>
                  </a:lnTo>
                  <a:lnTo>
                    <a:pt x="19445" y="765"/>
                  </a:lnTo>
                  <a:lnTo>
                    <a:pt x="19356" y="735"/>
                  </a:lnTo>
                  <a:close/>
                  <a:moveTo>
                    <a:pt x="32888" y="1412"/>
                  </a:moveTo>
                  <a:lnTo>
                    <a:pt x="32829" y="1471"/>
                  </a:lnTo>
                  <a:lnTo>
                    <a:pt x="32858" y="1559"/>
                  </a:lnTo>
                  <a:lnTo>
                    <a:pt x="32917" y="1618"/>
                  </a:lnTo>
                  <a:lnTo>
                    <a:pt x="34065" y="2059"/>
                  </a:lnTo>
                  <a:lnTo>
                    <a:pt x="34123" y="2059"/>
                  </a:lnTo>
                  <a:lnTo>
                    <a:pt x="34182" y="2030"/>
                  </a:lnTo>
                  <a:lnTo>
                    <a:pt x="34212" y="2000"/>
                  </a:lnTo>
                  <a:lnTo>
                    <a:pt x="34212" y="1912"/>
                  </a:lnTo>
                  <a:lnTo>
                    <a:pt x="34153" y="1853"/>
                  </a:lnTo>
                  <a:lnTo>
                    <a:pt x="32976" y="1412"/>
                  </a:lnTo>
                  <a:close/>
                  <a:moveTo>
                    <a:pt x="17003" y="1618"/>
                  </a:moveTo>
                  <a:lnTo>
                    <a:pt x="16444" y="1883"/>
                  </a:lnTo>
                  <a:lnTo>
                    <a:pt x="15885" y="2177"/>
                  </a:lnTo>
                  <a:lnTo>
                    <a:pt x="15826" y="2236"/>
                  </a:lnTo>
                  <a:lnTo>
                    <a:pt x="15826" y="2324"/>
                  </a:lnTo>
                  <a:lnTo>
                    <a:pt x="15885" y="2353"/>
                  </a:lnTo>
                  <a:lnTo>
                    <a:pt x="15973" y="2353"/>
                  </a:lnTo>
                  <a:lnTo>
                    <a:pt x="16532" y="2059"/>
                  </a:lnTo>
                  <a:lnTo>
                    <a:pt x="17091" y="1794"/>
                  </a:lnTo>
                  <a:lnTo>
                    <a:pt x="17150" y="1736"/>
                  </a:lnTo>
                  <a:lnTo>
                    <a:pt x="17150" y="1677"/>
                  </a:lnTo>
                  <a:lnTo>
                    <a:pt x="17091" y="1618"/>
                  </a:lnTo>
                  <a:close/>
                  <a:moveTo>
                    <a:pt x="7384" y="1588"/>
                  </a:moveTo>
                  <a:lnTo>
                    <a:pt x="7325" y="1618"/>
                  </a:lnTo>
                  <a:lnTo>
                    <a:pt x="7296" y="1706"/>
                  </a:lnTo>
                  <a:lnTo>
                    <a:pt x="7355" y="1765"/>
                  </a:lnTo>
                  <a:lnTo>
                    <a:pt x="7913" y="2059"/>
                  </a:lnTo>
                  <a:lnTo>
                    <a:pt x="8443" y="2383"/>
                  </a:lnTo>
                  <a:lnTo>
                    <a:pt x="8531" y="2383"/>
                  </a:lnTo>
                  <a:lnTo>
                    <a:pt x="8590" y="2353"/>
                  </a:lnTo>
                  <a:lnTo>
                    <a:pt x="8590" y="2265"/>
                  </a:lnTo>
                  <a:lnTo>
                    <a:pt x="8561" y="2206"/>
                  </a:lnTo>
                  <a:lnTo>
                    <a:pt x="8002" y="1883"/>
                  </a:lnTo>
                  <a:lnTo>
                    <a:pt x="7443" y="1588"/>
                  </a:lnTo>
                  <a:close/>
                  <a:moveTo>
                    <a:pt x="35241" y="2353"/>
                  </a:moveTo>
                  <a:lnTo>
                    <a:pt x="35182" y="2412"/>
                  </a:lnTo>
                  <a:lnTo>
                    <a:pt x="35153" y="2471"/>
                  </a:lnTo>
                  <a:lnTo>
                    <a:pt x="35212" y="2530"/>
                  </a:lnTo>
                  <a:lnTo>
                    <a:pt x="36330" y="3089"/>
                  </a:lnTo>
                  <a:lnTo>
                    <a:pt x="36447" y="3089"/>
                  </a:lnTo>
                  <a:lnTo>
                    <a:pt x="36477" y="3030"/>
                  </a:lnTo>
                  <a:lnTo>
                    <a:pt x="36477" y="2971"/>
                  </a:lnTo>
                  <a:lnTo>
                    <a:pt x="36447" y="2912"/>
                  </a:lnTo>
                  <a:lnTo>
                    <a:pt x="35300" y="2353"/>
                  </a:lnTo>
                  <a:close/>
                  <a:moveTo>
                    <a:pt x="14885" y="2795"/>
                  </a:moveTo>
                  <a:lnTo>
                    <a:pt x="14797" y="2824"/>
                  </a:lnTo>
                  <a:lnTo>
                    <a:pt x="14267" y="3177"/>
                  </a:lnTo>
                  <a:lnTo>
                    <a:pt x="13767" y="3559"/>
                  </a:lnTo>
                  <a:lnTo>
                    <a:pt x="13738" y="3618"/>
                  </a:lnTo>
                  <a:lnTo>
                    <a:pt x="13738" y="3706"/>
                  </a:lnTo>
                  <a:lnTo>
                    <a:pt x="13797" y="3736"/>
                  </a:lnTo>
                  <a:lnTo>
                    <a:pt x="13826" y="3736"/>
                  </a:lnTo>
                  <a:lnTo>
                    <a:pt x="13885" y="3706"/>
                  </a:lnTo>
                  <a:lnTo>
                    <a:pt x="14385" y="3353"/>
                  </a:lnTo>
                  <a:lnTo>
                    <a:pt x="14914" y="3000"/>
                  </a:lnTo>
                  <a:lnTo>
                    <a:pt x="14944" y="2912"/>
                  </a:lnTo>
                  <a:lnTo>
                    <a:pt x="14944" y="2853"/>
                  </a:lnTo>
                  <a:lnTo>
                    <a:pt x="14885" y="2795"/>
                  </a:lnTo>
                  <a:close/>
                  <a:moveTo>
                    <a:pt x="9502" y="2912"/>
                  </a:moveTo>
                  <a:lnTo>
                    <a:pt x="9443" y="2942"/>
                  </a:lnTo>
                  <a:lnTo>
                    <a:pt x="9414" y="3030"/>
                  </a:lnTo>
                  <a:lnTo>
                    <a:pt x="9443" y="3089"/>
                  </a:lnTo>
                  <a:lnTo>
                    <a:pt x="9943" y="3501"/>
                  </a:lnTo>
                  <a:lnTo>
                    <a:pt x="10384" y="3912"/>
                  </a:lnTo>
                  <a:lnTo>
                    <a:pt x="10473" y="3942"/>
                  </a:lnTo>
                  <a:lnTo>
                    <a:pt x="10531" y="3912"/>
                  </a:lnTo>
                  <a:lnTo>
                    <a:pt x="10561" y="3824"/>
                  </a:lnTo>
                  <a:lnTo>
                    <a:pt x="10531" y="3765"/>
                  </a:lnTo>
                  <a:lnTo>
                    <a:pt x="10061" y="3324"/>
                  </a:lnTo>
                  <a:lnTo>
                    <a:pt x="9590" y="2942"/>
                  </a:lnTo>
                  <a:lnTo>
                    <a:pt x="9502" y="2912"/>
                  </a:lnTo>
                  <a:close/>
                  <a:moveTo>
                    <a:pt x="37477" y="3501"/>
                  </a:moveTo>
                  <a:lnTo>
                    <a:pt x="37389" y="3530"/>
                  </a:lnTo>
                  <a:lnTo>
                    <a:pt x="37389" y="3618"/>
                  </a:lnTo>
                  <a:lnTo>
                    <a:pt x="37447" y="3677"/>
                  </a:lnTo>
                  <a:lnTo>
                    <a:pt x="38506" y="4324"/>
                  </a:lnTo>
                  <a:lnTo>
                    <a:pt x="38565" y="4354"/>
                  </a:lnTo>
                  <a:lnTo>
                    <a:pt x="38624" y="4324"/>
                  </a:lnTo>
                  <a:lnTo>
                    <a:pt x="38653" y="4295"/>
                  </a:lnTo>
                  <a:lnTo>
                    <a:pt x="38653" y="4207"/>
                  </a:lnTo>
                  <a:lnTo>
                    <a:pt x="38624" y="4148"/>
                  </a:lnTo>
                  <a:lnTo>
                    <a:pt x="37536" y="3501"/>
                  </a:lnTo>
                  <a:close/>
                  <a:moveTo>
                    <a:pt x="167320" y="4265"/>
                  </a:moveTo>
                  <a:lnTo>
                    <a:pt x="167232" y="4295"/>
                  </a:lnTo>
                  <a:lnTo>
                    <a:pt x="167203" y="4383"/>
                  </a:lnTo>
                  <a:lnTo>
                    <a:pt x="167232" y="4442"/>
                  </a:lnTo>
                  <a:lnTo>
                    <a:pt x="167320" y="4471"/>
                  </a:lnTo>
                  <a:lnTo>
                    <a:pt x="168556" y="4530"/>
                  </a:lnTo>
                  <a:lnTo>
                    <a:pt x="168644" y="4501"/>
                  </a:lnTo>
                  <a:lnTo>
                    <a:pt x="168674" y="4412"/>
                  </a:lnTo>
                  <a:lnTo>
                    <a:pt x="168644" y="4354"/>
                  </a:lnTo>
                  <a:lnTo>
                    <a:pt x="168556" y="4295"/>
                  </a:lnTo>
                  <a:lnTo>
                    <a:pt x="167320" y="4265"/>
                  </a:lnTo>
                  <a:close/>
                  <a:moveTo>
                    <a:pt x="166055" y="4295"/>
                  </a:moveTo>
                  <a:lnTo>
                    <a:pt x="164791" y="4383"/>
                  </a:lnTo>
                  <a:lnTo>
                    <a:pt x="164732" y="4412"/>
                  </a:lnTo>
                  <a:lnTo>
                    <a:pt x="164702" y="4501"/>
                  </a:lnTo>
                  <a:lnTo>
                    <a:pt x="164732" y="4560"/>
                  </a:lnTo>
                  <a:lnTo>
                    <a:pt x="164820" y="4589"/>
                  </a:lnTo>
                  <a:lnTo>
                    <a:pt x="166055" y="4501"/>
                  </a:lnTo>
                  <a:lnTo>
                    <a:pt x="166144" y="4471"/>
                  </a:lnTo>
                  <a:lnTo>
                    <a:pt x="166173" y="4383"/>
                  </a:lnTo>
                  <a:lnTo>
                    <a:pt x="166114" y="4324"/>
                  </a:lnTo>
                  <a:lnTo>
                    <a:pt x="166055" y="4295"/>
                  </a:lnTo>
                  <a:close/>
                  <a:moveTo>
                    <a:pt x="169821" y="4412"/>
                  </a:moveTo>
                  <a:lnTo>
                    <a:pt x="169733" y="4442"/>
                  </a:lnTo>
                  <a:lnTo>
                    <a:pt x="169703" y="4501"/>
                  </a:lnTo>
                  <a:lnTo>
                    <a:pt x="169733" y="4560"/>
                  </a:lnTo>
                  <a:lnTo>
                    <a:pt x="169791" y="4618"/>
                  </a:lnTo>
                  <a:lnTo>
                    <a:pt x="171027" y="4765"/>
                  </a:lnTo>
                  <a:lnTo>
                    <a:pt x="171056" y="4765"/>
                  </a:lnTo>
                  <a:lnTo>
                    <a:pt x="171115" y="4736"/>
                  </a:lnTo>
                  <a:lnTo>
                    <a:pt x="171145" y="4677"/>
                  </a:lnTo>
                  <a:lnTo>
                    <a:pt x="171145" y="4589"/>
                  </a:lnTo>
                  <a:lnTo>
                    <a:pt x="171056" y="4560"/>
                  </a:lnTo>
                  <a:lnTo>
                    <a:pt x="169821" y="4412"/>
                  </a:lnTo>
                  <a:close/>
                  <a:moveTo>
                    <a:pt x="163555" y="4501"/>
                  </a:moveTo>
                  <a:lnTo>
                    <a:pt x="162320" y="4707"/>
                  </a:lnTo>
                  <a:lnTo>
                    <a:pt x="162231" y="4736"/>
                  </a:lnTo>
                  <a:lnTo>
                    <a:pt x="162231" y="4824"/>
                  </a:lnTo>
                  <a:lnTo>
                    <a:pt x="162261" y="4883"/>
                  </a:lnTo>
                  <a:lnTo>
                    <a:pt x="162320" y="4913"/>
                  </a:lnTo>
                  <a:lnTo>
                    <a:pt x="162349" y="4913"/>
                  </a:lnTo>
                  <a:lnTo>
                    <a:pt x="163585" y="4707"/>
                  </a:lnTo>
                  <a:lnTo>
                    <a:pt x="163643" y="4677"/>
                  </a:lnTo>
                  <a:lnTo>
                    <a:pt x="163673" y="4589"/>
                  </a:lnTo>
                  <a:lnTo>
                    <a:pt x="163614" y="4530"/>
                  </a:lnTo>
                  <a:lnTo>
                    <a:pt x="163555" y="4501"/>
                  </a:lnTo>
                  <a:close/>
                  <a:moveTo>
                    <a:pt x="172321" y="4765"/>
                  </a:moveTo>
                  <a:lnTo>
                    <a:pt x="172233" y="4795"/>
                  </a:lnTo>
                  <a:lnTo>
                    <a:pt x="172174" y="4854"/>
                  </a:lnTo>
                  <a:lnTo>
                    <a:pt x="172203" y="4942"/>
                  </a:lnTo>
                  <a:lnTo>
                    <a:pt x="172262" y="4971"/>
                  </a:lnTo>
                  <a:lnTo>
                    <a:pt x="173468" y="5266"/>
                  </a:lnTo>
                  <a:lnTo>
                    <a:pt x="173498" y="5266"/>
                  </a:lnTo>
                  <a:lnTo>
                    <a:pt x="173557" y="5236"/>
                  </a:lnTo>
                  <a:lnTo>
                    <a:pt x="173615" y="5177"/>
                  </a:lnTo>
                  <a:lnTo>
                    <a:pt x="173586" y="5118"/>
                  </a:lnTo>
                  <a:lnTo>
                    <a:pt x="173527" y="5060"/>
                  </a:lnTo>
                  <a:lnTo>
                    <a:pt x="172321" y="4765"/>
                  </a:lnTo>
                  <a:close/>
                  <a:moveTo>
                    <a:pt x="161084" y="4942"/>
                  </a:moveTo>
                  <a:lnTo>
                    <a:pt x="159849" y="5266"/>
                  </a:lnTo>
                  <a:lnTo>
                    <a:pt x="159790" y="5324"/>
                  </a:lnTo>
                  <a:lnTo>
                    <a:pt x="159790" y="5383"/>
                  </a:lnTo>
                  <a:lnTo>
                    <a:pt x="159819" y="5442"/>
                  </a:lnTo>
                  <a:lnTo>
                    <a:pt x="159878" y="5471"/>
                  </a:lnTo>
                  <a:lnTo>
                    <a:pt x="159907" y="5471"/>
                  </a:lnTo>
                  <a:lnTo>
                    <a:pt x="161114" y="5148"/>
                  </a:lnTo>
                  <a:lnTo>
                    <a:pt x="161202" y="5118"/>
                  </a:lnTo>
                  <a:lnTo>
                    <a:pt x="161202" y="5030"/>
                  </a:lnTo>
                  <a:lnTo>
                    <a:pt x="161143" y="4971"/>
                  </a:lnTo>
                  <a:lnTo>
                    <a:pt x="161084" y="4942"/>
                  </a:lnTo>
                  <a:close/>
                  <a:moveTo>
                    <a:pt x="39595" y="4854"/>
                  </a:moveTo>
                  <a:lnTo>
                    <a:pt x="39507" y="4883"/>
                  </a:lnTo>
                  <a:lnTo>
                    <a:pt x="39507" y="4971"/>
                  </a:lnTo>
                  <a:lnTo>
                    <a:pt x="39536" y="5030"/>
                  </a:lnTo>
                  <a:lnTo>
                    <a:pt x="40536" y="5766"/>
                  </a:lnTo>
                  <a:lnTo>
                    <a:pt x="40595" y="5795"/>
                  </a:lnTo>
                  <a:lnTo>
                    <a:pt x="40654" y="5795"/>
                  </a:lnTo>
                  <a:lnTo>
                    <a:pt x="40683" y="5766"/>
                  </a:lnTo>
                  <a:lnTo>
                    <a:pt x="40713" y="5677"/>
                  </a:lnTo>
                  <a:lnTo>
                    <a:pt x="40654" y="5619"/>
                  </a:lnTo>
                  <a:lnTo>
                    <a:pt x="39654" y="4854"/>
                  </a:lnTo>
                  <a:close/>
                  <a:moveTo>
                    <a:pt x="12885" y="4324"/>
                  </a:moveTo>
                  <a:lnTo>
                    <a:pt x="12797" y="4354"/>
                  </a:lnTo>
                  <a:lnTo>
                    <a:pt x="12326" y="4795"/>
                  </a:lnTo>
                  <a:lnTo>
                    <a:pt x="11885" y="5236"/>
                  </a:lnTo>
                  <a:lnTo>
                    <a:pt x="11885" y="5295"/>
                  </a:lnTo>
                  <a:lnTo>
                    <a:pt x="11385" y="4677"/>
                  </a:lnTo>
                  <a:lnTo>
                    <a:pt x="11326" y="4648"/>
                  </a:lnTo>
                  <a:lnTo>
                    <a:pt x="11237" y="4677"/>
                  </a:lnTo>
                  <a:lnTo>
                    <a:pt x="11208" y="4736"/>
                  </a:lnTo>
                  <a:lnTo>
                    <a:pt x="11237" y="4824"/>
                  </a:lnTo>
                  <a:lnTo>
                    <a:pt x="11620" y="5295"/>
                  </a:lnTo>
                  <a:lnTo>
                    <a:pt x="11973" y="5795"/>
                  </a:lnTo>
                  <a:lnTo>
                    <a:pt x="12032" y="5854"/>
                  </a:lnTo>
                  <a:lnTo>
                    <a:pt x="12061" y="5854"/>
                  </a:lnTo>
                  <a:lnTo>
                    <a:pt x="12120" y="5824"/>
                  </a:lnTo>
                  <a:lnTo>
                    <a:pt x="12179" y="5766"/>
                  </a:lnTo>
                  <a:lnTo>
                    <a:pt x="12149" y="5677"/>
                  </a:lnTo>
                  <a:lnTo>
                    <a:pt x="11973" y="5413"/>
                  </a:lnTo>
                  <a:lnTo>
                    <a:pt x="12002" y="5413"/>
                  </a:lnTo>
                  <a:lnTo>
                    <a:pt x="12061" y="5383"/>
                  </a:lnTo>
                  <a:lnTo>
                    <a:pt x="12473" y="4942"/>
                  </a:lnTo>
                  <a:lnTo>
                    <a:pt x="12944" y="4501"/>
                  </a:lnTo>
                  <a:lnTo>
                    <a:pt x="12973" y="4442"/>
                  </a:lnTo>
                  <a:lnTo>
                    <a:pt x="12944" y="4354"/>
                  </a:lnTo>
                  <a:lnTo>
                    <a:pt x="12885" y="4324"/>
                  </a:lnTo>
                  <a:close/>
                  <a:moveTo>
                    <a:pt x="174674" y="5413"/>
                  </a:moveTo>
                  <a:lnTo>
                    <a:pt x="174616" y="5471"/>
                  </a:lnTo>
                  <a:lnTo>
                    <a:pt x="174616" y="5560"/>
                  </a:lnTo>
                  <a:lnTo>
                    <a:pt x="174674" y="5589"/>
                  </a:lnTo>
                  <a:lnTo>
                    <a:pt x="175851" y="6001"/>
                  </a:lnTo>
                  <a:lnTo>
                    <a:pt x="175969" y="6001"/>
                  </a:lnTo>
                  <a:lnTo>
                    <a:pt x="175998" y="5942"/>
                  </a:lnTo>
                  <a:lnTo>
                    <a:pt x="175998" y="5854"/>
                  </a:lnTo>
                  <a:lnTo>
                    <a:pt x="175939" y="5795"/>
                  </a:lnTo>
                  <a:lnTo>
                    <a:pt x="174733" y="5413"/>
                  </a:lnTo>
                  <a:close/>
                  <a:moveTo>
                    <a:pt x="158643" y="5619"/>
                  </a:moveTo>
                  <a:lnTo>
                    <a:pt x="157466" y="6060"/>
                  </a:lnTo>
                  <a:lnTo>
                    <a:pt x="157407" y="6119"/>
                  </a:lnTo>
                  <a:lnTo>
                    <a:pt x="157407" y="6177"/>
                  </a:lnTo>
                  <a:lnTo>
                    <a:pt x="157437" y="6236"/>
                  </a:lnTo>
                  <a:lnTo>
                    <a:pt x="157495" y="6266"/>
                  </a:lnTo>
                  <a:lnTo>
                    <a:pt x="157554" y="6236"/>
                  </a:lnTo>
                  <a:lnTo>
                    <a:pt x="158731" y="5824"/>
                  </a:lnTo>
                  <a:lnTo>
                    <a:pt x="158790" y="5766"/>
                  </a:lnTo>
                  <a:lnTo>
                    <a:pt x="158790" y="5707"/>
                  </a:lnTo>
                  <a:lnTo>
                    <a:pt x="158731" y="5648"/>
                  </a:lnTo>
                  <a:lnTo>
                    <a:pt x="158643" y="5619"/>
                  </a:lnTo>
                  <a:close/>
                  <a:moveTo>
                    <a:pt x="177028" y="6266"/>
                  </a:moveTo>
                  <a:lnTo>
                    <a:pt x="176969" y="6324"/>
                  </a:lnTo>
                  <a:lnTo>
                    <a:pt x="176969" y="6413"/>
                  </a:lnTo>
                  <a:lnTo>
                    <a:pt x="177028" y="6472"/>
                  </a:lnTo>
                  <a:lnTo>
                    <a:pt x="177587" y="6736"/>
                  </a:lnTo>
                  <a:lnTo>
                    <a:pt x="178146" y="7001"/>
                  </a:lnTo>
                  <a:lnTo>
                    <a:pt x="178234" y="7001"/>
                  </a:lnTo>
                  <a:lnTo>
                    <a:pt x="178293" y="6942"/>
                  </a:lnTo>
                  <a:lnTo>
                    <a:pt x="178293" y="6854"/>
                  </a:lnTo>
                  <a:lnTo>
                    <a:pt x="178234" y="6795"/>
                  </a:lnTo>
                  <a:lnTo>
                    <a:pt x="177675" y="6530"/>
                  </a:lnTo>
                  <a:lnTo>
                    <a:pt x="177087" y="6266"/>
                  </a:lnTo>
                  <a:close/>
                  <a:moveTo>
                    <a:pt x="156319" y="6530"/>
                  </a:moveTo>
                  <a:lnTo>
                    <a:pt x="155171" y="7060"/>
                  </a:lnTo>
                  <a:lnTo>
                    <a:pt x="155113" y="7119"/>
                  </a:lnTo>
                  <a:lnTo>
                    <a:pt x="155113" y="7207"/>
                  </a:lnTo>
                  <a:lnTo>
                    <a:pt x="155171" y="7236"/>
                  </a:lnTo>
                  <a:lnTo>
                    <a:pt x="155230" y="7266"/>
                  </a:lnTo>
                  <a:lnTo>
                    <a:pt x="155260" y="7266"/>
                  </a:lnTo>
                  <a:lnTo>
                    <a:pt x="156378" y="6707"/>
                  </a:lnTo>
                  <a:lnTo>
                    <a:pt x="156436" y="6648"/>
                  </a:lnTo>
                  <a:lnTo>
                    <a:pt x="156436" y="6589"/>
                  </a:lnTo>
                  <a:lnTo>
                    <a:pt x="156378" y="6530"/>
                  </a:lnTo>
                  <a:close/>
                  <a:moveTo>
                    <a:pt x="11149" y="6148"/>
                  </a:moveTo>
                  <a:lnTo>
                    <a:pt x="11061" y="6177"/>
                  </a:lnTo>
                  <a:lnTo>
                    <a:pt x="10679" y="6677"/>
                  </a:lnTo>
                  <a:lnTo>
                    <a:pt x="10326" y="7207"/>
                  </a:lnTo>
                  <a:lnTo>
                    <a:pt x="10296" y="7266"/>
                  </a:lnTo>
                  <a:lnTo>
                    <a:pt x="10355" y="7354"/>
                  </a:lnTo>
                  <a:lnTo>
                    <a:pt x="10443" y="7354"/>
                  </a:lnTo>
                  <a:lnTo>
                    <a:pt x="10473" y="7325"/>
                  </a:lnTo>
                  <a:lnTo>
                    <a:pt x="10855" y="6795"/>
                  </a:lnTo>
                  <a:lnTo>
                    <a:pt x="11237" y="6324"/>
                  </a:lnTo>
                  <a:lnTo>
                    <a:pt x="11267" y="6236"/>
                  </a:lnTo>
                  <a:lnTo>
                    <a:pt x="11208" y="6177"/>
                  </a:lnTo>
                  <a:lnTo>
                    <a:pt x="11149" y="6148"/>
                  </a:lnTo>
                  <a:close/>
                  <a:moveTo>
                    <a:pt x="41566" y="6383"/>
                  </a:moveTo>
                  <a:lnTo>
                    <a:pt x="41477" y="6442"/>
                  </a:lnTo>
                  <a:lnTo>
                    <a:pt x="41448" y="6501"/>
                  </a:lnTo>
                  <a:lnTo>
                    <a:pt x="41507" y="6589"/>
                  </a:lnTo>
                  <a:lnTo>
                    <a:pt x="42419" y="7413"/>
                  </a:lnTo>
                  <a:lnTo>
                    <a:pt x="42478" y="7442"/>
                  </a:lnTo>
                  <a:lnTo>
                    <a:pt x="42566" y="7413"/>
                  </a:lnTo>
                  <a:lnTo>
                    <a:pt x="42595" y="7354"/>
                  </a:lnTo>
                  <a:lnTo>
                    <a:pt x="42566" y="7266"/>
                  </a:lnTo>
                  <a:lnTo>
                    <a:pt x="41625" y="6413"/>
                  </a:lnTo>
                  <a:lnTo>
                    <a:pt x="41566" y="6383"/>
                  </a:lnTo>
                  <a:close/>
                  <a:moveTo>
                    <a:pt x="12767" y="6707"/>
                  </a:moveTo>
                  <a:lnTo>
                    <a:pt x="12679" y="6736"/>
                  </a:lnTo>
                  <a:lnTo>
                    <a:pt x="12620" y="6795"/>
                  </a:lnTo>
                  <a:lnTo>
                    <a:pt x="12620" y="6854"/>
                  </a:lnTo>
                  <a:lnTo>
                    <a:pt x="12914" y="7413"/>
                  </a:lnTo>
                  <a:lnTo>
                    <a:pt x="13179" y="7972"/>
                  </a:lnTo>
                  <a:lnTo>
                    <a:pt x="13208" y="8031"/>
                  </a:lnTo>
                  <a:lnTo>
                    <a:pt x="13267" y="8060"/>
                  </a:lnTo>
                  <a:lnTo>
                    <a:pt x="13326" y="8031"/>
                  </a:lnTo>
                  <a:lnTo>
                    <a:pt x="13355" y="7972"/>
                  </a:lnTo>
                  <a:lnTo>
                    <a:pt x="13355" y="7913"/>
                  </a:lnTo>
                  <a:lnTo>
                    <a:pt x="13120" y="7325"/>
                  </a:lnTo>
                  <a:lnTo>
                    <a:pt x="12826" y="6766"/>
                  </a:lnTo>
                  <a:lnTo>
                    <a:pt x="12767" y="6707"/>
                  </a:lnTo>
                  <a:close/>
                  <a:moveTo>
                    <a:pt x="179263" y="7383"/>
                  </a:moveTo>
                  <a:lnTo>
                    <a:pt x="179205" y="7442"/>
                  </a:lnTo>
                  <a:lnTo>
                    <a:pt x="179205" y="7531"/>
                  </a:lnTo>
                  <a:lnTo>
                    <a:pt x="179234" y="7589"/>
                  </a:lnTo>
                  <a:lnTo>
                    <a:pt x="179793" y="7913"/>
                  </a:lnTo>
                  <a:lnTo>
                    <a:pt x="180293" y="8237"/>
                  </a:lnTo>
                  <a:lnTo>
                    <a:pt x="180352" y="8266"/>
                  </a:lnTo>
                  <a:lnTo>
                    <a:pt x="180411" y="8237"/>
                  </a:lnTo>
                  <a:lnTo>
                    <a:pt x="180440" y="8207"/>
                  </a:lnTo>
                  <a:lnTo>
                    <a:pt x="180469" y="8148"/>
                  </a:lnTo>
                  <a:lnTo>
                    <a:pt x="180411" y="8060"/>
                  </a:lnTo>
                  <a:lnTo>
                    <a:pt x="179881" y="7736"/>
                  </a:lnTo>
                  <a:lnTo>
                    <a:pt x="179352" y="7413"/>
                  </a:lnTo>
                  <a:lnTo>
                    <a:pt x="179263" y="7383"/>
                  </a:lnTo>
                  <a:close/>
                  <a:moveTo>
                    <a:pt x="154054" y="7648"/>
                  </a:moveTo>
                  <a:lnTo>
                    <a:pt x="152995" y="8295"/>
                  </a:lnTo>
                  <a:lnTo>
                    <a:pt x="152936" y="8384"/>
                  </a:lnTo>
                  <a:lnTo>
                    <a:pt x="152965" y="8442"/>
                  </a:lnTo>
                  <a:lnTo>
                    <a:pt x="152995" y="8501"/>
                  </a:lnTo>
                  <a:lnTo>
                    <a:pt x="153053" y="8501"/>
                  </a:lnTo>
                  <a:lnTo>
                    <a:pt x="153083" y="8472"/>
                  </a:lnTo>
                  <a:lnTo>
                    <a:pt x="154171" y="7825"/>
                  </a:lnTo>
                  <a:lnTo>
                    <a:pt x="154201" y="7766"/>
                  </a:lnTo>
                  <a:lnTo>
                    <a:pt x="154201" y="7707"/>
                  </a:lnTo>
                  <a:lnTo>
                    <a:pt x="154142" y="7648"/>
                  </a:lnTo>
                  <a:close/>
                  <a:moveTo>
                    <a:pt x="43360" y="8148"/>
                  </a:moveTo>
                  <a:lnTo>
                    <a:pt x="43272" y="8178"/>
                  </a:lnTo>
                  <a:lnTo>
                    <a:pt x="43242" y="8237"/>
                  </a:lnTo>
                  <a:lnTo>
                    <a:pt x="43272" y="8325"/>
                  </a:lnTo>
                  <a:lnTo>
                    <a:pt x="43684" y="8795"/>
                  </a:lnTo>
                  <a:lnTo>
                    <a:pt x="44095" y="9266"/>
                  </a:lnTo>
                  <a:lnTo>
                    <a:pt x="44125" y="9296"/>
                  </a:lnTo>
                  <a:lnTo>
                    <a:pt x="44184" y="9296"/>
                  </a:lnTo>
                  <a:lnTo>
                    <a:pt x="44243" y="9266"/>
                  </a:lnTo>
                  <a:lnTo>
                    <a:pt x="44272" y="9207"/>
                  </a:lnTo>
                  <a:lnTo>
                    <a:pt x="44243" y="9119"/>
                  </a:lnTo>
                  <a:lnTo>
                    <a:pt x="43860" y="8648"/>
                  </a:lnTo>
                  <a:lnTo>
                    <a:pt x="43419" y="8178"/>
                  </a:lnTo>
                  <a:lnTo>
                    <a:pt x="43360" y="8148"/>
                  </a:lnTo>
                  <a:close/>
                  <a:moveTo>
                    <a:pt x="9708" y="8207"/>
                  </a:moveTo>
                  <a:lnTo>
                    <a:pt x="9649" y="8266"/>
                  </a:lnTo>
                  <a:lnTo>
                    <a:pt x="9355" y="8825"/>
                  </a:lnTo>
                  <a:lnTo>
                    <a:pt x="9061" y="9384"/>
                  </a:lnTo>
                  <a:lnTo>
                    <a:pt x="9061" y="9472"/>
                  </a:lnTo>
                  <a:lnTo>
                    <a:pt x="9119" y="9531"/>
                  </a:lnTo>
                  <a:lnTo>
                    <a:pt x="9149" y="9531"/>
                  </a:lnTo>
                  <a:lnTo>
                    <a:pt x="9208" y="9501"/>
                  </a:lnTo>
                  <a:lnTo>
                    <a:pt x="9267" y="9472"/>
                  </a:lnTo>
                  <a:lnTo>
                    <a:pt x="9531" y="8913"/>
                  </a:lnTo>
                  <a:lnTo>
                    <a:pt x="9825" y="8354"/>
                  </a:lnTo>
                  <a:lnTo>
                    <a:pt x="9825" y="8295"/>
                  </a:lnTo>
                  <a:lnTo>
                    <a:pt x="9796" y="8237"/>
                  </a:lnTo>
                  <a:lnTo>
                    <a:pt x="9708" y="8207"/>
                  </a:lnTo>
                  <a:close/>
                  <a:moveTo>
                    <a:pt x="181352" y="8795"/>
                  </a:moveTo>
                  <a:lnTo>
                    <a:pt x="181293" y="8825"/>
                  </a:lnTo>
                  <a:lnTo>
                    <a:pt x="181264" y="8884"/>
                  </a:lnTo>
                  <a:lnTo>
                    <a:pt x="181323" y="8972"/>
                  </a:lnTo>
                  <a:lnTo>
                    <a:pt x="181793" y="9354"/>
                  </a:lnTo>
                  <a:lnTo>
                    <a:pt x="182264" y="9766"/>
                  </a:lnTo>
                  <a:lnTo>
                    <a:pt x="182352" y="9796"/>
                  </a:lnTo>
                  <a:lnTo>
                    <a:pt x="182382" y="9766"/>
                  </a:lnTo>
                  <a:lnTo>
                    <a:pt x="182411" y="9737"/>
                  </a:lnTo>
                  <a:lnTo>
                    <a:pt x="182440" y="9678"/>
                  </a:lnTo>
                  <a:lnTo>
                    <a:pt x="182411" y="9590"/>
                  </a:lnTo>
                  <a:lnTo>
                    <a:pt x="181940" y="9207"/>
                  </a:lnTo>
                  <a:lnTo>
                    <a:pt x="181440" y="8795"/>
                  </a:lnTo>
                  <a:close/>
                  <a:moveTo>
                    <a:pt x="151936" y="9001"/>
                  </a:moveTo>
                  <a:lnTo>
                    <a:pt x="150936" y="9766"/>
                  </a:lnTo>
                  <a:lnTo>
                    <a:pt x="150906" y="9854"/>
                  </a:lnTo>
                  <a:lnTo>
                    <a:pt x="150936" y="9913"/>
                  </a:lnTo>
                  <a:lnTo>
                    <a:pt x="150965" y="9943"/>
                  </a:lnTo>
                  <a:lnTo>
                    <a:pt x="150994" y="9972"/>
                  </a:lnTo>
                  <a:lnTo>
                    <a:pt x="151083" y="9943"/>
                  </a:lnTo>
                  <a:lnTo>
                    <a:pt x="152053" y="9178"/>
                  </a:lnTo>
                  <a:lnTo>
                    <a:pt x="152112" y="9119"/>
                  </a:lnTo>
                  <a:lnTo>
                    <a:pt x="152083" y="9031"/>
                  </a:lnTo>
                  <a:lnTo>
                    <a:pt x="152024" y="9001"/>
                  </a:lnTo>
                  <a:close/>
                  <a:moveTo>
                    <a:pt x="13679" y="9031"/>
                  </a:moveTo>
                  <a:lnTo>
                    <a:pt x="13620" y="9060"/>
                  </a:lnTo>
                  <a:lnTo>
                    <a:pt x="13620" y="9148"/>
                  </a:lnTo>
                  <a:lnTo>
                    <a:pt x="13767" y="9737"/>
                  </a:lnTo>
                  <a:lnTo>
                    <a:pt x="13914" y="10355"/>
                  </a:lnTo>
                  <a:lnTo>
                    <a:pt x="13944" y="10413"/>
                  </a:lnTo>
                  <a:lnTo>
                    <a:pt x="14032" y="10443"/>
                  </a:lnTo>
                  <a:lnTo>
                    <a:pt x="14120" y="10384"/>
                  </a:lnTo>
                  <a:lnTo>
                    <a:pt x="14120" y="10296"/>
                  </a:lnTo>
                  <a:lnTo>
                    <a:pt x="13973" y="9678"/>
                  </a:lnTo>
                  <a:lnTo>
                    <a:pt x="13797" y="9090"/>
                  </a:lnTo>
                  <a:lnTo>
                    <a:pt x="13767" y="9031"/>
                  </a:lnTo>
                  <a:close/>
                  <a:moveTo>
                    <a:pt x="44949" y="10090"/>
                  </a:moveTo>
                  <a:lnTo>
                    <a:pt x="44860" y="10119"/>
                  </a:lnTo>
                  <a:lnTo>
                    <a:pt x="44831" y="10178"/>
                  </a:lnTo>
                  <a:lnTo>
                    <a:pt x="44831" y="10266"/>
                  </a:lnTo>
                  <a:lnTo>
                    <a:pt x="45537" y="11296"/>
                  </a:lnTo>
                  <a:lnTo>
                    <a:pt x="45566" y="11325"/>
                  </a:lnTo>
                  <a:lnTo>
                    <a:pt x="45684" y="11325"/>
                  </a:lnTo>
                  <a:lnTo>
                    <a:pt x="45743" y="11266"/>
                  </a:lnTo>
                  <a:lnTo>
                    <a:pt x="45713" y="11178"/>
                  </a:lnTo>
                  <a:lnTo>
                    <a:pt x="45007" y="10149"/>
                  </a:lnTo>
                  <a:lnTo>
                    <a:pt x="44949" y="10090"/>
                  </a:lnTo>
                  <a:close/>
                  <a:moveTo>
                    <a:pt x="183264" y="10443"/>
                  </a:moveTo>
                  <a:lnTo>
                    <a:pt x="183176" y="10472"/>
                  </a:lnTo>
                  <a:lnTo>
                    <a:pt x="183146" y="10531"/>
                  </a:lnTo>
                  <a:lnTo>
                    <a:pt x="183176" y="10619"/>
                  </a:lnTo>
                  <a:lnTo>
                    <a:pt x="183617" y="11061"/>
                  </a:lnTo>
                  <a:lnTo>
                    <a:pt x="184029" y="11531"/>
                  </a:lnTo>
                  <a:lnTo>
                    <a:pt x="184058" y="11561"/>
                  </a:lnTo>
                  <a:lnTo>
                    <a:pt x="184088" y="11561"/>
                  </a:lnTo>
                  <a:lnTo>
                    <a:pt x="184176" y="11531"/>
                  </a:lnTo>
                  <a:lnTo>
                    <a:pt x="184205" y="11472"/>
                  </a:lnTo>
                  <a:lnTo>
                    <a:pt x="184176" y="11384"/>
                  </a:lnTo>
                  <a:lnTo>
                    <a:pt x="183764" y="10913"/>
                  </a:lnTo>
                  <a:lnTo>
                    <a:pt x="183323" y="10472"/>
                  </a:lnTo>
                  <a:lnTo>
                    <a:pt x="183264" y="10443"/>
                  </a:lnTo>
                  <a:close/>
                  <a:moveTo>
                    <a:pt x="150053" y="10560"/>
                  </a:moveTo>
                  <a:lnTo>
                    <a:pt x="149994" y="10590"/>
                  </a:lnTo>
                  <a:lnTo>
                    <a:pt x="149288" y="11237"/>
                  </a:lnTo>
                  <a:lnTo>
                    <a:pt x="149082" y="11443"/>
                  </a:lnTo>
                  <a:lnTo>
                    <a:pt x="149053" y="11531"/>
                  </a:lnTo>
                  <a:lnTo>
                    <a:pt x="149082" y="11619"/>
                  </a:lnTo>
                  <a:lnTo>
                    <a:pt x="149141" y="11649"/>
                  </a:lnTo>
                  <a:lnTo>
                    <a:pt x="149229" y="11590"/>
                  </a:lnTo>
                  <a:lnTo>
                    <a:pt x="149435" y="11384"/>
                  </a:lnTo>
                  <a:lnTo>
                    <a:pt x="150112" y="10737"/>
                  </a:lnTo>
                  <a:lnTo>
                    <a:pt x="150171" y="10678"/>
                  </a:lnTo>
                  <a:lnTo>
                    <a:pt x="150141" y="10590"/>
                  </a:lnTo>
                  <a:lnTo>
                    <a:pt x="150053" y="10560"/>
                  </a:lnTo>
                  <a:close/>
                  <a:moveTo>
                    <a:pt x="8708" y="10472"/>
                  </a:moveTo>
                  <a:lnTo>
                    <a:pt x="8649" y="10502"/>
                  </a:lnTo>
                  <a:lnTo>
                    <a:pt x="8590" y="10560"/>
                  </a:lnTo>
                  <a:lnTo>
                    <a:pt x="8384" y="11149"/>
                  </a:lnTo>
                  <a:lnTo>
                    <a:pt x="8208" y="11737"/>
                  </a:lnTo>
                  <a:lnTo>
                    <a:pt x="8208" y="11825"/>
                  </a:lnTo>
                  <a:lnTo>
                    <a:pt x="8266" y="11884"/>
                  </a:lnTo>
                  <a:lnTo>
                    <a:pt x="8296" y="11884"/>
                  </a:lnTo>
                  <a:lnTo>
                    <a:pt x="8355" y="11855"/>
                  </a:lnTo>
                  <a:lnTo>
                    <a:pt x="8413" y="11796"/>
                  </a:lnTo>
                  <a:lnTo>
                    <a:pt x="8590" y="11208"/>
                  </a:lnTo>
                  <a:lnTo>
                    <a:pt x="8766" y="10619"/>
                  </a:lnTo>
                  <a:lnTo>
                    <a:pt x="8766" y="10531"/>
                  </a:lnTo>
                  <a:lnTo>
                    <a:pt x="8708" y="10472"/>
                  </a:lnTo>
                  <a:close/>
                  <a:moveTo>
                    <a:pt x="14209" y="11472"/>
                  </a:moveTo>
                  <a:lnTo>
                    <a:pt x="14120" y="11502"/>
                  </a:lnTo>
                  <a:lnTo>
                    <a:pt x="14091" y="11590"/>
                  </a:lnTo>
                  <a:lnTo>
                    <a:pt x="14150" y="12031"/>
                  </a:lnTo>
                  <a:lnTo>
                    <a:pt x="14150" y="12472"/>
                  </a:lnTo>
                  <a:lnTo>
                    <a:pt x="14150" y="12825"/>
                  </a:lnTo>
                  <a:lnTo>
                    <a:pt x="14179" y="12884"/>
                  </a:lnTo>
                  <a:lnTo>
                    <a:pt x="14238" y="12914"/>
                  </a:lnTo>
                  <a:lnTo>
                    <a:pt x="14326" y="12884"/>
                  </a:lnTo>
                  <a:lnTo>
                    <a:pt x="14356" y="12825"/>
                  </a:lnTo>
                  <a:lnTo>
                    <a:pt x="14356" y="12472"/>
                  </a:lnTo>
                  <a:lnTo>
                    <a:pt x="14356" y="12031"/>
                  </a:lnTo>
                  <a:lnTo>
                    <a:pt x="14326" y="11561"/>
                  </a:lnTo>
                  <a:lnTo>
                    <a:pt x="14267" y="11472"/>
                  </a:lnTo>
                  <a:close/>
                  <a:moveTo>
                    <a:pt x="46213" y="12208"/>
                  </a:moveTo>
                  <a:lnTo>
                    <a:pt x="46184" y="12267"/>
                  </a:lnTo>
                  <a:lnTo>
                    <a:pt x="46184" y="12355"/>
                  </a:lnTo>
                  <a:lnTo>
                    <a:pt x="46772" y="13473"/>
                  </a:lnTo>
                  <a:lnTo>
                    <a:pt x="46802" y="13502"/>
                  </a:lnTo>
                  <a:lnTo>
                    <a:pt x="46861" y="13531"/>
                  </a:lnTo>
                  <a:lnTo>
                    <a:pt x="46890" y="13502"/>
                  </a:lnTo>
                  <a:lnTo>
                    <a:pt x="46949" y="13443"/>
                  </a:lnTo>
                  <a:lnTo>
                    <a:pt x="46949" y="13384"/>
                  </a:lnTo>
                  <a:lnTo>
                    <a:pt x="46361" y="12267"/>
                  </a:lnTo>
                  <a:lnTo>
                    <a:pt x="46302" y="12208"/>
                  </a:lnTo>
                  <a:close/>
                  <a:moveTo>
                    <a:pt x="148288" y="12355"/>
                  </a:moveTo>
                  <a:lnTo>
                    <a:pt x="148229" y="12384"/>
                  </a:lnTo>
                  <a:lnTo>
                    <a:pt x="147817" y="12855"/>
                  </a:lnTo>
                  <a:lnTo>
                    <a:pt x="147406" y="13355"/>
                  </a:lnTo>
                  <a:lnTo>
                    <a:pt x="147406" y="13414"/>
                  </a:lnTo>
                  <a:lnTo>
                    <a:pt x="147435" y="13502"/>
                  </a:lnTo>
                  <a:lnTo>
                    <a:pt x="147494" y="13531"/>
                  </a:lnTo>
                  <a:lnTo>
                    <a:pt x="147553" y="13502"/>
                  </a:lnTo>
                  <a:lnTo>
                    <a:pt x="147582" y="13473"/>
                  </a:lnTo>
                  <a:lnTo>
                    <a:pt x="147964" y="13002"/>
                  </a:lnTo>
                  <a:lnTo>
                    <a:pt x="148376" y="12502"/>
                  </a:lnTo>
                  <a:lnTo>
                    <a:pt x="148406" y="12443"/>
                  </a:lnTo>
                  <a:lnTo>
                    <a:pt x="148376" y="12355"/>
                  </a:lnTo>
                  <a:close/>
                  <a:moveTo>
                    <a:pt x="184794" y="12355"/>
                  </a:moveTo>
                  <a:lnTo>
                    <a:pt x="184764" y="12443"/>
                  </a:lnTo>
                  <a:lnTo>
                    <a:pt x="184794" y="12502"/>
                  </a:lnTo>
                  <a:lnTo>
                    <a:pt x="185147" y="13031"/>
                  </a:lnTo>
                  <a:lnTo>
                    <a:pt x="185470" y="13561"/>
                  </a:lnTo>
                  <a:lnTo>
                    <a:pt x="185500" y="13590"/>
                  </a:lnTo>
                  <a:lnTo>
                    <a:pt x="185617" y="13590"/>
                  </a:lnTo>
                  <a:lnTo>
                    <a:pt x="185647" y="13531"/>
                  </a:lnTo>
                  <a:lnTo>
                    <a:pt x="185647" y="13443"/>
                  </a:lnTo>
                  <a:lnTo>
                    <a:pt x="185323" y="12914"/>
                  </a:lnTo>
                  <a:lnTo>
                    <a:pt x="184941" y="12384"/>
                  </a:lnTo>
                  <a:lnTo>
                    <a:pt x="184882" y="12355"/>
                  </a:lnTo>
                  <a:close/>
                  <a:moveTo>
                    <a:pt x="8060" y="12884"/>
                  </a:moveTo>
                  <a:lnTo>
                    <a:pt x="7972" y="12914"/>
                  </a:lnTo>
                  <a:lnTo>
                    <a:pt x="7943" y="12973"/>
                  </a:lnTo>
                  <a:lnTo>
                    <a:pt x="7825" y="13767"/>
                  </a:lnTo>
                  <a:lnTo>
                    <a:pt x="7796" y="14237"/>
                  </a:lnTo>
                  <a:lnTo>
                    <a:pt x="7825" y="14326"/>
                  </a:lnTo>
                  <a:lnTo>
                    <a:pt x="7884" y="14355"/>
                  </a:lnTo>
                  <a:lnTo>
                    <a:pt x="7972" y="14326"/>
                  </a:lnTo>
                  <a:lnTo>
                    <a:pt x="8002" y="14237"/>
                  </a:lnTo>
                  <a:lnTo>
                    <a:pt x="8031" y="13796"/>
                  </a:lnTo>
                  <a:lnTo>
                    <a:pt x="8149" y="13031"/>
                  </a:lnTo>
                  <a:lnTo>
                    <a:pt x="8119" y="12943"/>
                  </a:lnTo>
                  <a:lnTo>
                    <a:pt x="8060" y="12884"/>
                  </a:lnTo>
                  <a:close/>
                  <a:moveTo>
                    <a:pt x="14120" y="13943"/>
                  </a:moveTo>
                  <a:lnTo>
                    <a:pt x="14032" y="13973"/>
                  </a:lnTo>
                  <a:lnTo>
                    <a:pt x="14003" y="14032"/>
                  </a:lnTo>
                  <a:lnTo>
                    <a:pt x="13826" y="14649"/>
                  </a:lnTo>
                  <a:lnTo>
                    <a:pt x="13738" y="14914"/>
                  </a:lnTo>
                  <a:lnTo>
                    <a:pt x="13620" y="15208"/>
                  </a:lnTo>
                  <a:lnTo>
                    <a:pt x="13620" y="15267"/>
                  </a:lnTo>
                  <a:lnTo>
                    <a:pt x="13650" y="15326"/>
                  </a:lnTo>
                  <a:lnTo>
                    <a:pt x="13708" y="15355"/>
                  </a:lnTo>
                  <a:lnTo>
                    <a:pt x="13767" y="15326"/>
                  </a:lnTo>
                  <a:lnTo>
                    <a:pt x="13797" y="15296"/>
                  </a:lnTo>
                  <a:lnTo>
                    <a:pt x="13914" y="15002"/>
                  </a:lnTo>
                  <a:lnTo>
                    <a:pt x="14032" y="14708"/>
                  </a:lnTo>
                  <a:lnTo>
                    <a:pt x="14120" y="14414"/>
                  </a:lnTo>
                  <a:lnTo>
                    <a:pt x="14209" y="14090"/>
                  </a:lnTo>
                  <a:lnTo>
                    <a:pt x="14179" y="14002"/>
                  </a:lnTo>
                  <a:lnTo>
                    <a:pt x="14120" y="13943"/>
                  </a:lnTo>
                  <a:close/>
                  <a:moveTo>
                    <a:pt x="146729" y="14326"/>
                  </a:moveTo>
                  <a:lnTo>
                    <a:pt x="146670" y="14355"/>
                  </a:lnTo>
                  <a:lnTo>
                    <a:pt x="146317" y="14885"/>
                  </a:lnTo>
                  <a:lnTo>
                    <a:pt x="145994" y="15414"/>
                  </a:lnTo>
                  <a:lnTo>
                    <a:pt x="145964" y="15502"/>
                  </a:lnTo>
                  <a:lnTo>
                    <a:pt x="146023" y="15561"/>
                  </a:lnTo>
                  <a:lnTo>
                    <a:pt x="146082" y="15591"/>
                  </a:lnTo>
                  <a:lnTo>
                    <a:pt x="146141" y="15561"/>
                  </a:lnTo>
                  <a:lnTo>
                    <a:pt x="146170" y="15532"/>
                  </a:lnTo>
                  <a:lnTo>
                    <a:pt x="146494" y="15002"/>
                  </a:lnTo>
                  <a:lnTo>
                    <a:pt x="146847" y="14473"/>
                  </a:lnTo>
                  <a:lnTo>
                    <a:pt x="146847" y="14414"/>
                  </a:lnTo>
                  <a:lnTo>
                    <a:pt x="146817" y="14326"/>
                  </a:lnTo>
                  <a:close/>
                  <a:moveTo>
                    <a:pt x="47331" y="14443"/>
                  </a:moveTo>
                  <a:lnTo>
                    <a:pt x="47272" y="14502"/>
                  </a:lnTo>
                  <a:lnTo>
                    <a:pt x="47272" y="14590"/>
                  </a:lnTo>
                  <a:lnTo>
                    <a:pt x="47743" y="15767"/>
                  </a:lnTo>
                  <a:lnTo>
                    <a:pt x="47773" y="15797"/>
                  </a:lnTo>
                  <a:lnTo>
                    <a:pt x="47831" y="15826"/>
                  </a:lnTo>
                  <a:lnTo>
                    <a:pt x="47890" y="15826"/>
                  </a:lnTo>
                  <a:lnTo>
                    <a:pt x="47949" y="15767"/>
                  </a:lnTo>
                  <a:lnTo>
                    <a:pt x="47949" y="15679"/>
                  </a:lnTo>
                  <a:lnTo>
                    <a:pt x="47478" y="14502"/>
                  </a:lnTo>
                  <a:lnTo>
                    <a:pt x="47420" y="14443"/>
                  </a:lnTo>
                  <a:close/>
                  <a:moveTo>
                    <a:pt x="186117" y="14502"/>
                  </a:moveTo>
                  <a:lnTo>
                    <a:pt x="186059" y="14561"/>
                  </a:lnTo>
                  <a:lnTo>
                    <a:pt x="186059" y="14649"/>
                  </a:lnTo>
                  <a:lnTo>
                    <a:pt x="186323" y="15208"/>
                  </a:lnTo>
                  <a:lnTo>
                    <a:pt x="186559" y="15797"/>
                  </a:lnTo>
                  <a:lnTo>
                    <a:pt x="186588" y="15826"/>
                  </a:lnTo>
                  <a:lnTo>
                    <a:pt x="186647" y="15855"/>
                  </a:lnTo>
                  <a:lnTo>
                    <a:pt x="186676" y="15855"/>
                  </a:lnTo>
                  <a:lnTo>
                    <a:pt x="186735" y="15797"/>
                  </a:lnTo>
                  <a:lnTo>
                    <a:pt x="186735" y="15708"/>
                  </a:lnTo>
                  <a:lnTo>
                    <a:pt x="186500" y="15120"/>
                  </a:lnTo>
                  <a:lnTo>
                    <a:pt x="186235" y="14561"/>
                  </a:lnTo>
                  <a:lnTo>
                    <a:pt x="186176" y="14502"/>
                  </a:lnTo>
                  <a:close/>
                  <a:moveTo>
                    <a:pt x="7943" y="15385"/>
                  </a:moveTo>
                  <a:lnTo>
                    <a:pt x="7884" y="15444"/>
                  </a:lnTo>
                  <a:lnTo>
                    <a:pt x="7884" y="15502"/>
                  </a:lnTo>
                  <a:lnTo>
                    <a:pt x="8002" y="15914"/>
                  </a:lnTo>
                  <a:lnTo>
                    <a:pt x="8178" y="16267"/>
                  </a:lnTo>
                  <a:lnTo>
                    <a:pt x="8296" y="16473"/>
                  </a:lnTo>
                  <a:lnTo>
                    <a:pt x="8443" y="16679"/>
                  </a:lnTo>
                  <a:lnTo>
                    <a:pt x="8502" y="16679"/>
                  </a:lnTo>
                  <a:lnTo>
                    <a:pt x="8531" y="16708"/>
                  </a:lnTo>
                  <a:lnTo>
                    <a:pt x="8590" y="16679"/>
                  </a:lnTo>
                  <a:lnTo>
                    <a:pt x="8649" y="16591"/>
                  </a:lnTo>
                  <a:lnTo>
                    <a:pt x="8619" y="16532"/>
                  </a:lnTo>
                  <a:lnTo>
                    <a:pt x="8472" y="16355"/>
                  </a:lnTo>
                  <a:lnTo>
                    <a:pt x="8355" y="16179"/>
                  </a:lnTo>
                  <a:lnTo>
                    <a:pt x="8178" y="15826"/>
                  </a:lnTo>
                  <a:lnTo>
                    <a:pt x="8090" y="15473"/>
                  </a:lnTo>
                  <a:lnTo>
                    <a:pt x="8031" y="15414"/>
                  </a:lnTo>
                  <a:lnTo>
                    <a:pt x="7943" y="15385"/>
                  </a:lnTo>
                  <a:close/>
                  <a:moveTo>
                    <a:pt x="13002" y="16179"/>
                  </a:moveTo>
                  <a:lnTo>
                    <a:pt x="12944" y="16208"/>
                  </a:lnTo>
                  <a:lnTo>
                    <a:pt x="12797" y="16385"/>
                  </a:lnTo>
                  <a:lnTo>
                    <a:pt x="12620" y="16532"/>
                  </a:lnTo>
                  <a:lnTo>
                    <a:pt x="12414" y="16679"/>
                  </a:lnTo>
                  <a:lnTo>
                    <a:pt x="12208" y="16826"/>
                  </a:lnTo>
                  <a:lnTo>
                    <a:pt x="11973" y="16944"/>
                  </a:lnTo>
                  <a:lnTo>
                    <a:pt x="11914" y="17003"/>
                  </a:lnTo>
                  <a:lnTo>
                    <a:pt x="11943" y="17091"/>
                  </a:lnTo>
                  <a:lnTo>
                    <a:pt x="11973" y="17120"/>
                  </a:lnTo>
                  <a:lnTo>
                    <a:pt x="12032" y="17150"/>
                  </a:lnTo>
                  <a:lnTo>
                    <a:pt x="12061" y="17120"/>
                  </a:lnTo>
                  <a:lnTo>
                    <a:pt x="12326" y="17003"/>
                  </a:lnTo>
                  <a:lnTo>
                    <a:pt x="12532" y="16856"/>
                  </a:lnTo>
                  <a:lnTo>
                    <a:pt x="12738" y="16708"/>
                  </a:lnTo>
                  <a:lnTo>
                    <a:pt x="12944" y="16532"/>
                  </a:lnTo>
                  <a:lnTo>
                    <a:pt x="13091" y="16355"/>
                  </a:lnTo>
                  <a:lnTo>
                    <a:pt x="13120" y="16267"/>
                  </a:lnTo>
                  <a:lnTo>
                    <a:pt x="13091" y="16208"/>
                  </a:lnTo>
                  <a:lnTo>
                    <a:pt x="13002" y="16179"/>
                  </a:lnTo>
                  <a:close/>
                  <a:moveTo>
                    <a:pt x="9531" y="17150"/>
                  </a:moveTo>
                  <a:lnTo>
                    <a:pt x="9472" y="17208"/>
                  </a:lnTo>
                  <a:lnTo>
                    <a:pt x="9502" y="17297"/>
                  </a:lnTo>
                  <a:lnTo>
                    <a:pt x="9561" y="17356"/>
                  </a:lnTo>
                  <a:lnTo>
                    <a:pt x="9796" y="17414"/>
                  </a:lnTo>
                  <a:lnTo>
                    <a:pt x="10031" y="17444"/>
                  </a:lnTo>
                  <a:lnTo>
                    <a:pt x="10267" y="17473"/>
                  </a:lnTo>
                  <a:lnTo>
                    <a:pt x="10826" y="17473"/>
                  </a:lnTo>
                  <a:lnTo>
                    <a:pt x="10914" y="17444"/>
                  </a:lnTo>
                  <a:lnTo>
                    <a:pt x="10943" y="17356"/>
                  </a:lnTo>
                  <a:lnTo>
                    <a:pt x="10884" y="17297"/>
                  </a:lnTo>
                  <a:lnTo>
                    <a:pt x="10826" y="17267"/>
                  </a:lnTo>
                  <a:lnTo>
                    <a:pt x="10208" y="17267"/>
                  </a:lnTo>
                  <a:lnTo>
                    <a:pt x="9914" y="17208"/>
                  </a:lnTo>
                  <a:lnTo>
                    <a:pt x="9620" y="17150"/>
                  </a:lnTo>
                  <a:close/>
                  <a:moveTo>
                    <a:pt x="145435" y="16473"/>
                  </a:moveTo>
                  <a:lnTo>
                    <a:pt x="145376" y="16532"/>
                  </a:lnTo>
                  <a:lnTo>
                    <a:pt x="145082" y="17091"/>
                  </a:lnTo>
                  <a:lnTo>
                    <a:pt x="144817" y="17650"/>
                  </a:lnTo>
                  <a:lnTo>
                    <a:pt x="144817" y="17738"/>
                  </a:lnTo>
                  <a:lnTo>
                    <a:pt x="144876" y="17797"/>
                  </a:lnTo>
                  <a:lnTo>
                    <a:pt x="144905" y="17797"/>
                  </a:lnTo>
                  <a:lnTo>
                    <a:pt x="144964" y="17767"/>
                  </a:lnTo>
                  <a:lnTo>
                    <a:pt x="144993" y="17738"/>
                  </a:lnTo>
                  <a:lnTo>
                    <a:pt x="145258" y="17179"/>
                  </a:lnTo>
                  <a:lnTo>
                    <a:pt x="145552" y="16620"/>
                  </a:lnTo>
                  <a:lnTo>
                    <a:pt x="145552" y="16532"/>
                  </a:lnTo>
                  <a:lnTo>
                    <a:pt x="145523" y="16473"/>
                  </a:lnTo>
                  <a:close/>
                  <a:moveTo>
                    <a:pt x="48214" y="16797"/>
                  </a:moveTo>
                  <a:lnTo>
                    <a:pt x="48155" y="16856"/>
                  </a:lnTo>
                  <a:lnTo>
                    <a:pt x="48155" y="16944"/>
                  </a:lnTo>
                  <a:lnTo>
                    <a:pt x="48479" y="18120"/>
                  </a:lnTo>
                  <a:lnTo>
                    <a:pt x="48508" y="18179"/>
                  </a:lnTo>
                  <a:lnTo>
                    <a:pt x="48567" y="18209"/>
                  </a:lnTo>
                  <a:lnTo>
                    <a:pt x="48596" y="18209"/>
                  </a:lnTo>
                  <a:lnTo>
                    <a:pt x="48684" y="18150"/>
                  </a:lnTo>
                  <a:lnTo>
                    <a:pt x="48684" y="18091"/>
                  </a:lnTo>
                  <a:lnTo>
                    <a:pt x="48331" y="16885"/>
                  </a:lnTo>
                  <a:lnTo>
                    <a:pt x="48302" y="16797"/>
                  </a:lnTo>
                  <a:close/>
                  <a:moveTo>
                    <a:pt x="187000" y="16826"/>
                  </a:moveTo>
                  <a:lnTo>
                    <a:pt x="186941" y="16885"/>
                  </a:lnTo>
                  <a:lnTo>
                    <a:pt x="186941" y="16973"/>
                  </a:lnTo>
                  <a:lnTo>
                    <a:pt x="187088" y="17561"/>
                  </a:lnTo>
                  <a:lnTo>
                    <a:pt x="187235" y="18179"/>
                  </a:lnTo>
                  <a:lnTo>
                    <a:pt x="187294" y="18238"/>
                  </a:lnTo>
                  <a:lnTo>
                    <a:pt x="187382" y="18238"/>
                  </a:lnTo>
                  <a:lnTo>
                    <a:pt x="187441" y="18209"/>
                  </a:lnTo>
                  <a:lnTo>
                    <a:pt x="187441" y="18120"/>
                  </a:lnTo>
                  <a:lnTo>
                    <a:pt x="187294" y="17503"/>
                  </a:lnTo>
                  <a:lnTo>
                    <a:pt x="187147" y="16914"/>
                  </a:lnTo>
                  <a:lnTo>
                    <a:pt x="187088" y="16856"/>
                  </a:lnTo>
                  <a:lnTo>
                    <a:pt x="187000" y="16826"/>
                  </a:lnTo>
                  <a:close/>
                  <a:moveTo>
                    <a:pt x="144376" y="18738"/>
                  </a:moveTo>
                  <a:lnTo>
                    <a:pt x="144317" y="18797"/>
                  </a:lnTo>
                  <a:lnTo>
                    <a:pt x="144111" y="19385"/>
                  </a:lnTo>
                  <a:lnTo>
                    <a:pt x="143905" y="20003"/>
                  </a:lnTo>
                  <a:lnTo>
                    <a:pt x="143905" y="20062"/>
                  </a:lnTo>
                  <a:lnTo>
                    <a:pt x="143964" y="20121"/>
                  </a:lnTo>
                  <a:lnTo>
                    <a:pt x="144052" y="20121"/>
                  </a:lnTo>
                  <a:lnTo>
                    <a:pt x="144111" y="20062"/>
                  </a:lnTo>
                  <a:lnTo>
                    <a:pt x="144287" y="19474"/>
                  </a:lnTo>
                  <a:lnTo>
                    <a:pt x="144523" y="18885"/>
                  </a:lnTo>
                  <a:lnTo>
                    <a:pt x="144523" y="18797"/>
                  </a:lnTo>
                  <a:lnTo>
                    <a:pt x="144464" y="18738"/>
                  </a:lnTo>
                  <a:close/>
                  <a:moveTo>
                    <a:pt x="48831" y="19238"/>
                  </a:moveTo>
                  <a:lnTo>
                    <a:pt x="48773" y="19268"/>
                  </a:lnTo>
                  <a:lnTo>
                    <a:pt x="48743" y="19356"/>
                  </a:lnTo>
                  <a:lnTo>
                    <a:pt x="48979" y="20591"/>
                  </a:lnTo>
                  <a:lnTo>
                    <a:pt x="49008" y="20650"/>
                  </a:lnTo>
                  <a:lnTo>
                    <a:pt x="49067" y="20680"/>
                  </a:lnTo>
                  <a:lnTo>
                    <a:pt x="49096" y="20680"/>
                  </a:lnTo>
                  <a:lnTo>
                    <a:pt x="49155" y="20621"/>
                  </a:lnTo>
                  <a:lnTo>
                    <a:pt x="49184" y="20562"/>
                  </a:lnTo>
                  <a:lnTo>
                    <a:pt x="48949" y="19297"/>
                  </a:lnTo>
                  <a:lnTo>
                    <a:pt x="48920" y="19238"/>
                  </a:lnTo>
                  <a:close/>
                  <a:moveTo>
                    <a:pt x="187588" y="19268"/>
                  </a:moveTo>
                  <a:lnTo>
                    <a:pt x="187529" y="19326"/>
                  </a:lnTo>
                  <a:lnTo>
                    <a:pt x="187500" y="19385"/>
                  </a:lnTo>
                  <a:lnTo>
                    <a:pt x="187706" y="20621"/>
                  </a:lnTo>
                  <a:lnTo>
                    <a:pt x="187765" y="20680"/>
                  </a:lnTo>
                  <a:lnTo>
                    <a:pt x="187824" y="20709"/>
                  </a:lnTo>
                  <a:lnTo>
                    <a:pt x="187853" y="20709"/>
                  </a:lnTo>
                  <a:lnTo>
                    <a:pt x="187912" y="20680"/>
                  </a:lnTo>
                  <a:lnTo>
                    <a:pt x="187912" y="20591"/>
                  </a:lnTo>
                  <a:lnTo>
                    <a:pt x="187706" y="19356"/>
                  </a:lnTo>
                  <a:lnTo>
                    <a:pt x="187676" y="19297"/>
                  </a:lnTo>
                  <a:lnTo>
                    <a:pt x="187588" y="19268"/>
                  </a:lnTo>
                  <a:close/>
                  <a:moveTo>
                    <a:pt x="143581" y="21121"/>
                  </a:moveTo>
                  <a:lnTo>
                    <a:pt x="143552" y="21209"/>
                  </a:lnTo>
                  <a:lnTo>
                    <a:pt x="143405" y="21797"/>
                  </a:lnTo>
                  <a:lnTo>
                    <a:pt x="143258" y="22415"/>
                  </a:lnTo>
                  <a:lnTo>
                    <a:pt x="143287" y="22503"/>
                  </a:lnTo>
                  <a:lnTo>
                    <a:pt x="143346" y="22533"/>
                  </a:lnTo>
                  <a:lnTo>
                    <a:pt x="143376" y="22562"/>
                  </a:lnTo>
                  <a:lnTo>
                    <a:pt x="143434" y="22533"/>
                  </a:lnTo>
                  <a:lnTo>
                    <a:pt x="143464" y="22474"/>
                  </a:lnTo>
                  <a:lnTo>
                    <a:pt x="143611" y="21856"/>
                  </a:lnTo>
                  <a:lnTo>
                    <a:pt x="143758" y="21239"/>
                  </a:lnTo>
                  <a:lnTo>
                    <a:pt x="143729" y="21180"/>
                  </a:lnTo>
                  <a:lnTo>
                    <a:pt x="143670" y="21121"/>
                  </a:lnTo>
                  <a:close/>
                  <a:moveTo>
                    <a:pt x="49214" y="21709"/>
                  </a:moveTo>
                  <a:lnTo>
                    <a:pt x="49155" y="21739"/>
                  </a:lnTo>
                  <a:lnTo>
                    <a:pt x="49126" y="21827"/>
                  </a:lnTo>
                  <a:lnTo>
                    <a:pt x="49214" y="23062"/>
                  </a:lnTo>
                  <a:lnTo>
                    <a:pt x="49243" y="23121"/>
                  </a:lnTo>
                  <a:lnTo>
                    <a:pt x="49302" y="23151"/>
                  </a:lnTo>
                  <a:lnTo>
                    <a:pt x="49390" y="23121"/>
                  </a:lnTo>
                  <a:lnTo>
                    <a:pt x="49420" y="23062"/>
                  </a:lnTo>
                  <a:lnTo>
                    <a:pt x="49332" y="21797"/>
                  </a:lnTo>
                  <a:lnTo>
                    <a:pt x="49273" y="21739"/>
                  </a:lnTo>
                  <a:lnTo>
                    <a:pt x="49214" y="21709"/>
                  </a:lnTo>
                  <a:close/>
                  <a:moveTo>
                    <a:pt x="188000" y="21739"/>
                  </a:moveTo>
                  <a:lnTo>
                    <a:pt x="187941" y="21797"/>
                  </a:lnTo>
                  <a:lnTo>
                    <a:pt x="187912" y="21856"/>
                  </a:lnTo>
                  <a:lnTo>
                    <a:pt x="187912" y="21886"/>
                  </a:lnTo>
                  <a:lnTo>
                    <a:pt x="188118" y="23092"/>
                  </a:lnTo>
                  <a:lnTo>
                    <a:pt x="188147" y="23151"/>
                  </a:lnTo>
                  <a:lnTo>
                    <a:pt x="188206" y="23180"/>
                  </a:lnTo>
                  <a:lnTo>
                    <a:pt x="188235" y="23180"/>
                  </a:lnTo>
                  <a:lnTo>
                    <a:pt x="188294" y="23151"/>
                  </a:lnTo>
                  <a:lnTo>
                    <a:pt x="188324" y="23062"/>
                  </a:lnTo>
                  <a:lnTo>
                    <a:pt x="188118" y="21856"/>
                  </a:lnTo>
                  <a:lnTo>
                    <a:pt x="188118" y="21827"/>
                  </a:lnTo>
                  <a:lnTo>
                    <a:pt x="188088" y="21768"/>
                  </a:lnTo>
                  <a:lnTo>
                    <a:pt x="188000" y="21739"/>
                  </a:lnTo>
                  <a:close/>
                  <a:moveTo>
                    <a:pt x="143170" y="23562"/>
                  </a:moveTo>
                  <a:lnTo>
                    <a:pt x="143111" y="23592"/>
                  </a:lnTo>
                  <a:lnTo>
                    <a:pt x="143052" y="23651"/>
                  </a:lnTo>
                  <a:lnTo>
                    <a:pt x="142993" y="24298"/>
                  </a:lnTo>
                  <a:lnTo>
                    <a:pt x="142934" y="24916"/>
                  </a:lnTo>
                  <a:lnTo>
                    <a:pt x="142964" y="25004"/>
                  </a:lnTo>
                  <a:lnTo>
                    <a:pt x="143023" y="25033"/>
                  </a:lnTo>
                  <a:lnTo>
                    <a:pt x="143111" y="25004"/>
                  </a:lnTo>
                  <a:lnTo>
                    <a:pt x="143140" y="24945"/>
                  </a:lnTo>
                  <a:lnTo>
                    <a:pt x="143199" y="24327"/>
                  </a:lnTo>
                  <a:lnTo>
                    <a:pt x="143258" y="23680"/>
                  </a:lnTo>
                  <a:lnTo>
                    <a:pt x="143258" y="23621"/>
                  </a:lnTo>
                  <a:lnTo>
                    <a:pt x="143170" y="23562"/>
                  </a:lnTo>
                  <a:close/>
                  <a:moveTo>
                    <a:pt x="49332" y="24210"/>
                  </a:moveTo>
                  <a:lnTo>
                    <a:pt x="49243" y="24239"/>
                  </a:lnTo>
                  <a:lnTo>
                    <a:pt x="49214" y="24298"/>
                  </a:lnTo>
                  <a:lnTo>
                    <a:pt x="49184" y="25563"/>
                  </a:lnTo>
                  <a:lnTo>
                    <a:pt x="49184" y="25622"/>
                  </a:lnTo>
                  <a:lnTo>
                    <a:pt x="49273" y="25651"/>
                  </a:lnTo>
                  <a:lnTo>
                    <a:pt x="49361" y="25651"/>
                  </a:lnTo>
                  <a:lnTo>
                    <a:pt x="49390" y="25563"/>
                  </a:lnTo>
                  <a:lnTo>
                    <a:pt x="49420" y="24298"/>
                  </a:lnTo>
                  <a:lnTo>
                    <a:pt x="49390" y="24239"/>
                  </a:lnTo>
                  <a:lnTo>
                    <a:pt x="49332" y="24210"/>
                  </a:lnTo>
                  <a:close/>
                  <a:moveTo>
                    <a:pt x="188412" y="24210"/>
                  </a:moveTo>
                  <a:lnTo>
                    <a:pt x="188353" y="24268"/>
                  </a:lnTo>
                  <a:lnTo>
                    <a:pt x="188324" y="24327"/>
                  </a:lnTo>
                  <a:lnTo>
                    <a:pt x="188588" y="25563"/>
                  </a:lnTo>
                  <a:lnTo>
                    <a:pt x="188618" y="25622"/>
                  </a:lnTo>
                  <a:lnTo>
                    <a:pt x="188677" y="25651"/>
                  </a:lnTo>
                  <a:lnTo>
                    <a:pt x="188706" y="25651"/>
                  </a:lnTo>
                  <a:lnTo>
                    <a:pt x="188765" y="25592"/>
                  </a:lnTo>
                  <a:lnTo>
                    <a:pt x="188794" y="25504"/>
                  </a:lnTo>
                  <a:lnTo>
                    <a:pt x="188530" y="24298"/>
                  </a:lnTo>
                  <a:lnTo>
                    <a:pt x="188500" y="24239"/>
                  </a:lnTo>
                  <a:lnTo>
                    <a:pt x="188412" y="24210"/>
                  </a:lnTo>
                  <a:close/>
                  <a:moveTo>
                    <a:pt x="207650" y="26681"/>
                  </a:moveTo>
                  <a:lnTo>
                    <a:pt x="207591" y="26710"/>
                  </a:lnTo>
                  <a:lnTo>
                    <a:pt x="207562" y="26798"/>
                  </a:lnTo>
                  <a:lnTo>
                    <a:pt x="207591" y="26857"/>
                  </a:lnTo>
                  <a:lnTo>
                    <a:pt x="207680" y="26886"/>
                  </a:lnTo>
                  <a:lnTo>
                    <a:pt x="207974" y="26886"/>
                  </a:lnTo>
                  <a:lnTo>
                    <a:pt x="207974" y="26769"/>
                  </a:lnTo>
                  <a:lnTo>
                    <a:pt x="208003" y="26886"/>
                  </a:lnTo>
                  <a:lnTo>
                    <a:pt x="208474" y="26916"/>
                  </a:lnTo>
                  <a:lnTo>
                    <a:pt x="208886" y="27004"/>
                  </a:lnTo>
                  <a:lnTo>
                    <a:pt x="208974" y="27004"/>
                  </a:lnTo>
                  <a:lnTo>
                    <a:pt x="209003" y="26945"/>
                  </a:lnTo>
                  <a:lnTo>
                    <a:pt x="209003" y="26857"/>
                  </a:lnTo>
                  <a:lnTo>
                    <a:pt x="208944" y="26798"/>
                  </a:lnTo>
                  <a:lnTo>
                    <a:pt x="208709" y="26739"/>
                  </a:lnTo>
                  <a:lnTo>
                    <a:pt x="208503" y="26710"/>
                  </a:lnTo>
                  <a:lnTo>
                    <a:pt x="208003" y="26681"/>
                  </a:lnTo>
                  <a:close/>
                  <a:moveTo>
                    <a:pt x="142993" y="26063"/>
                  </a:moveTo>
                  <a:lnTo>
                    <a:pt x="142905" y="26092"/>
                  </a:lnTo>
                  <a:lnTo>
                    <a:pt x="142875" y="26180"/>
                  </a:lnTo>
                  <a:lnTo>
                    <a:pt x="142875" y="26328"/>
                  </a:lnTo>
                  <a:lnTo>
                    <a:pt x="142905" y="27445"/>
                  </a:lnTo>
                  <a:lnTo>
                    <a:pt x="142934" y="27504"/>
                  </a:lnTo>
                  <a:lnTo>
                    <a:pt x="143023" y="27534"/>
                  </a:lnTo>
                  <a:lnTo>
                    <a:pt x="143081" y="27504"/>
                  </a:lnTo>
                  <a:lnTo>
                    <a:pt x="143111" y="27416"/>
                  </a:lnTo>
                  <a:lnTo>
                    <a:pt x="143081" y="26328"/>
                  </a:lnTo>
                  <a:lnTo>
                    <a:pt x="143081" y="26180"/>
                  </a:lnTo>
                  <a:lnTo>
                    <a:pt x="143052" y="26092"/>
                  </a:lnTo>
                  <a:lnTo>
                    <a:pt x="142993" y="26063"/>
                  </a:lnTo>
                  <a:close/>
                  <a:moveTo>
                    <a:pt x="206415" y="27004"/>
                  </a:moveTo>
                  <a:lnTo>
                    <a:pt x="206120" y="27151"/>
                  </a:lnTo>
                  <a:lnTo>
                    <a:pt x="205856" y="27298"/>
                  </a:lnTo>
                  <a:lnTo>
                    <a:pt x="205591" y="27475"/>
                  </a:lnTo>
                  <a:lnTo>
                    <a:pt x="205326" y="27681"/>
                  </a:lnTo>
                  <a:lnTo>
                    <a:pt x="205297" y="27740"/>
                  </a:lnTo>
                  <a:lnTo>
                    <a:pt x="205326" y="27828"/>
                  </a:lnTo>
                  <a:lnTo>
                    <a:pt x="205356" y="27857"/>
                  </a:lnTo>
                  <a:lnTo>
                    <a:pt x="205385" y="27857"/>
                  </a:lnTo>
                  <a:lnTo>
                    <a:pt x="205473" y="27828"/>
                  </a:lnTo>
                  <a:lnTo>
                    <a:pt x="205709" y="27651"/>
                  </a:lnTo>
                  <a:lnTo>
                    <a:pt x="205944" y="27475"/>
                  </a:lnTo>
                  <a:lnTo>
                    <a:pt x="206209" y="27328"/>
                  </a:lnTo>
                  <a:lnTo>
                    <a:pt x="206503" y="27181"/>
                  </a:lnTo>
                  <a:lnTo>
                    <a:pt x="206562" y="27122"/>
                  </a:lnTo>
                  <a:lnTo>
                    <a:pt x="206562" y="27063"/>
                  </a:lnTo>
                  <a:lnTo>
                    <a:pt x="206503" y="27004"/>
                  </a:lnTo>
                  <a:close/>
                  <a:moveTo>
                    <a:pt x="188971" y="26651"/>
                  </a:moveTo>
                  <a:lnTo>
                    <a:pt x="188912" y="26710"/>
                  </a:lnTo>
                  <a:lnTo>
                    <a:pt x="188912" y="26769"/>
                  </a:lnTo>
                  <a:lnTo>
                    <a:pt x="189088" y="27387"/>
                  </a:lnTo>
                  <a:lnTo>
                    <a:pt x="189294" y="27975"/>
                  </a:lnTo>
                  <a:lnTo>
                    <a:pt x="189324" y="28034"/>
                  </a:lnTo>
                  <a:lnTo>
                    <a:pt x="189441" y="28034"/>
                  </a:lnTo>
                  <a:lnTo>
                    <a:pt x="189500" y="27975"/>
                  </a:lnTo>
                  <a:lnTo>
                    <a:pt x="189500" y="27916"/>
                  </a:lnTo>
                  <a:lnTo>
                    <a:pt x="189294" y="27328"/>
                  </a:lnTo>
                  <a:lnTo>
                    <a:pt x="189088" y="26710"/>
                  </a:lnTo>
                  <a:lnTo>
                    <a:pt x="189059" y="26651"/>
                  </a:lnTo>
                  <a:close/>
                  <a:moveTo>
                    <a:pt x="49184" y="26710"/>
                  </a:moveTo>
                  <a:lnTo>
                    <a:pt x="49096" y="26739"/>
                  </a:lnTo>
                  <a:lnTo>
                    <a:pt x="49067" y="26798"/>
                  </a:lnTo>
                  <a:lnTo>
                    <a:pt x="48949" y="27504"/>
                  </a:lnTo>
                  <a:lnTo>
                    <a:pt x="48890" y="28034"/>
                  </a:lnTo>
                  <a:lnTo>
                    <a:pt x="48920" y="28122"/>
                  </a:lnTo>
                  <a:lnTo>
                    <a:pt x="48979" y="28151"/>
                  </a:lnTo>
                  <a:lnTo>
                    <a:pt x="49008" y="28151"/>
                  </a:lnTo>
                  <a:lnTo>
                    <a:pt x="49067" y="28122"/>
                  </a:lnTo>
                  <a:lnTo>
                    <a:pt x="49096" y="28063"/>
                  </a:lnTo>
                  <a:lnTo>
                    <a:pt x="49155" y="27534"/>
                  </a:lnTo>
                  <a:lnTo>
                    <a:pt x="49273" y="26828"/>
                  </a:lnTo>
                  <a:lnTo>
                    <a:pt x="49243" y="26739"/>
                  </a:lnTo>
                  <a:lnTo>
                    <a:pt x="49184" y="26710"/>
                  </a:lnTo>
                  <a:close/>
                  <a:moveTo>
                    <a:pt x="209915" y="27504"/>
                  </a:moveTo>
                  <a:lnTo>
                    <a:pt x="209856" y="27534"/>
                  </a:lnTo>
                  <a:lnTo>
                    <a:pt x="209798" y="27592"/>
                  </a:lnTo>
                  <a:lnTo>
                    <a:pt x="209827" y="27681"/>
                  </a:lnTo>
                  <a:lnTo>
                    <a:pt x="210003" y="27916"/>
                  </a:lnTo>
                  <a:lnTo>
                    <a:pt x="210121" y="28181"/>
                  </a:lnTo>
                  <a:lnTo>
                    <a:pt x="210239" y="28445"/>
                  </a:lnTo>
                  <a:lnTo>
                    <a:pt x="210327" y="28769"/>
                  </a:lnTo>
                  <a:lnTo>
                    <a:pt x="210356" y="28828"/>
                  </a:lnTo>
                  <a:lnTo>
                    <a:pt x="210415" y="28857"/>
                  </a:lnTo>
                  <a:lnTo>
                    <a:pt x="210445" y="28857"/>
                  </a:lnTo>
                  <a:lnTo>
                    <a:pt x="210504" y="28798"/>
                  </a:lnTo>
                  <a:lnTo>
                    <a:pt x="210533" y="28710"/>
                  </a:lnTo>
                  <a:lnTo>
                    <a:pt x="210445" y="28387"/>
                  </a:lnTo>
                  <a:lnTo>
                    <a:pt x="210327" y="28093"/>
                  </a:lnTo>
                  <a:lnTo>
                    <a:pt x="210180" y="27798"/>
                  </a:lnTo>
                  <a:lnTo>
                    <a:pt x="210003" y="27534"/>
                  </a:lnTo>
                  <a:lnTo>
                    <a:pt x="209915" y="27504"/>
                  </a:lnTo>
                  <a:close/>
                  <a:moveTo>
                    <a:pt x="204532" y="28593"/>
                  </a:moveTo>
                  <a:lnTo>
                    <a:pt x="204473" y="28622"/>
                  </a:lnTo>
                  <a:lnTo>
                    <a:pt x="204326" y="28887"/>
                  </a:lnTo>
                  <a:lnTo>
                    <a:pt x="204208" y="29122"/>
                  </a:lnTo>
                  <a:lnTo>
                    <a:pt x="204091" y="29387"/>
                  </a:lnTo>
                  <a:lnTo>
                    <a:pt x="204003" y="29652"/>
                  </a:lnTo>
                  <a:lnTo>
                    <a:pt x="203973" y="29799"/>
                  </a:lnTo>
                  <a:lnTo>
                    <a:pt x="203973" y="29887"/>
                  </a:lnTo>
                  <a:lnTo>
                    <a:pt x="204032" y="29916"/>
                  </a:lnTo>
                  <a:lnTo>
                    <a:pt x="204120" y="29916"/>
                  </a:lnTo>
                  <a:lnTo>
                    <a:pt x="204150" y="29857"/>
                  </a:lnTo>
                  <a:lnTo>
                    <a:pt x="204208" y="29710"/>
                  </a:lnTo>
                  <a:lnTo>
                    <a:pt x="204297" y="29475"/>
                  </a:lnTo>
                  <a:lnTo>
                    <a:pt x="204385" y="29210"/>
                  </a:lnTo>
                  <a:lnTo>
                    <a:pt x="204503" y="28975"/>
                  </a:lnTo>
                  <a:lnTo>
                    <a:pt x="204650" y="28740"/>
                  </a:lnTo>
                  <a:lnTo>
                    <a:pt x="204650" y="28651"/>
                  </a:lnTo>
                  <a:lnTo>
                    <a:pt x="204620" y="28593"/>
                  </a:lnTo>
                  <a:close/>
                  <a:moveTo>
                    <a:pt x="143111" y="28563"/>
                  </a:moveTo>
                  <a:lnTo>
                    <a:pt x="143052" y="28622"/>
                  </a:lnTo>
                  <a:lnTo>
                    <a:pt x="143023" y="28681"/>
                  </a:lnTo>
                  <a:lnTo>
                    <a:pt x="143111" y="29299"/>
                  </a:lnTo>
                  <a:lnTo>
                    <a:pt x="143228" y="29916"/>
                  </a:lnTo>
                  <a:lnTo>
                    <a:pt x="143258" y="30005"/>
                  </a:lnTo>
                  <a:lnTo>
                    <a:pt x="143346" y="30005"/>
                  </a:lnTo>
                  <a:lnTo>
                    <a:pt x="143405" y="29975"/>
                  </a:lnTo>
                  <a:lnTo>
                    <a:pt x="143434" y="29887"/>
                  </a:lnTo>
                  <a:lnTo>
                    <a:pt x="143317" y="29269"/>
                  </a:lnTo>
                  <a:lnTo>
                    <a:pt x="143228" y="28651"/>
                  </a:lnTo>
                  <a:lnTo>
                    <a:pt x="143199" y="28593"/>
                  </a:lnTo>
                  <a:lnTo>
                    <a:pt x="143111" y="28563"/>
                  </a:lnTo>
                  <a:close/>
                  <a:moveTo>
                    <a:pt x="189942" y="28975"/>
                  </a:moveTo>
                  <a:lnTo>
                    <a:pt x="189853" y="29004"/>
                  </a:lnTo>
                  <a:lnTo>
                    <a:pt x="189794" y="29063"/>
                  </a:lnTo>
                  <a:lnTo>
                    <a:pt x="189794" y="29122"/>
                  </a:lnTo>
                  <a:lnTo>
                    <a:pt x="190089" y="29710"/>
                  </a:lnTo>
                  <a:lnTo>
                    <a:pt x="190412" y="30240"/>
                  </a:lnTo>
                  <a:lnTo>
                    <a:pt x="190442" y="30269"/>
                  </a:lnTo>
                  <a:lnTo>
                    <a:pt x="190559" y="30269"/>
                  </a:lnTo>
                  <a:lnTo>
                    <a:pt x="190618" y="30210"/>
                  </a:lnTo>
                  <a:lnTo>
                    <a:pt x="190589" y="30122"/>
                  </a:lnTo>
                  <a:lnTo>
                    <a:pt x="190265" y="29593"/>
                  </a:lnTo>
                  <a:lnTo>
                    <a:pt x="190000" y="29034"/>
                  </a:lnTo>
                  <a:lnTo>
                    <a:pt x="189942" y="28975"/>
                  </a:lnTo>
                  <a:close/>
                  <a:moveTo>
                    <a:pt x="48890" y="29181"/>
                  </a:moveTo>
                  <a:lnTo>
                    <a:pt x="48802" y="29210"/>
                  </a:lnTo>
                  <a:lnTo>
                    <a:pt x="48773" y="29299"/>
                  </a:lnTo>
                  <a:lnTo>
                    <a:pt x="48684" y="30446"/>
                  </a:lnTo>
                  <a:lnTo>
                    <a:pt x="48684" y="30534"/>
                  </a:lnTo>
                  <a:lnTo>
                    <a:pt x="48714" y="30622"/>
                  </a:lnTo>
                  <a:lnTo>
                    <a:pt x="48773" y="30652"/>
                  </a:lnTo>
                  <a:lnTo>
                    <a:pt x="48802" y="30652"/>
                  </a:lnTo>
                  <a:lnTo>
                    <a:pt x="48861" y="30622"/>
                  </a:lnTo>
                  <a:lnTo>
                    <a:pt x="48890" y="30563"/>
                  </a:lnTo>
                  <a:lnTo>
                    <a:pt x="48890" y="30475"/>
                  </a:lnTo>
                  <a:lnTo>
                    <a:pt x="48979" y="29299"/>
                  </a:lnTo>
                  <a:lnTo>
                    <a:pt x="48949" y="29240"/>
                  </a:lnTo>
                  <a:lnTo>
                    <a:pt x="48890" y="29181"/>
                  </a:lnTo>
                  <a:close/>
                  <a:moveTo>
                    <a:pt x="210504" y="29887"/>
                  </a:moveTo>
                  <a:lnTo>
                    <a:pt x="210415" y="29916"/>
                  </a:lnTo>
                  <a:lnTo>
                    <a:pt x="210386" y="29975"/>
                  </a:lnTo>
                  <a:lnTo>
                    <a:pt x="210298" y="30593"/>
                  </a:lnTo>
                  <a:lnTo>
                    <a:pt x="210151" y="31181"/>
                  </a:lnTo>
                  <a:lnTo>
                    <a:pt x="210151" y="31269"/>
                  </a:lnTo>
                  <a:lnTo>
                    <a:pt x="210209" y="31299"/>
                  </a:lnTo>
                  <a:lnTo>
                    <a:pt x="210239" y="31328"/>
                  </a:lnTo>
                  <a:lnTo>
                    <a:pt x="210298" y="31299"/>
                  </a:lnTo>
                  <a:lnTo>
                    <a:pt x="210327" y="31240"/>
                  </a:lnTo>
                  <a:lnTo>
                    <a:pt x="210445" y="30946"/>
                  </a:lnTo>
                  <a:lnTo>
                    <a:pt x="210504" y="30622"/>
                  </a:lnTo>
                  <a:lnTo>
                    <a:pt x="210562" y="30299"/>
                  </a:lnTo>
                  <a:lnTo>
                    <a:pt x="210592" y="30005"/>
                  </a:lnTo>
                  <a:lnTo>
                    <a:pt x="210562" y="29916"/>
                  </a:lnTo>
                  <a:lnTo>
                    <a:pt x="210504" y="29887"/>
                  </a:lnTo>
                  <a:close/>
                  <a:moveTo>
                    <a:pt x="191236" y="31093"/>
                  </a:moveTo>
                  <a:lnTo>
                    <a:pt x="191177" y="31122"/>
                  </a:lnTo>
                  <a:lnTo>
                    <a:pt x="191118" y="31181"/>
                  </a:lnTo>
                  <a:lnTo>
                    <a:pt x="191148" y="31269"/>
                  </a:lnTo>
                  <a:lnTo>
                    <a:pt x="191559" y="31740"/>
                  </a:lnTo>
                  <a:lnTo>
                    <a:pt x="192001" y="32181"/>
                  </a:lnTo>
                  <a:lnTo>
                    <a:pt x="192059" y="32240"/>
                  </a:lnTo>
                  <a:lnTo>
                    <a:pt x="192148" y="32181"/>
                  </a:lnTo>
                  <a:lnTo>
                    <a:pt x="192177" y="32123"/>
                  </a:lnTo>
                  <a:lnTo>
                    <a:pt x="192148" y="32034"/>
                  </a:lnTo>
                  <a:lnTo>
                    <a:pt x="191707" y="31593"/>
                  </a:lnTo>
                  <a:lnTo>
                    <a:pt x="191324" y="31122"/>
                  </a:lnTo>
                  <a:lnTo>
                    <a:pt x="191236" y="31093"/>
                  </a:lnTo>
                  <a:close/>
                  <a:moveTo>
                    <a:pt x="203944" y="30975"/>
                  </a:moveTo>
                  <a:lnTo>
                    <a:pt x="203855" y="31005"/>
                  </a:lnTo>
                  <a:lnTo>
                    <a:pt x="203855" y="31064"/>
                  </a:lnTo>
                  <a:lnTo>
                    <a:pt x="203885" y="31387"/>
                  </a:lnTo>
                  <a:lnTo>
                    <a:pt x="203914" y="31711"/>
                  </a:lnTo>
                  <a:lnTo>
                    <a:pt x="204003" y="32005"/>
                  </a:lnTo>
                  <a:lnTo>
                    <a:pt x="204091" y="32328"/>
                  </a:lnTo>
                  <a:lnTo>
                    <a:pt x="204150" y="32387"/>
                  </a:lnTo>
                  <a:lnTo>
                    <a:pt x="204238" y="32387"/>
                  </a:lnTo>
                  <a:lnTo>
                    <a:pt x="204297" y="32328"/>
                  </a:lnTo>
                  <a:lnTo>
                    <a:pt x="204297" y="32240"/>
                  </a:lnTo>
                  <a:lnTo>
                    <a:pt x="204208" y="31946"/>
                  </a:lnTo>
                  <a:lnTo>
                    <a:pt x="204120" y="31652"/>
                  </a:lnTo>
                  <a:lnTo>
                    <a:pt x="204091" y="31358"/>
                  </a:lnTo>
                  <a:lnTo>
                    <a:pt x="204061" y="31064"/>
                  </a:lnTo>
                  <a:lnTo>
                    <a:pt x="204003" y="30975"/>
                  </a:lnTo>
                  <a:close/>
                  <a:moveTo>
                    <a:pt x="143581" y="31034"/>
                  </a:moveTo>
                  <a:lnTo>
                    <a:pt x="143523" y="31064"/>
                  </a:lnTo>
                  <a:lnTo>
                    <a:pt x="143493" y="31152"/>
                  </a:lnTo>
                  <a:lnTo>
                    <a:pt x="143670" y="31740"/>
                  </a:lnTo>
                  <a:lnTo>
                    <a:pt x="143876" y="32358"/>
                  </a:lnTo>
                  <a:lnTo>
                    <a:pt x="143905" y="32417"/>
                  </a:lnTo>
                  <a:lnTo>
                    <a:pt x="143964" y="32446"/>
                  </a:lnTo>
                  <a:lnTo>
                    <a:pt x="143993" y="32417"/>
                  </a:lnTo>
                  <a:lnTo>
                    <a:pt x="144052" y="32387"/>
                  </a:lnTo>
                  <a:lnTo>
                    <a:pt x="144082" y="32299"/>
                  </a:lnTo>
                  <a:lnTo>
                    <a:pt x="143876" y="31681"/>
                  </a:lnTo>
                  <a:lnTo>
                    <a:pt x="143699" y="31093"/>
                  </a:lnTo>
                  <a:lnTo>
                    <a:pt x="143670" y="31034"/>
                  </a:lnTo>
                  <a:close/>
                  <a:moveTo>
                    <a:pt x="48714" y="31681"/>
                  </a:moveTo>
                  <a:lnTo>
                    <a:pt x="48626" y="31711"/>
                  </a:lnTo>
                  <a:lnTo>
                    <a:pt x="48596" y="31799"/>
                  </a:lnTo>
                  <a:lnTo>
                    <a:pt x="48479" y="33034"/>
                  </a:lnTo>
                  <a:lnTo>
                    <a:pt x="48508" y="33093"/>
                  </a:lnTo>
                  <a:lnTo>
                    <a:pt x="48567" y="33152"/>
                  </a:lnTo>
                  <a:lnTo>
                    <a:pt x="48655" y="33123"/>
                  </a:lnTo>
                  <a:lnTo>
                    <a:pt x="48684" y="33064"/>
                  </a:lnTo>
                  <a:lnTo>
                    <a:pt x="48802" y="31799"/>
                  </a:lnTo>
                  <a:lnTo>
                    <a:pt x="48773" y="31740"/>
                  </a:lnTo>
                  <a:lnTo>
                    <a:pt x="48714" y="31681"/>
                  </a:lnTo>
                  <a:close/>
                  <a:moveTo>
                    <a:pt x="209709" y="32270"/>
                  </a:moveTo>
                  <a:lnTo>
                    <a:pt x="209650" y="32299"/>
                  </a:lnTo>
                  <a:lnTo>
                    <a:pt x="209327" y="32829"/>
                  </a:lnTo>
                  <a:lnTo>
                    <a:pt x="208944" y="33299"/>
                  </a:lnTo>
                  <a:lnTo>
                    <a:pt x="208915" y="33387"/>
                  </a:lnTo>
                  <a:lnTo>
                    <a:pt x="208944" y="33446"/>
                  </a:lnTo>
                  <a:lnTo>
                    <a:pt x="209003" y="33476"/>
                  </a:lnTo>
                  <a:lnTo>
                    <a:pt x="209062" y="33476"/>
                  </a:lnTo>
                  <a:lnTo>
                    <a:pt x="209092" y="33446"/>
                  </a:lnTo>
                  <a:lnTo>
                    <a:pt x="209474" y="32946"/>
                  </a:lnTo>
                  <a:lnTo>
                    <a:pt x="209827" y="32417"/>
                  </a:lnTo>
                  <a:lnTo>
                    <a:pt x="209827" y="32328"/>
                  </a:lnTo>
                  <a:lnTo>
                    <a:pt x="209798" y="32270"/>
                  </a:lnTo>
                  <a:close/>
                  <a:moveTo>
                    <a:pt x="193001" y="32858"/>
                  </a:moveTo>
                  <a:lnTo>
                    <a:pt x="192913" y="32887"/>
                  </a:lnTo>
                  <a:lnTo>
                    <a:pt x="192913" y="32976"/>
                  </a:lnTo>
                  <a:lnTo>
                    <a:pt x="192942" y="33034"/>
                  </a:lnTo>
                  <a:lnTo>
                    <a:pt x="193442" y="33417"/>
                  </a:lnTo>
                  <a:lnTo>
                    <a:pt x="193972" y="33770"/>
                  </a:lnTo>
                  <a:lnTo>
                    <a:pt x="194089" y="33770"/>
                  </a:lnTo>
                  <a:lnTo>
                    <a:pt x="194119" y="33740"/>
                  </a:lnTo>
                  <a:lnTo>
                    <a:pt x="194119" y="33652"/>
                  </a:lnTo>
                  <a:lnTo>
                    <a:pt x="194089" y="33593"/>
                  </a:lnTo>
                  <a:lnTo>
                    <a:pt x="193560" y="33240"/>
                  </a:lnTo>
                  <a:lnTo>
                    <a:pt x="193060" y="32858"/>
                  </a:lnTo>
                  <a:close/>
                  <a:moveTo>
                    <a:pt x="204767" y="33299"/>
                  </a:moveTo>
                  <a:lnTo>
                    <a:pt x="204679" y="33329"/>
                  </a:lnTo>
                  <a:lnTo>
                    <a:pt x="204650" y="33387"/>
                  </a:lnTo>
                  <a:lnTo>
                    <a:pt x="204650" y="33476"/>
                  </a:lnTo>
                  <a:lnTo>
                    <a:pt x="205032" y="33976"/>
                  </a:lnTo>
                  <a:lnTo>
                    <a:pt x="205444" y="34476"/>
                  </a:lnTo>
                  <a:lnTo>
                    <a:pt x="205503" y="34505"/>
                  </a:lnTo>
                  <a:lnTo>
                    <a:pt x="205591" y="34476"/>
                  </a:lnTo>
                  <a:lnTo>
                    <a:pt x="205620" y="34388"/>
                  </a:lnTo>
                  <a:lnTo>
                    <a:pt x="205591" y="34329"/>
                  </a:lnTo>
                  <a:lnTo>
                    <a:pt x="205179" y="33858"/>
                  </a:lnTo>
                  <a:lnTo>
                    <a:pt x="204826" y="33358"/>
                  </a:lnTo>
                  <a:lnTo>
                    <a:pt x="204767" y="33299"/>
                  </a:lnTo>
                  <a:close/>
                  <a:moveTo>
                    <a:pt x="144346" y="33417"/>
                  </a:moveTo>
                  <a:lnTo>
                    <a:pt x="144287" y="33476"/>
                  </a:lnTo>
                  <a:lnTo>
                    <a:pt x="144287" y="33535"/>
                  </a:lnTo>
                  <a:lnTo>
                    <a:pt x="144758" y="34711"/>
                  </a:lnTo>
                  <a:lnTo>
                    <a:pt x="144787" y="34770"/>
                  </a:lnTo>
                  <a:lnTo>
                    <a:pt x="144905" y="34770"/>
                  </a:lnTo>
                  <a:lnTo>
                    <a:pt x="144935" y="34711"/>
                  </a:lnTo>
                  <a:lnTo>
                    <a:pt x="144935" y="34623"/>
                  </a:lnTo>
                  <a:lnTo>
                    <a:pt x="144493" y="33476"/>
                  </a:lnTo>
                  <a:lnTo>
                    <a:pt x="144434" y="33417"/>
                  </a:lnTo>
                  <a:close/>
                  <a:moveTo>
                    <a:pt x="195089" y="34182"/>
                  </a:moveTo>
                  <a:lnTo>
                    <a:pt x="195031" y="34240"/>
                  </a:lnTo>
                  <a:lnTo>
                    <a:pt x="195031" y="34329"/>
                  </a:lnTo>
                  <a:lnTo>
                    <a:pt x="195060" y="34388"/>
                  </a:lnTo>
                  <a:lnTo>
                    <a:pt x="195619" y="34652"/>
                  </a:lnTo>
                  <a:lnTo>
                    <a:pt x="196207" y="34917"/>
                  </a:lnTo>
                  <a:lnTo>
                    <a:pt x="196325" y="34917"/>
                  </a:lnTo>
                  <a:lnTo>
                    <a:pt x="196354" y="34858"/>
                  </a:lnTo>
                  <a:lnTo>
                    <a:pt x="196354" y="34770"/>
                  </a:lnTo>
                  <a:lnTo>
                    <a:pt x="196295" y="34711"/>
                  </a:lnTo>
                  <a:lnTo>
                    <a:pt x="195707" y="34476"/>
                  </a:lnTo>
                  <a:lnTo>
                    <a:pt x="195178" y="34211"/>
                  </a:lnTo>
                  <a:lnTo>
                    <a:pt x="195089" y="34182"/>
                  </a:lnTo>
                  <a:close/>
                  <a:moveTo>
                    <a:pt x="208150" y="34152"/>
                  </a:moveTo>
                  <a:lnTo>
                    <a:pt x="208062" y="34182"/>
                  </a:lnTo>
                  <a:lnTo>
                    <a:pt x="207591" y="34564"/>
                  </a:lnTo>
                  <a:lnTo>
                    <a:pt x="207062" y="34917"/>
                  </a:lnTo>
                  <a:lnTo>
                    <a:pt x="207003" y="34976"/>
                  </a:lnTo>
                  <a:lnTo>
                    <a:pt x="207032" y="35035"/>
                  </a:lnTo>
                  <a:lnTo>
                    <a:pt x="207062" y="35094"/>
                  </a:lnTo>
                  <a:lnTo>
                    <a:pt x="207179" y="35094"/>
                  </a:lnTo>
                  <a:lnTo>
                    <a:pt x="207709" y="34741"/>
                  </a:lnTo>
                  <a:lnTo>
                    <a:pt x="208209" y="34358"/>
                  </a:lnTo>
                  <a:lnTo>
                    <a:pt x="208238" y="34270"/>
                  </a:lnTo>
                  <a:lnTo>
                    <a:pt x="208209" y="34211"/>
                  </a:lnTo>
                  <a:lnTo>
                    <a:pt x="208150" y="34152"/>
                  </a:lnTo>
                  <a:close/>
                  <a:moveTo>
                    <a:pt x="48331" y="34182"/>
                  </a:moveTo>
                  <a:lnTo>
                    <a:pt x="48273" y="34240"/>
                  </a:lnTo>
                  <a:lnTo>
                    <a:pt x="48126" y="34829"/>
                  </a:lnTo>
                  <a:lnTo>
                    <a:pt x="47949" y="35447"/>
                  </a:lnTo>
                  <a:lnTo>
                    <a:pt x="47949" y="35535"/>
                  </a:lnTo>
                  <a:lnTo>
                    <a:pt x="48008" y="35564"/>
                  </a:lnTo>
                  <a:lnTo>
                    <a:pt x="48037" y="35594"/>
                  </a:lnTo>
                  <a:lnTo>
                    <a:pt x="48096" y="35564"/>
                  </a:lnTo>
                  <a:lnTo>
                    <a:pt x="48126" y="35505"/>
                  </a:lnTo>
                  <a:lnTo>
                    <a:pt x="48331" y="34888"/>
                  </a:lnTo>
                  <a:lnTo>
                    <a:pt x="48479" y="34299"/>
                  </a:lnTo>
                  <a:lnTo>
                    <a:pt x="48449" y="34211"/>
                  </a:lnTo>
                  <a:lnTo>
                    <a:pt x="48390" y="34182"/>
                  </a:lnTo>
                  <a:close/>
                  <a:moveTo>
                    <a:pt x="197384" y="35182"/>
                  </a:moveTo>
                  <a:lnTo>
                    <a:pt x="197325" y="35241"/>
                  </a:lnTo>
                  <a:lnTo>
                    <a:pt x="197325" y="35329"/>
                  </a:lnTo>
                  <a:lnTo>
                    <a:pt x="197384" y="35358"/>
                  </a:lnTo>
                  <a:lnTo>
                    <a:pt x="198002" y="35564"/>
                  </a:lnTo>
                  <a:lnTo>
                    <a:pt x="198590" y="35741"/>
                  </a:lnTo>
                  <a:lnTo>
                    <a:pt x="198678" y="35741"/>
                  </a:lnTo>
                  <a:lnTo>
                    <a:pt x="198708" y="35682"/>
                  </a:lnTo>
                  <a:lnTo>
                    <a:pt x="198708" y="35594"/>
                  </a:lnTo>
                  <a:lnTo>
                    <a:pt x="198649" y="35535"/>
                  </a:lnTo>
                  <a:lnTo>
                    <a:pt x="198060" y="35358"/>
                  </a:lnTo>
                  <a:lnTo>
                    <a:pt x="197443" y="35182"/>
                  </a:lnTo>
                  <a:close/>
                  <a:moveTo>
                    <a:pt x="206444" y="35123"/>
                  </a:moveTo>
                  <a:lnTo>
                    <a:pt x="206385" y="35152"/>
                  </a:lnTo>
                  <a:lnTo>
                    <a:pt x="206356" y="35241"/>
                  </a:lnTo>
                  <a:lnTo>
                    <a:pt x="206385" y="35299"/>
                  </a:lnTo>
                  <a:lnTo>
                    <a:pt x="206944" y="35652"/>
                  </a:lnTo>
                  <a:lnTo>
                    <a:pt x="207503" y="35947"/>
                  </a:lnTo>
                  <a:lnTo>
                    <a:pt x="207591" y="35947"/>
                  </a:lnTo>
                  <a:lnTo>
                    <a:pt x="207621" y="35888"/>
                  </a:lnTo>
                  <a:lnTo>
                    <a:pt x="207621" y="35829"/>
                  </a:lnTo>
                  <a:lnTo>
                    <a:pt x="207562" y="35770"/>
                  </a:lnTo>
                  <a:lnTo>
                    <a:pt x="207032" y="35476"/>
                  </a:lnTo>
                  <a:lnTo>
                    <a:pt x="206532" y="35123"/>
                  </a:lnTo>
                  <a:close/>
                  <a:moveTo>
                    <a:pt x="205944" y="35447"/>
                  </a:moveTo>
                  <a:lnTo>
                    <a:pt x="205385" y="35652"/>
                  </a:lnTo>
                  <a:lnTo>
                    <a:pt x="204767" y="35829"/>
                  </a:lnTo>
                  <a:lnTo>
                    <a:pt x="204709" y="35888"/>
                  </a:lnTo>
                  <a:lnTo>
                    <a:pt x="204709" y="35947"/>
                  </a:lnTo>
                  <a:lnTo>
                    <a:pt x="204738" y="36005"/>
                  </a:lnTo>
                  <a:lnTo>
                    <a:pt x="204797" y="36035"/>
                  </a:lnTo>
                  <a:lnTo>
                    <a:pt x="204826" y="36035"/>
                  </a:lnTo>
                  <a:lnTo>
                    <a:pt x="205444" y="35858"/>
                  </a:lnTo>
                  <a:lnTo>
                    <a:pt x="206032" y="35652"/>
                  </a:lnTo>
                  <a:lnTo>
                    <a:pt x="206091" y="35594"/>
                  </a:lnTo>
                  <a:lnTo>
                    <a:pt x="206091" y="35505"/>
                  </a:lnTo>
                  <a:lnTo>
                    <a:pt x="206032" y="35447"/>
                  </a:lnTo>
                  <a:close/>
                  <a:moveTo>
                    <a:pt x="199855" y="35829"/>
                  </a:moveTo>
                  <a:lnTo>
                    <a:pt x="199767" y="35858"/>
                  </a:lnTo>
                  <a:lnTo>
                    <a:pt x="199737" y="35917"/>
                  </a:lnTo>
                  <a:lnTo>
                    <a:pt x="199737" y="36005"/>
                  </a:lnTo>
                  <a:lnTo>
                    <a:pt x="199825" y="36035"/>
                  </a:lnTo>
                  <a:lnTo>
                    <a:pt x="200443" y="36153"/>
                  </a:lnTo>
                  <a:lnTo>
                    <a:pt x="201061" y="36241"/>
                  </a:lnTo>
                  <a:lnTo>
                    <a:pt x="201149" y="36211"/>
                  </a:lnTo>
                  <a:lnTo>
                    <a:pt x="201179" y="36153"/>
                  </a:lnTo>
                  <a:lnTo>
                    <a:pt x="201149" y="36064"/>
                  </a:lnTo>
                  <a:lnTo>
                    <a:pt x="201090" y="36035"/>
                  </a:lnTo>
                  <a:lnTo>
                    <a:pt x="200473" y="35947"/>
                  </a:lnTo>
                  <a:lnTo>
                    <a:pt x="199855" y="35829"/>
                  </a:lnTo>
                  <a:close/>
                  <a:moveTo>
                    <a:pt x="203561" y="36035"/>
                  </a:moveTo>
                  <a:lnTo>
                    <a:pt x="203002" y="36094"/>
                  </a:lnTo>
                  <a:lnTo>
                    <a:pt x="202326" y="36094"/>
                  </a:lnTo>
                  <a:lnTo>
                    <a:pt x="202238" y="36123"/>
                  </a:lnTo>
                  <a:lnTo>
                    <a:pt x="202208" y="36211"/>
                  </a:lnTo>
                  <a:lnTo>
                    <a:pt x="202238" y="36270"/>
                  </a:lnTo>
                  <a:lnTo>
                    <a:pt x="202326" y="36300"/>
                  </a:lnTo>
                  <a:lnTo>
                    <a:pt x="203002" y="36300"/>
                  </a:lnTo>
                  <a:lnTo>
                    <a:pt x="203591" y="36241"/>
                  </a:lnTo>
                  <a:lnTo>
                    <a:pt x="203650" y="36211"/>
                  </a:lnTo>
                  <a:lnTo>
                    <a:pt x="203679" y="36123"/>
                  </a:lnTo>
                  <a:lnTo>
                    <a:pt x="203650" y="36064"/>
                  </a:lnTo>
                  <a:lnTo>
                    <a:pt x="203561" y="36035"/>
                  </a:lnTo>
                  <a:close/>
                  <a:moveTo>
                    <a:pt x="208739" y="36182"/>
                  </a:moveTo>
                  <a:lnTo>
                    <a:pt x="208650" y="36211"/>
                  </a:lnTo>
                  <a:lnTo>
                    <a:pt x="208591" y="36270"/>
                  </a:lnTo>
                  <a:lnTo>
                    <a:pt x="208621" y="36358"/>
                  </a:lnTo>
                  <a:lnTo>
                    <a:pt x="208680" y="36388"/>
                  </a:lnTo>
                  <a:lnTo>
                    <a:pt x="209268" y="36564"/>
                  </a:lnTo>
                  <a:lnTo>
                    <a:pt x="209915" y="36682"/>
                  </a:lnTo>
                  <a:lnTo>
                    <a:pt x="210003" y="36653"/>
                  </a:lnTo>
                  <a:lnTo>
                    <a:pt x="210033" y="36594"/>
                  </a:lnTo>
                  <a:lnTo>
                    <a:pt x="210003" y="36506"/>
                  </a:lnTo>
                  <a:lnTo>
                    <a:pt x="209945" y="36476"/>
                  </a:lnTo>
                  <a:lnTo>
                    <a:pt x="209327" y="36358"/>
                  </a:lnTo>
                  <a:lnTo>
                    <a:pt x="208739" y="36182"/>
                  </a:lnTo>
                  <a:close/>
                  <a:moveTo>
                    <a:pt x="217416" y="36594"/>
                  </a:moveTo>
                  <a:lnTo>
                    <a:pt x="216181" y="36623"/>
                  </a:lnTo>
                  <a:lnTo>
                    <a:pt x="216093" y="36653"/>
                  </a:lnTo>
                  <a:lnTo>
                    <a:pt x="216063" y="36711"/>
                  </a:lnTo>
                  <a:lnTo>
                    <a:pt x="216093" y="36800"/>
                  </a:lnTo>
                  <a:lnTo>
                    <a:pt x="216181" y="36829"/>
                  </a:lnTo>
                  <a:lnTo>
                    <a:pt x="217416" y="36800"/>
                  </a:lnTo>
                  <a:lnTo>
                    <a:pt x="217505" y="36770"/>
                  </a:lnTo>
                  <a:lnTo>
                    <a:pt x="217534" y="36711"/>
                  </a:lnTo>
                  <a:lnTo>
                    <a:pt x="217505" y="36623"/>
                  </a:lnTo>
                  <a:lnTo>
                    <a:pt x="217416" y="36594"/>
                  </a:lnTo>
                  <a:close/>
                  <a:moveTo>
                    <a:pt x="214916" y="36653"/>
                  </a:moveTo>
                  <a:lnTo>
                    <a:pt x="213680" y="36682"/>
                  </a:lnTo>
                  <a:lnTo>
                    <a:pt x="213592" y="36711"/>
                  </a:lnTo>
                  <a:lnTo>
                    <a:pt x="213563" y="36800"/>
                  </a:lnTo>
                  <a:lnTo>
                    <a:pt x="213592" y="36859"/>
                  </a:lnTo>
                  <a:lnTo>
                    <a:pt x="213680" y="36888"/>
                  </a:lnTo>
                  <a:lnTo>
                    <a:pt x="214916" y="36859"/>
                  </a:lnTo>
                  <a:lnTo>
                    <a:pt x="215004" y="36829"/>
                  </a:lnTo>
                  <a:lnTo>
                    <a:pt x="215034" y="36741"/>
                  </a:lnTo>
                  <a:lnTo>
                    <a:pt x="215004" y="36682"/>
                  </a:lnTo>
                  <a:lnTo>
                    <a:pt x="214916" y="36653"/>
                  </a:lnTo>
                  <a:close/>
                  <a:moveTo>
                    <a:pt x="211180" y="36623"/>
                  </a:moveTo>
                  <a:lnTo>
                    <a:pt x="211092" y="36653"/>
                  </a:lnTo>
                  <a:lnTo>
                    <a:pt x="211062" y="36741"/>
                  </a:lnTo>
                  <a:lnTo>
                    <a:pt x="211092" y="36800"/>
                  </a:lnTo>
                  <a:lnTo>
                    <a:pt x="211151" y="36829"/>
                  </a:lnTo>
                  <a:lnTo>
                    <a:pt x="211768" y="36888"/>
                  </a:lnTo>
                  <a:lnTo>
                    <a:pt x="212416" y="36917"/>
                  </a:lnTo>
                  <a:lnTo>
                    <a:pt x="212504" y="36859"/>
                  </a:lnTo>
                  <a:lnTo>
                    <a:pt x="212533" y="36800"/>
                  </a:lnTo>
                  <a:lnTo>
                    <a:pt x="212504" y="36711"/>
                  </a:lnTo>
                  <a:lnTo>
                    <a:pt x="212416" y="36682"/>
                  </a:lnTo>
                  <a:lnTo>
                    <a:pt x="211768" y="36682"/>
                  </a:lnTo>
                  <a:lnTo>
                    <a:pt x="211180" y="36623"/>
                  </a:lnTo>
                  <a:close/>
                  <a:moveTo>
                    <a:pt x="218593" y="36653"/>
                  </a:moveTo>
                  <a:lnTo>
                    <a:pt x="218564" y="36741"/>
                  </a:lnTo>
                  <a:lnTo>
                    <a:pt x="218593" y="36800"/>
                  </a:lnTo>
                  <a:lnTo>
                    <a:pt x="218681" y="36859"/>
                  </a:lnTo>
                  <a:lnTo>
                    <a:pt x="219299" y="36917"/>
                  </a:lnTo>
                  <a:lnTo>
                    <a:pt x="219917" y="36976"/>
                  </a:lnTo>
                  <a:lnTo>
                    <a:pt x="219976" y="36947"/>
                  </a:lnTo>
                  <a:lnTo>
                    <a:pt x="220034" y="36888"/>
                  </a:lnTo>
                  <a:lnTo>
                    <a:pt x="220005" y="36829"/>
                  </a:lnTo>
                  <a:lnTo>
                    <a:pt x="219946" y="36770"/>
                  </a:lnTo>
                  <a:lnTo>
                    <a:pt x="219328" y="36682"/>
                  </a:lnTo>
                  <a:lnTo>
                    <a:pt x="218681" y="36653"/>
                  </a:lnTo>
                  <a:close/>
                  <a:moveTo>
                    <a:pt x="145288" y="35741"/>
                  </a:moveTo>
                  <a:lnTo>
                    <a:pt x="145229" y="35800"/>
                  </a:lnTo>
                  <a:lnTo>
                    <a:pt x="145229" y="35858"/>
                  </a:lnTo>
                  <a:lnTo>
                    <a:pt x="145699" y="37035"/>
                  </a:lnTo>
                  <a:lnTo>
                    <a:pt x="145758" y="37064"/>
                  </a:lnTo>
                  <a:lnTo>
                    <a:pt x="145817" y="37094"/>
                  </a:lnTo>
                  <a:lnTo>
                    <a:pt x="145846" y="37094"/>
                  </a:lnTo>
                  <a:lnTo>
                    <a:pt x="145905" y="37035"/>
                  </a:lnTo>
                  <a:lnTo>
                    <a:pt x="145905" y="36947"/>
                  </a:lnTo>
                  <a:lnTo>
                    <a:pt x="145435" y="35800"/>
                  </a:lnTo>
                  <a:lnTo>
                    <a:pt x="145376" y="35741"/>
                  </a:lnTo>
                  <a:close/>
                  <a:moveTo>
                    <a:pt x="221093" y="37035"/>
                  </a:moveTo>
                  <a:lnTo>
                    <a:pt x="221035" y="37094"/>
                  </a:lnTo>
                  <a:lnTo>
                    <a:pt x="221064" y="37182"/>
                  </a:lnTo>
                  <a:lnTo>
                    <a:pt x="221123" y="37241"/>
                  </a:lnTo>
                  <a:lnTo>
                    <a:pt x="221711" y="37417"/>
                  </a:lnTo>
                  <a:lnTo>
                    <a:pt x="222299" y="37623"/>
                  </a:lnTo>
                  <a:lnTo>
                    <a:pt x="222388" y="37623"/>
                  </a:lnTo>
                  <a:lnTo>
                    <a:pt x="222417" y="37565"/>
                  </a:lnTo>
                  <a:lnTo>
                    <a:pt x="222417" y="37506"/>
                  </a:lnTo>
                  <a:lnTo>
                    <a:pt x="222358" y="37447"/>
                  </a:lnTo>
                  <a:lnTo>
                    <a:pt x="221799" y="37212"/>
                  </a:lnTo>
                  <a:lnTo>
                    <a:pt x="221182" y="37035"/>
                  </a:lnTo>
                  <a:close/>
                  <a:moveTo>
                    <a:pt x="47508" y="36506"/>
                  </a:moveTo>
                  <a:lnTo>
                    <a:pt x="47420" y="36564"/>
                  </a:lnTo>
                  <a:lnTo>
                    <a:pt x="47125" y="37094"/>
                  </a:lnTo>
                  <a:lnTo>
                    <a:pt x="46772" y="37594"/>
                  </a:lnTo>
                  <a:lnTo>
                    <a:pt x="46743" y="37682"/>
                  </a:lnTo>
                  <a:lnTo>
                    <a:pt x="46772" y="37741"/>
                  </a:lnTo>
                  <a:lnTo>
                    <a:pt x="46831" y="37770"/>
                  </a:lnTo>
                  <a:lnTo>
                    <a:pt x="46890" y="37770"/>
                  </a:lnTo>
                  <a:lnTo>
                    <a:pt x="46919" y="37741"/>
                  </a:lnTo>
                  <a:lnTo>
                    <a:pt x="47302" y="37212"/>
                  </a:lnTo>
                  <a:lnTo>
                    <a:pt x="47625" y="36682"/>
                  </a:lnTo>
                  <a:lnTo>
                    <a:pt x="47625" y="36594"/>
                  </a:lnTo>
                  <a:lnTo>
                    <a:pt x="47567" y="36535"/>
                  </a:lnTo>
                  <a:lnTo>
                    <a:pt x="47508" y="36506"/>
                  </a:lnTo>
                  <a:close/>
                  <a:moveTo>
                    <a:pt x="223417" y="38006"/>
                  </a:moveTo>
                  <a:lnTo>
                    <a:pt x="223358" y="38035"/>
                  </a:lnTo>
                  <a:lnTo>
                    <a:pt x="223358" y="38123"/>
                  </a:lnTo>
                  <a:lnTo>
                    <a:pt x="223388" y="38182"/>
                  </a:lnTo>
                  <a:lnTo>
                    <a:pt x="223888" y="38535"/>
                  </a:lnTo>
                  <a:lnTo>
                    <a:pt x="224417" y="38888"/>
                  </a:lnTo>
                  <a:lnTo>
                    <a:pt x="224476" y="38918"/>
                  </a:lnTo>
                  <a:lnTo>
                    <a:pt x="224506" y="38918"/>
                  </a:lnTo>
                  <a:lnTo>
                    <a:pt x="224565" y="38888"/>
                  </a:lnTo>
                  <a:lnTo>
                    <a:pt x="224565" y="38800"/>
                  </a:lnTo>
                  <a:lnTo>
                    <a:pt x="224535" y="38741"/>
                  </a:lnTo>
                  <a:lnTo>
                    <a:pt x="224006" y="38359"/>
                  </a:lnTo>
                  <a:lnTo>
                    <a:pt x="223506" y="38006"/>
                  </a:lnTo>
                  <a:close/>
                  <a:moveTo>
                    <a:pt x="146229" y="38065"/>
                  </a:moveTo>
                  <a:lnTo>
                    <a:pt x="146170" y="38123"/>
                  </a:lnTo>
                  <a:lnTo>
                    <a:pt x="146170" y="38182"/>
                  </a:lnTo>
                  <a:lnTo>
                    <a:pt x="146582" y="39359"/>
                  </a:lnTo>
                  <a:lnTo>
                    <a:pt x="146611" y="39418"/>
                  </a:lnTo>
                  <a:lnTo>
                    <a:pt x="146670" y="39447"/>
                  </a:lnTo>
                  <a:lnTo>
                    <a:pt x="146700" y="39447"/>
                  </a:lnTo>
                  <a:lnTo>
                    <a:pt x="146758" y="39388"/>
                  </a:lnTo>
                  <a:lnTo>
                    <a:pt x="146758" y="39300"/>
                  </a:lnTo>
                  <a:lnTo>
                    <a:pt x="146347" y="38123"/>
                  </a:lnTo>
                  <a:lnTo>
                    <a:pt x="146288" y="38065"/>
                  </a:lnTo>
                  <a:close/>
                  <a:moveTo>
                    <a:pt x="46037" y="38506"/>
                  </a:moveTo>
                  <a:lnTo>
                    <a:pt x="45949" y="38535"/>
                  </a:lnTo>
                  <a:lnTo>
                    <a:pt x="45537" y="38977"/>
                  </a:lnTo>
                  <a:lnTo>
                    <a:pt x="45066" y="39418"/>
                  </a:lnTo>
                  <a:lnTo>
                    <a:pt x="45037" y="39477"/>
                  </a:lnTo>
                  <a:lnTo>
                    <a:pt x="45066" y="39565"/>
                  </a:lnTo>
                  <a:lnTo>
                    <a:pt x="45096" y="39594"/>
                  </a:lnTo>
                  <a:lnTo>
                    <a:pt x="45125" y="39594"/>
                  </a:lnTo>
                  <a:lnTo>
                    <a:pt x="45213" y="39565"/>
                  </a:lnTo>
                  <a:lnTo>
                    <a:pt x="45684" y="39124"/>
                  </a:lnTo>
                  <a:lnTo>
                    <a:pt x="46125" y="38682"/>
                  </a:lnTo>
                  <a:lnTo>
                    <a:pt x="46155" y="38624"/>
                  </a:lnTo>
                  <a:lnTo>
                    <a:pt x="46096" y="38535"/>
                  </a:lnTo>
                  <a:lnTo>
                    <a:pt x="46037" y="38506"/>
                  </a:lnTo>
                  <a:close/>
                  <a:moveTo>
                    <a:pt x="225418" y="39506"/>
                  </a:moveTo>
                  <a:lnTo>
                    <a:pt x="225359" y="39565"/>
                  </a:lnTo>
                  <a:lnTo>
                    <a:pt x="225329" y="39624"/>
                  </a:lnTo>
                  <a:lnTo>
                    <a:pt x="225359" y="39712"/>
                  </a:lnTo>
                  <a:lnTo>
                    <a:pt x="226271" y="40565"/>
                  </a:lnTo>
                  <a:lnTo>
                    <a:pt x="226330" y="40594"/>
                  </a:lnTo>
                  <a:lnTo>
                    <a:pt x="226418" y="40565"/>
                  </a:lnTo>
                  <a:lnTo>
                    <a:pt x="226447" y="40477"/>
                  </a:lnTo>
                  <a:lnTo>
                    <a:pt x="226418" y="40418"/>
                  </a:lnTo>
                  <a:lnTo>
                    <a:pt x="225506" y="39535"/>
                  </a:lnTo>
                  <a:lnTo>
                    <a:pt x="225418" y="39506"/>
                  </a:lnTo>
                  <a:close/>
                  <a:moveTo>
                    <a:pt x="44184" y="40183"/>
                  </a:moveTo>
                  <a:lnTo>
                    <a:pt x="44125" y="40212"/>
                  </a:lnTo>
                  <a:lnTo>
                    <a:pt x="43125" y="40977"/>
                  </a:lnTo>
                  <a:lnTo>
                    <a:pt x="43095" y="41036"/>
                  </a:lnTo>
                  <a:lnTo>
                    <a:pt x="43095" y="41124"/>
                  </a:lnTo>
                  <a:lnTo>
                    <a:pt x="43154" y="41153"/>
                  </a:lnTo>
                  <a:lnTo>
                    <a:pt x="43242" y="41153"/>
                  </a:lnTo>
                  <a:lnTo>
                    <a:pt x="44243" y="40388"/>
                  </a:lnTo>
                  <a:lnTo>
                    <a:pt x="44272" y="40300"/>
                  </a:lnTo>
                  <a:lnTo>
                    <a:pt x="44272" y="40241"/>
                  </a:lnTo>
                  <a:lnTo>
                    <a:pt x="44184" y="40183"/>
                  </a:lnTo>
                  <a:close/>
                  <a:moveTo>
                    <a:pt x="146994" y="40447"/>
                  </a:moveTo>
                  <a:lnTo>
                    <a:pt x="146935" y="40477"/>
                  </a:lnTo>
                  <a:lnTo>
                    <a:pt x="146935" y="40565"/>
                  </a:lnTo>
                  <a:lnTo>
                    <a:pt x="147082" y="41183"/>
                  </a:lnTo>
                  <a:lnTo>
                    <a:pt x="147200" y="41771"/>
                  </a:lnTo>
                  <a:lnTo>
                    <a:pt x="147229" y="41830"/>
                  </a:lnTo>
                  <a:lnTo>
                    <a:pt x="147288" y="41859"/>
                  </a:lnTo>
                  <a:lnTo>
                    <a:pt x="147317" y="41859"/>
                  </a:lnTo>
                  <a:lnTo>
                    <a:pt x="147376" y="41830"/>
                  </a:lnTo>
                  <a:lnTo>
                    <a:pt x="147406" y="41742"/>
                  </a:lnTo>
                  <a:lnTo>
                    <a:pt x="147288" y="41124"/>
                  </a:lnTo>
                  <a:lnTo>
                    <a:pt x="147111" y="40506"/>
                  </a:lnTo>
                  <a:lnTo>
                    <a:pt x="147082" y="40447"/>
                  </a:lnTo>
                  <a:close/>
                  <a:moveTo>
                    <a:pt x="227212" y="41300"/>
                  </a:moveTo>
                  <a:lnTo>
                    <a:pt x="227124" y="41330"/>
                  </a:lnTo>
                  <a:lnTo>
                    <a:pt x="227094" y="41389"/>
                  </a:lnTo>
                  <a:lnTo>
                    <a:pt x="227124" y="41477"/>
                  </a:lnTo>
                  <a:lnTo>
                    <a:pt x="227536" y="41948"/>
                  </a:lnTo>
                  <a:lnTo>
                    <a:pt x="227918" y="42418"/>
                  </a:lnTo>
                  <a:lnTo>
                    <a:pt x="227947" y="42448"/>
                  </a:lnTo>
                  <a:lnTo>
                    <a:pt x="227977" y="42477"/>
                  </a:lnTo>
                  <a:lnTo>
                    <a:pt x="228065" y="42448"/>
                  </a:lnTo>
                  <a:lnTo>
                    <a:pt x="228094" y="42389"/>
                  </a:lnTo>
                  <a:lnTo>
                    <a:pt x="228065" y="42301"/>
                  </a:lnTo>
                  <a:lnTo>
                    <a:pt x="227712" y="41830"/>
                  </a:lnTo>
                  <a:lnTo>
                    <a:pt x="227271" y="41330"/>
                  </a:lnTo>
                  <a:lnTo>
                    <a:pt x="227212" y="41300"/>
                  </a:lnTo>
                  <a:close/>
                  <a:moveTo>
                    <a:pt x="42183" y="41712"/>
                  </a:moveTo>
                  <a:lnTo>
                    <a:pt x="42125" y="41742"/>
                  </a:lnTo>
                  <a:lnTo>
                    <a:pt x="41124" y="42477"/>
                  </a:lnTo>
                  <a:lnTo>
                    <a:pt x="41095" y="42565"/>
                  </a:lnTo>
                  <a:lnTo>
                    <a:pt x="41095" y="42624"/>
                  </a:lnTo>
                  <a:lnTo>
                    <a:pt x="41154" y="42654"/>
                  </a:lnTo>
                  <a:lnTo>
                    <a:pt x="41183" y="42683"/>
                  </a:lnTo>
                  <a:lnTo>
                    <a:pt x="41242" y="42654"/>
                  </a:lnTo>
                  <a:lnTo>
                    <a:pt x="42242" y="41889"/>
                  </a:lnTo>
                  <a:lnTo>
                    <a:pt x="42301" y="41830"/>
                  </a:lnTo>
                  <a:lnTo>
                    <a:pt x="42272" y="41742"/>
                  </a:lnTo>
                  <a:lnTo>
                    <a:pt x="42183" y="41712"/>
                  </a:lnTo>
                  <a:close/>
                  <a:moveTo>
                    <a:pt x="40242" y="43271"/>
                  </a:moveTo>
                  <a:lnTo>
                    <a:pt x="40154" y="43301"/>
                  </a:lnTo>
                  <a:lnTo>
                    <a:pt x="39683" y="43742"/>
                  </a:lnTo>
                  <a:lnTo>
                    <a:pt x="39242" y="44154"/>
                  </a:lnTo>
                  <a:lnTo>
                    <a:pt x="39212" y="44242"/>
                  </a:lnTo>
                  <a:lnTo>
                    <a:pt x="39242" y="44301"/>
                  </a:lnTo>
                  <a:lnTo>
                    <a:pt x="39301" y="44330"/>
                  </a:lnTo>
                  <a:lnTo>
                    <a:pt x="39389" y="44301"/>
                  </a:lnTo>
                  <a:lnTo>
                    <a:pt x="39830" y="43889"/>
                  </a:lnTo>
                  <a:lnTo>
                    <a:pt x="40301" y="43448"/>
                  </a:lnTo>
                  <a:lnTo>
                    <a:pt x="40330" y="43389"/>
                  </a:lnTo>
                  <a:lnTo>
                    <a:pt x="40301" y="43301"/>
                  </a:lnTo>
                  <a:lnTo>
                    <a:pt x="40242" y="43271"/>
                  </a:lnTo>
                  <a:close/>
                  <a:moveTo>
                    <a:pt x="147435" y="42889"/>
                  </a:moveTo>
                  <a:lnTo>
                    <a:pt x="147376" y="42948"/>
                  </a:lnTo>
                  <a:lnTo>
                    <a:pt x="147347" y="43007"/>
                  </a:lnTo>
                  <a:lnTo>
                    <a:pt x="147376" y="43565"/>
                  </a:lnTo>
                  <a:lnTo>
                    <a:pt x="147406" y="44124"/>
                  </a:lnTo>
                  <a:lnTo>
                    <a:pt x="147406" y="44242"/>
                  </a:lnTo>
                  <a:lnTo>
                    <a:pt x="147435" y="44330"/>
                  </a:lnTo>
                  <a:lnTo>
                    <a:pt x="147494" y="44360"/>
                  </a:lnTo>
                  <a:lnTo>
                    <a:pt x="147582" y="44330"/>
                  </a:lnTo>
                  <a:lnTo>
                    <a:pt x="147611" y="44242"/>
                  </a:lnTo>
                  <a:lnTo>
                    <a:pt x="147611" y="44124"/>
                  </a:lnTo>
                  <a:lnTo>
                    <a:pt x="147582" y="43565"/>
                  </a:lnTo>
                  <a:lnTo>
                    <a:pt x="147553" y="43007"/>
                  </a:lnTo>
                  <a:lnTo>
                    <a:pt x="147523" y="42918"/>
                  </a:lnTo>
                  <a:lnTo>
                    <a:pt x="147435" y="42889"/>
                  </a:lnTo>
                  <a:close/>
                  <a:moveTo>
                    <a:pt x="228624" y="43330"/>
                  </a:moveTo>
                  <a:lnTo>
                    <a:pt x="228565" y="43389"/>
                  </a:lnTo>
                  <a:lnTo>
                    <a:pt x="228565" y="43477"/>
                  </a:lnTo>
                  <a:lnTo>
                    <a:pt x="228830" y="44036"/>
                  </a:lnTo>
                  <a:lnTo>
                    <a:pt x="229036" y="44595"/>
                  </a:lnTo>
                  <a:lnTo>
                    <a:pt x="229065" y="44654"/>
                  </a:lnTo>
                  <a:lnTo>
                    <a:pt x="229153" y="44683"/>
                  </a:lnTo>
                  <a:lnTo>
                    <a:pt x="229183" y="44683"/>
                  </a:lnTo>
                  <a:lnTo>
                    <a:pt x="229242" y="44624"/>
                  </a:lnTo>
                  <a:lnTo>
                    <a:pt x="229242" y="44536"/>
                  </a:lnTo>
                  <a:lnTo>
                    <a:pt x="229036" y="43977"/>
                  </a:lnTo>
                  <a:lnTo>
                    <a:pt x="228742" y="43360"/>
                  </a:lnTo>
                  <a:lnTo>
                    <a:pt x="228683" y="43330"/>
                  </a:lnTo>
                  <a:close/>
                  <a:moveTo>
                    <a:pt x="38477" y="45066"/>
                  </a:moveTo>
                  <a:lnTo>
                    <a:pt x="38418" y="45095"/>
                  </a:lnTo>
                  <a:lnTo>
                    <a:pt x="38036" y="45625"/>
                  </a:lnTo>
                  <a:lnTo>
                    <a:pt x="37683" y="46154"/>
                  </a:lnTo>
                  <a:lnTo>
                    <a:pt x="37683" y="46242"/>
                  </a:lnTo>
                  <a:lnTo>
                    <a:pt x="37742" y="46301"/>
                  </a:lnTo>
                  <a:lnTo>
                    <a:pt x="37830" y="46301"/>
                  </a:lnTo>
                  <a:lnTo>
                    <a:pt x="37859" y="46242"/>
                  </a:lnTo>
                  <a:lnTo>
                    <a:pt x="38212" y="45742"/>
                  </a:lnTo>
                  <a:lnTo>
                    <a:pt x="38565" y="45242"/>
                  </a:lnTo>
                  <a:lnTo>
                    <a:pt x="38595" y="45154"/>
                  </a:lnTo>
                  <a:lnTo>
                    <a:pt x="38565" y="45095"/>
                  </a:lnTo>
                  <a:lnTo>
                    <a:pt x="38477" y="45066"/>
                  </a:lnTo>
                  <a:close/>
                  <a:moveTo>
                    <a:pt x="147435" y="45389"/>
                  </a:moveTo>
                  <a:lnTo>
                    <a:pt x="147376" y="45419"/>
                  </a:lnTo>
                  <a:lnTo>
                    <a:pt x="147317" y="45507"/>
                  </a:lnTo>
                  <a:lnTo>
                    <a:pt x="147258" y="46125"/>
                  </a:lnTo>
                  <a:lnTo>
                    <a:pt x="147141" y="46713"/>
                  </a:lnTo>
                  <a:lnTo>
                    <a:pt x="147170" y="46801"/>
                  </a:lnTo>
                  <a:lnTo>
                    <a:pt x="147229" y="46860"/>
                  </a:lnTo>
                  <a:lnTo>
                    <a:pt x="147258" y="46860"/>
                  </a:lnTo>
                  <a:lnTo>
                    <a:pt x="147317" y="46831"/>
                  </a:lnTo>
                  <a:lnTo>
                    <a:pt x="147347" y="46772"/>
                  </a:lnTo>
                  <a:lnTo>
                    <a:pt x="147464" y="46154"/>
                  </a:lnTo>
                  <a:lnTo>
                    <a:pt x="147523" y="45507"/>
                  </a:lnTo>
                  <a:lnTo>
                    <a:pt x="147523" y="45448"/>
                  </a:lnTo>
                  <a:lnTo>
                    <a:pt x="147435" y="45389"/>
                  </a:lnTo>
                  <a:close/>
                  <a:moveTo>
                    <a:pt x="229301" y="45713"/>
                  </a:moveTo>
                  <a:lnTo>
                    <a:pt x="229242" y="45742"/>
                  </a:lnTo>
                  <a:lnTo>
                    <a:pt x="229212" y="45801"/>
                  </a:lnTo>
                  <a:lnTo>
                    <a:pt x="229183" y="46183"/>
                  </a:lnTo>
                  <a:lnTo>
                    <a:pt x="229124" y="46536"/>
                  </a:lnTo>
                  <a:lnTo>
                    <a:pt x="228977" y="47007"/>
                  </a:lnTo>
                  <a:lnTo>
                    <a:pt x="229006" y="47095"/>
                  </a:lnTo>
                  <a:lnTo>
                    <a:pt x="229065" y="47125"/>
                  </a:lnTo>
                  <a:lnTo>
                    <a:pt x="229095" y="47154"/>
                  </a:lnTo>
                  <a:lnTo>
                    <a:pt x="229153" y="47125"/>
                  </a:lnTo>
                  <a:lnTo>
                    <a:pt x="229183" y="47066"/>
                  </a:lnTo>
                  <a:lnTo>
                    <a:pt x="229271" y="46831"/>
                  </a:lnTo>
                  <a:lnTo>
                    <a:pt x="229330" y="46566"/>
                  </a:lnTo>
                  <a:lnTo>
                    <a:pt x="229389" y="46183"/>
                  </a:lnTo>
                  <a:lnTo>
                    <a:pt x="229418" y="45801"/>
                  </a:lnTo>
                  <a:lnTo>
                    <a:pt x="229389" y="45742"/>
                  </a:lnTo>
                  <a:lnTo>
                    <a:pt x="229301" y="45713"/>
                  </a:lnTo>
                  <a:close/>
                  <a:moveTo>
                    <a:pt x="37183" y="47213"/>
                  </a:moveTo>
                  <a:lnTo>
                    <a:pt x="37124" y="47272"/>
                  </a:lnTo>
                  <a:lnTo>
                    <a:pt x="36918" y="47860"/>
                  </a:lnTo>
                  <a:lnTo>
                    <a:pt x="36741" y="48478"/>
                  </a:lnTo>
                  <a:lnTo>
                    <a:pt x="36741" y="48566"/>
                  </a:lnTo>
                  <a:lnTo>
                    <a:pt x="36830" y="48596"/>
                  </a:lnTo>
                  <a:lnTo>
                    <a:pt x="36830" y="48625"/>
                  </a:lnTo>
                  <a:lnTo>
                    <a:pt x="36918" y="48596"/>
                  </a:lnTo>
                  <a:lnTo>
                    <a:pt x="36947" y="48537"/>
                  </a:lnTo>
                  <a:lnTo>
                    <a:pt x="37124" y="47948"/>
                  </a:lnTo>
                  <a:lnTo>
                    <a:pt x="37330" y="47360"/>
                  </a:lnTo>
                  <a:lnTo>
                    <a:pt x="37330" y="47272"/>
                  </a:lnTo>
                  <a:lnTo>
                    <a:pt x="37271" y="47213"/>
                  </a:lnTo>
                  <a:close/>
                  <a:moveTo>
                    <a:pt x="228477" y="48037"/>
                  </a:moveTo>
                  <a:lnTo>
                    <a:pt x="228389" y="48066"/>
                  </a:lnTo>
                  <a:lnTo>
                    <a:pt x="228212" y="48301"/>
                  </a:lnTo>
                  <a:lnTo>
                    <a:pt x="228006" y="48507"/>
                  </a:lnTo>
                  <a:lnTo>
                    <a:pt x="227771" y="48713"/>
                  </a:lnTo>
                  <a:lnTo>
                    <a:pt x="227536" y="48919"/>
                  </a:lnTo>
                  <a:lnTo>
                    <a:pt x="227477" y="48978"/>
                  </a:lnTo>
                  <a:lnTo>
                    <a:pt x="227506" y="49066"/>
                  </a:lnTo>
                  <a:lnTo>
                    <a:pt x="227536" y="49096"/>
                  </a:lnTo>
                  <a:lnTo>
                    <a:pt x="227653" y="49096"/>
                  </a:lnTo>
                  <a:lnTo>
                    <a:pt x="227918" y="48890"/>
                  </a:lnTo>
                  <a:lnTo>
                    <a:pt x="228153" y="48654"/>
                  </a:lnTo>
                  <a:lnTo>
                    <a:pt x="228359" y="48419"/>
                  </a:lnTo>
                  <a:lnTo>
                    <a:pt x="228565" y="48184"/>
                  </a:lnTo>
                  <a:lnTo>
                    <a:pt x="228595" y="48125"/>
                  </a:lnTo>
                  <a:lnTo>
                    <a:pt x="228536" y="48037"/>
                  </a:lnTo>
                  <a:close/>
                  <a:moveTo>
                    <a:pt x="146905" y="47860"/>
                  </a:moveTo>
                  <a:lnTo>
                    <a:pt x="146876" y="47948"/>
                  </a:lnTo>
                  <a:lnTo>
                    <a:pt x="146700" y="48537"/>
                  </a:lnTo>
                  <a:lnTo>
                    <a:pt x="146494" y="49125"/>
                  </a:lnTo>
                  <a:lnTo>
                    <a:pt x="146494" y="49213"/>
                  </a:lnTo>
                  <a:lnTo>
                    <a:pt x="146552" y="49243"/>
                  </a:lnTo>
                  <a:lnTo>
                    <a:pt x="146582" y="49272"/>
                  </a:lnTo>
                  <a:lnTo>
                    <a:pt x="146641" y="49243"/>
                  </a:lnTo>
                  <a:lnTo>
                    <a:pt x="146670" y="49184"/>
                  </a:lnTo>
                  <a:lnTo>
                    <a:pt x="146876" y="48596"/>
                  </a:lnTo>
                  <a:lnTo>
                    <a:pt x="147082" y="47978"/>
                  </a:lnTo>
                  <a:lnTo>
                    <a:pt x="147053" y="47919"/>
                  </a:lnTo>
                  <a:lnTo>
                    <a:pt x="146994" y="47860"/>
                  </a:lnTo>
                  <a:close/>
                  <a:moveTo>
                    <a:pt x="226477" y="49566"/>
                  </a:moveTo>
                  <a:lnTo>
                    <a:pt x="225947" y="49802"/>
                  </a:lnTo>
                  <a:lnTo>
                    <a:pt x="225418" y="50008"/>
                  </a:lnTo>
                  <a:lnTo>
                    <a:pt x="225329" y="50008"/>
                  </a:lnTo>
                  <a:lnTo>
                    <a:pt x="225271" y="50066"/>
                  </a:lnTo>
                  <a:lnTo>
                    <a:pt x="225271" y="50155"/>
                  </a:lnTo>
                  <a:lnTo>
                    <a:pt x="225300" y="50214"/>
                  </a:lnTo>
                  <a:lnTo>
                    <a:pt x="225388" y="50214"/>
                  </a:lnTo>
                  <a:lnTo>
                    <a:pt x="225476" y="50184"/>
                  </a:lnTo>
                  <a:lnTo>
                    <a:pt x="226035" y="50008"/>
                  </a:lnTo>
                  <a:lnTo>
                    <a:pt x="226565" y="49772"/>
                  </a:lnTo>
                  <a:lnTo>
                    <a:pt x="226624" y="49713"/>
                  </a:lnTo>
                  <a:lnTo>
                    <a:pt x="226624" y="49625"/>
                  </a:lnTo>
                  <a:lnTo>
                    <a:pt x="226565" y="49566"/>
                  </a:lnTo>
                  <a:close/>
                  <a:moveTo>
                    <a:pt x="224123" y="50302"/>
                  </a:moveTo>
                  <a:lnTo>
                    <a:pt x="223535" y="50390"/>
                  </a:lnTo>
                  <a:lnTo>
                    <a:pt x="222888" y="50449"/>
                  </a:lnTo>
                  <a:lnTo>
                    <a:pt x="222829" y="50478"/>
                  </a:lnTo>
                  <a:lnTo>
                    <a:pt x="222800" y="50567"/>
                  </a:lnTo>
                  <a:lnTo>
                    <a:pt x="222829" y="50625"/>
                  </a:lnTo>
                  <a:lnTo>
                    <a:pt x="222888" y="50655"/>
                  </a:lnTo>
                  <a:lnTo>
                    <a:pt x="222917" y="50655"/>
                  </a:lnTo>
                  <a:lnTo>
                    <a:pt x="223564" y="50596"/>
                  </a:lnTo>
                  <a:lnTo>
                    <a:pt x="224153" y="50508"/>
                  </a:lnTo>
                  <a:lnTo>
                    <a:pt x="224241" y="50449"/>
                  </a:lnTo>
                  <a:lnTo>
                    <a:pt x="224241" y="50390"/>
                  </a:lnTo>
                  <a:lnTo>
                    <a:pt x="224212" y="50302"/>
                  </a:lnTo>
                  <a:close/>
                  <a:moveTo>
                    <a:pt x="221535" y="50537"/>
                  </a:moveTo>
                  <a:lnTo>
                    <a:pt x="220387" y="50625"/>
                  </a:lnTo>
                  <a:lnTo>
                    <a:pt x="220329" y="50655"/>
                  </a:lnTo>
                  <a:lnTo>
                    <a:pt x="220299" y="50743"/>
                  </a:lnTo>
                  <a:lnTo>
                    <a:pt x="220329" y="50802"/>
                  </a:lnTo>
                  <a:lnTo>
                    <a:pt x="220417" y="50831"/>
                  </a:lnTo>
                  <a:lnTo>
                    <a:pt x="221564" y="50743"/>
                  </a:lnTo>
                  <a:lnTo>
                    <a:pt x="221652" y="50743"/>
                  </a:lnTo>
                  <a:lnTo>
                    <a:pt x="221741" y="50714"/>
                  </a:lnTo>
                  <a:lnTo>
                    <a:pt x="221770" y="50625"/>
                  </a:lnTo>
                  <a:lnTo>
                    <a:pt x="221711" y="50567"/>
                  </a:lnTo>
                  <a:lnTo>
                    <a:pt x="221652" y="50537"/>
                  </a:lnTo>
                  <a:close/>
                  <a:moveTo>
                    <a:pt x="36624" y="49625"/>
                  </a:moveTo>
                  <a:lnTo>
                    <a:pt x="36565" y="49655"/>
                  </a:lnTo>
                  <a:lnTo>
                    <a:pt x="36535" y="49743"/>
                  </a:lnTo>
                  <a:lnTo>
                    <a:pt x="36477" y="50184"/>
                  </a:lnTo>
                  <a:lnTo>
                    <a:pt x="36477" y="50625"/>
                  </a:lnTo>
                  <a:lnTo>
                    <a:pt x="36477" y="51008"/>
                  </a:lnTo>
                  <a:lnTo>
                    <a:pt x="36506" y="51067"/>
                  </a:lnTo>
                  <a:lnTo>
                    <a:pt x="36594" y="51096"/>
                  </a:lnTo>
                  <a:lnTo>
                    <a:pt x="36653" y="51067"/>
                  </a:lnTo>
                  <a:lnTo>
                    <a:pt x="36683" y="50978"/>
                  </a:lnTo>
                  <a:lnTo>
                    <a:pt x="36683" y="50625"/>
                  </a:lnTo>
                  <a:lnTo>
                    <a:pt x="36683" y="50184"/>
                  </a:lnTo>
                  <a:lnTo>
                    <a:pt x="36741" y="49743"/>
                  </a:lnTo>
                  <a:lnTo>
                    <a:pt x="36712" y="49684"/>
                  </a:lnTo>
                  <a:lnTo>
                    <a:pt x="36624" y="49625"/>
                  </a:lnTo>
                  <a:close/>
                  <a:moveTo>
                    <a:pt x="219152" y="50772"/>
                  </a:moveTo>
                  <a:lnTo>
                    <a:pt x="218505" y="50861"/>
                  </a:lnTo>
                  <a:lnTo>
                    <a:pt x="217916" y="50978"/>
                  </a:lnTo>
                  <a:lnTo>
                    <a:pt x="217828" y="51037"/>
                  </a:lnTo>
                  <a:lnTo>
                    <a:pt x="217828" y="51125"/>
                  </a:lnTo>
                  <a:lnTo>
                    <a:pt x="217858" y="51184"/>
                  </a:lnTo>
                  <a:lnTo>
                    <a:pt x="217946" y="51184"/>
                  </a:lnTo>
                  <a:lnTo>
                    <a:pt x="218564" y="51067"/>
                  </a:lnTo>
                  <a:lnTo>
                    <a:pt x="219181" y="50978"/>
                  </a:lnTo>
                  <a:lnTo>
                    <a:pt x="219240" y="50919"/>
                  </a:lnTo>
                  <a:lnTo>
                    <a:pt x="219270" y="50861"/>
                  </a:lnTo>
                  <a:lnTo>
                    <a:pt x="219211" y="50772"/>
                  </a:lnTo>
                  <a:close/>
                  <a:moveTo>
                    <a:pt x="146052" y="50214"/>
                  </a:moveTo>
                  <a:lnTo>
                    <a:pt x="145994" y="50272"/>
                  </a:lnTo>
                  <a:lnTo>
                    <a:pt x="145729" y="50831"/>
                  </a:lnTo>
                  <a:lnTo>
                    <a:pt x="145435" y="51361"/>
                  </a:lnTo>
                  <a:lnTo>
                    <a:pt x="145405" y="51449"/>
                  </a:lnTo>
                  <a:lnTo>
                    <a:pt x="145464" y="51508"/>
                  </a:lnTo>
                  <a:lnTo>
                    <a:pt x="145523" y="51537"/>
                  </a:lnTo>
                  <a:lnTo>
                    <a:pt x="145582" y="51508"/>
                  </a:lnTo>
                  <a:lnTo>
                    <a:pt x="145611" y="51478"/>
                  </a:lnTo>
                  <a:lnTo>
                    <a:pt x="145905" y="50919"/>
                  </a:lnTo>
                  <a:lnTo>
                    <a:pt x="146199" y="50361"/>
                  </a:lnTo>
                  <a:lnTo>
                    <a:pt x="146199" y="50272"/>
                  </a:lnTo>
                  <a:lnTo>
                    <a:pt x="146141" y="50214"/>
                  </a:lnTo>
                  <a:close/>
                  <a:moveTo>
                    <a:pt x="216681" y="51331"/>
                  </a:moveTo>
                  <a:lnTo>
                    <a:pt x="216093" y="51537"/>
                  </a:lnTo>
                  <a:lnTo>
                    <a:pt x="215504" y="51773"/>
                  </a:lnTo>
                  <a:lnTo>
                    <a:pt x="215445" y="51831"/>
                  </a:lnTo>
                  <a:lnTo>
                    <a:pt x="215445" y="51920"/>
                  </a:lnTo>
                  <a:lnTo>
                    <a:pt x="215504" y="51949"/>
                  </a:lnTo>
                  <a:lnTo>
                    <a:pt x="215534" y="51978"/>
                  </a:lnTo>
                  <a:lnTo>
                    <a:pt x="215593" y="51949"/>
                  </a:lnTo>
                  <a:lnTo>
                    <a:pt x="216151" y="51714"/>
                  </a:lnTo>
                  <a:lnTo>
                    <a:pt x="216740" y="51508"/>
                  </a:lnTo>
                  <a:lnTo>
                    <a:pt x="216799" y="51478"/>
                  </a:lnTo>
                  <a:lnTo>
                    <a:pt x="216828" y="51390"/>
                  </a:lnTo>
                  <a:lnTo>
                    <a:pt x="216769" y="51331"/>
                  </a:lnTo>
                  <a:close/>
                  <a:moveTo>
                    <a:pt x="214475" y="52331"/>
                  </a:moveTo>
                  <a:lnTo>
                    <a:pt x="214386" y="52361"/>
                  </a:lnTo>
                  <a:lnTo>
                    <a:pt x="213975" y="52626"/>
                  </a:lnTo>
                  <a:lnTo>
                    <a:pt x="213592" y="52890"/>
                  </a:lnTo>
                  <a:lnTo>
                    <a:pt x="213357" y="53096"/>
                  </a:lnTo>
                  <a:lnTo>
                    <a:pt x="213327" y="53155"/>
                  </a:lnTo>
                  <a:lnTo>
                    <a:pt x="213327" y="53243"/>
                  </a:lnTo>
                  <a:lnTo>
                    <a:pt x="213386" y="53273"/>
                  </a:lnTo>
                  <a:lnTo>
                    <a:pt x="213416" y="53273"/>
                  </a:lnTo>
                  <a:lnTo>
                    <a:pt x="213475" y="53243"/>
                  </a:lnTo>
                  <a:lnTo>
                    <a:pt x="213710" y="53067"/>
                  </a:lnTo>
                  <a:lnTo>
                    <a:pt x="214092" y="52802"/>
                  </a:lnTo>
                  <a:lnTo>
                    <a:pt x="214504" y="52537"/>
                  </a:lnTo>
                  <a:lnTo>
                    <a:pt x="214534" y="52479"/>
                  </a:lnTo>
                  <a:lnTo>
                    <a:pt x="214534" y="52390"/>
                  </a:lnTo>
                  <a:lnTo>
                    <a:pt x="214475" y="52331"/>
                  </a:lnTo>
                  <a:close/>
                  <a:moveTo>
                    <a:pt x="36712" y="52126"/>
                  </a:moveTo>
                  <a:lnTo>
                    <a:pt x="36653" y="52184"/>
                  </a:lnTo>
                  <a:lnTo>
                    <a:pt x="36624" y="52243"/>
                  </a:lnTo>
                  <a:lnTo>
                    <a:pt x="36771" y="52890"/>
                  </a:lnTo>
                  <a:lnTo>
                    <a:pt x="36977" y="53479"/>
                  </a:lnTo>
                  <a:lnTo>
                    <a:pt x="37006" y="53538"/>
                  </a:lnTo>
                  <a:lnTo>
                    <a:pt x="37094" y="53538"/>
                  </a:lnTo>
                  <a:lnTo>
                    <a:pt x="37153" y="53479"/>
                  </a:lnTo>
                  <a:lnTo>
                    <a:pt x="37183" y="53390"/>
                  </a:lnTo>
                  <a:lnTo>
                    <a:pt x="36977" y="52832"/>
                  </a:lnTo>
                  <a:lnTo>
                    <a:pt x="36830" y="52214"/>
                  </a:lnTo>
                  <a:lnTo>
                    <a:pt x="36800" y="52155"/>
                  </a:lnTo>
                  <a:lnTo>
                    <a:pt x="36712" y="52126"/>
                  </a:lnTo>
                  <a:close/>
                  <a:moveTo>
                    <a:pt x="144846" y="52390"/>
                  </a:moveTo>
                  <a:lnTo>
                    <a:pt x="144758" y="52420"/>
                  </a:lnTo>
                  <a:lnTo>
                    <a:pt x="144405" y="52920"/>
                  </a:lnTo>
                  <a:lnTo>
                    <a:pt x="144023" y="53420"/>
                  </a:lnTo>
                  <a:lnTo>
                    <a:pt x="143993" y="53479"/>
                  </a:lnTo>
                  <a:lnTo>
                    <a:pt x="144023" y="53567"/>
                  </a:lnTo>
                  <a:lnTo>
                    <a:pt x="144140" y="53567"/>
                  </a:lnTo>
                  <a:lnTo>
                    <a:pt x="144170" y="53538"/>
                  </a:lnTo>
                  <a:lnTo>
                    <a:pt x="144552" y="53037"/>
                  </a:lnTo>
                  <a:lnTo>
                    <a:pt x="144935" y="52537"/>
                  </a:lnTo>
                  <a:lnTo>
                    <a:pt x="144964" y="52449"/>
                  </a:lnTo>
                  <a:lnTo>
                    <a:pt x="144905" y="52390"/>
                  </a:lnTo>
                  <a:close/>
                  <a:moveTo>
                    <a:pt x="212533" y="53949"/>
                  </a:moveTo>
                  <a:lnTo>
                    <a:pt x="212445" y="53979"/>
                  </a:lnTo>
                  <a:lnTo>
                    <a:pt x="212063" y="54479"/>
                  </a:lnTo>
                  <a:lnTo>
                    <a:pt x="211710" y="55008"/>
                  </a:lnTo>
                  <a:lnTo>
                    <a:pt x="211710" y="55097"/>
                  </a:lnTo>
                  <a:lnTo>
                    <a:pt x="211739" y="55155"/>
                  </a:lnTo>
                  <a:lnTo>
                    <a:pt x="211857" y="55155"/>
                  </a:lnTo>
                  <a:lnTo>
                    <a:pt x="211886" y="55126"/>
                  </a:lnTo>
                  <a:lnTo>
                    <a:pt x="212239" y="54597"/>
                  </a:lnTo>
                  <a:lnTo>
                    <a:pt x="212622" y="54126"/>
                  </a:lnTo>
                  <a:lnTo>
                    <a:pt x="212622" y="54038"/>
                  </a:lnTo>
                  <a:lnTo>
                    <a:pt x="212592" y="53979"/>
                  </a:lnTo>
                  <a:lnTo>
                    <a:pt x="212533" y="53949"/>
                  </a:lnTo>
                  <a:close/>
                  <a:moveTo>
                    <a:pt x="143258" y="54302"/>
                  </a:moveTo>
                  <a:lnTo>
                    <a:pt x="143170" y="54332"/>
                  </a:lnTo>
                  <a:lnTo>
                    <a:pt x="142728" y="54773"/>
                  </a:lnTo>
                  <a:lnTo>
                    <a:pt x="142258" y="55155"/>
                  </a:lnTo>
                  <a:lnTo>
                    <a:pt x="142228" y="55244"/>
                  </a:lnTo>
                  <a:lnTo>
                    <a:pt x="142258" y="55303"/>
                  </a:lnTo>
                  <a:lnTo>
                    <a:pt x="142287" y="55332"/>
                  </a:lnTo>
                  <a:lnTo>
                    <a:pt x="142317" y="55361"/>
                  </a:lnTo>
                  <a:lnTo>
                    <a:pt x="142405" y="55332"/>
                  </a:lnTo>
                  <a:lnTo>
                    <a:pt x="142875" y="54920"/>
                  </a:lnTo>
                  <a:lnTo>
                    <a:pt x="143317" y="54479"/>
                  </a:lnTo>
                  <a:lnTo>
                    <a:pt x="143346" y="54391"/>
                  </a:lnTo>
                  <a:lnTo>
                    <a:pt x="143317" y="54332"/>
                  </a:lnTo>
                  <a:lnTo>
                    <a:pt x="143258" y="54302"/>
                  </a:lnTo>
                  <a:close/>
                  <a:moveTo>
                    <a:pt x="37653" y="54449"/>
                  </a:moveTo>
                  <a:lnTo>
                    <a:pt x="37565" y="54479"/>
                  </a:lnTo>
                  <a:lnTo>
                    <a:pt x="37506" y="54538"/>
                  </a:lnTo>
                  <a:lnTo>
                    <a:pt x="37536" y="54626"/>
                  </a:lnTo>
                  <a:lnTo>
                    <a:pt x="37889" y="55126"/>
                  </a:lnTo>
                  <a:lnTo>
                    <a:pt x="38300" y="55626"/>
                  </a:lnTo>
                  <a:lnTo>
                    <a:pt x="38389" y="55656"/>
                  </a:lnTo>
                  <a:lnTo>
                    <a:pt x="38448" y="55626"/>
                  </a:lnTo>
                  <a:lnTo>
                    <a:pt x="38477" y="55567"/>
                  </a:lnTo>
                  <a:lnTo>
                    <a:pt x="38448" y="55479"/>
                  </a:lnTo>
                  <a:lnTo>
                    <a:pt x="38065" y="55008"/>
                  </a:lnTo>
                  <a:lnTo>
                    <a:pt x="37712" y="54508"/>
                  </a:lnTo>
                  <a:lnTo>
                    <a:pt x="37653" y="54449"/>
                  </a:lnTo>
                  <a:close/>
                  <a:moveTo>
                    <a:pt x="141346" y="55891"/>
                  </a:moveTo>
                  <a:lnTo>
                    <a:pt x="141287" y="55920"/>
                  </a:lnTo>
                  <a:lnTo>
                    <a:pt x="140228" y="56597"/>
                  </a:lnTo>
                  <a:lnTo>
                    <a:pt x="140169" y="56685"/>
                  </a:lnTo>
                  <a:lnTo>
                    <a:pt x="140199" y="56744"/>
                  </a:lnTo>
                  <a:lnTo>
                    <a:pt x="140228" y="56773"/>
                  </a:lnTo>
                  <a:lnTo>
                    <a:pt x="140287" y="56803"/>
                  </a:lnTo>
                  <a:lnTo>
                    <a:pt x="140346" y="56773"/>
                  </a:lnTo>
                  <a:lnTo>
                    <a:pt x="141405" y="56097"/>
                  </a:lnTo>
                  <a:lnTo>
                    <a:pt x="141434" y="56038"/>
                  </a:lnTo>
                  <a:lnTo>
                    <a:pt x="141405" y="55950"/>
                  </a:lnTo>
                  <a:lnTo>
                    <a:pt x="141346" y="55891"/>
                  </a:lnTo>
                  <a:close/>
                  <a:moveTo>
                    <a:pt x="39301" y="56273"/>
                  </a:moveTo>
                  <a:lnTo>
                    <a:pt x="39242" y="56332"/>
                  </a:lnTo>
                  <a:lnTo>
                    <a:pt x="39212" y="56391"/>
                  </a:lnTo>
                  <a:lnTo>
                    <a:pt x="39242" y="56479"/>
                  </a:lnTo>
                  <a:lnTo>
                    <a:pt x="39771" y="56862"/>
                  </a:lnTo>
                  <a:lnTo>
                    <a:pt x="40301" y="57185"/>
                  </a:lnTo>
                  <a:lnTo>
                    <a:pt x="40389" y="57185"/>
                  </a:lnTo>
                  <a:lnTo>
                    <a:pt x="40418" y="57156"/>
                  </a:lnTo>
                  <a:lnTo>
                    <a:pt x="40448" y="57067"/>
                  </a:lnTo>
                  <a:lnTo>
                    <a:pt x="40389" y="57009"/>
                  </a:lnTo>
                  <a:lnTo>
                    <a:pt x="39889" y="56685"/>
                  </a:lnTo>
                  <a:lnTo>
                    <a:pt x="39389" y="56303"/>
                  </a:lnTo>
                  <a:lnTo>
                    <a:pt x="39301" y="56273"/>
                  </a:lnTo>
                  <a:close/>
                  <a:moveTo>
                    <a:pt x="211210" y="56097"/>
                  </a:moveTo>
                  <a:lnTo>
                    <a:pt x="211180" y="56156"/>
                  </a:lnTo>
                  <a:lnTo>
                    <a:pt x="210974" y="56773"/>
                  </a:lnTo>
                  <a:lnTo>
                    <a:pt x="210857" y="57391"/>
                  </a:lnTo>
                  <a:lnTo>
                    <a:pt x="210886" y="57479"/>
                  </a:lnTo>
                  <a:lnTo>
                    <a:pt x="210945" y="57509"/>
                  </a:lnTo>
                  <a:lnTo>
                    <a:pt x="210974" y="57509"/>
                  </a:lnTo>
                  <a:lnTo>
                    <a:pt x="211033" y="57479"/>
                  </a:lnTo>
                  <a:lnTo>
                    <a:pt x="211062" y="57420"/>
                  </a:lnTo>
                  <a:lnTo>
                    <a:pt x="211180" y="56832"/>
                  </a:lnTo>
                  <a:lnTo>
                    <a:pt x="211357" y="56244"/>
                  </a:lnTo>
                  <a:lnTo>
                    <a:pt x="211357" y="56156"/>
                  </a:lnTo>
                  <a:lnTo>
                    <a:pt x="211298" y="56097"/>
                  </a:lnTo>
                  <a:close/>
                  <a:moveTo>
                    <a:pt x="139257" y="57244"/>
                  </a:moveTo>
                  <a:lnTo>
                    <a:pt x="139169" y="57273"/>
                  </a:lnTo>
                  <a:lnTo>
                    <a:pt x="138110" y="57921"/>
                  </a:lnTo>
                  <a:lnTo>
                    <a:pt x="138051" y="57979"/>
                  </a:lnTo>
                  <a:lnTo>
                    <a:pt x="138051" y="58068"/>
                  </a:lnTo>
                  <a:lnTo>
                    <a:pt x="138110" y="58097"/>
                  </a:lnTo>
                  <a:lnTo>
                    <a:pt x="138139" y="58126"/>
                  </a:lnTo>
                  <a:lnTo>
                    <a:pt x="138198" y="58097"/>
                  </a:lnTo>
                  <a:lnTo>
                    <a:pt x="139287" y="57450"/>
                  </a:lnTo>
                  <a:lnTo>
                    <a:pt x="139316" y="57391"/>
                  </a:lnTo>
                  <a:lnTo>
                    <a:pt x="139316" y="57303"/>
                  </a:lnTo>
                  <a:lnTo>
                    <a:pt x="139257" y="57244"/>
                  </a:lnTo>
                  <a:close/>
                  <a:moveTo>
                    <a:pt x="41389" y="57656"/>
                  </a:moveTo>
                  <a:lnTo>
                    <a:pt x="41301" y="57715"/>
                  </a:lnTo>
                  <a:lnTo>
                    <a:pt x="41301" y="57803"/>
                  </a:lnTo>
                  <a:lnTo>
                    <a:pt x="41330" y="57862"/>
                  </a:lnTo>
                  <a:lnTo>
                    <a:pt x="41801" y="58185"/>
                  </a:lnTo>
                  <a:lnTo>
                    <a:pt x="42213" y="58479"/>
                  </a:lnTo>
                  <a:lnTo>
                    <a:pt x="42360" y="58597"/>
                  </a:lnTo>
                  <a:lnTo>
                    <a:pt x="42448" y="58597"/>
                  </a:lnTo>
                  <a:lnTo>
                    <a:pt x="42507" y="58568"/>
                  </a:lnTo>
                  <a:lnTo>
                    <a:pt x="42507" y="58479"/>
                  </a:lnTo>
                  <a:lnTo>
                    <a:pt x="42478" y="58421"/>
                  </a:lnTo>
                  <a:lnTo>
                    <a:pt x="42330" y="58303"/>
                  </a:lnTo>
                  <a:lnTo>
                    <a:pt x="41948" y="58009"/>
                  </a:lnTo>
                  <a:lnTo>
                    <a:pt x="41448" y="57685"/>
                  </a:lnTo>
                  <a:lnTo>
                    <a:pt x="41389" y="57656"/>
                  </a:lnTo>
                  <a:close/>
                  <a:moveTo>
                    <a:pt x="137022" y="58568"/>
                  </a:moveTo>
                  <a:lnTo>
                    <a:pt x="135963" y="59215"/>
                  </a:lnTo>
                  <a:lnTo>
                    <a:pt x="135904" y="59303"/>
                  </a:lnTo>
                  <a:lnTo>
                    <a:pt x="135933" y="59362"/>
                  </a:lnTo>
                  <a:lnTo>
                    <a:pt x="135963" y="59421"/>
                  </a:lnTo>
                  <a:lnTo>
                    <a:pt x="136080" y="59421"/>
                  </a:lnTo>
                  <a:lnTo>
                    <a:pt x="137139" y="58744"/>
                  </a:lnTo>
                  <a:lnTo>
                    <a:pt x="137169" y="58685"/>
                  </a:lnTo>
                  <a:lnTo>
                    <a:pt x="137169" y="58597"/>
                  </a:lnTo>
                  <a:lnTo>
                    <a:pt x="137110" y="58568"/>
                  </a:lnTo>
                  <a:close/>
                  <a:moveTo>
                    <a:pt x="210915" y="58538"/>
                  </a:moveTo>
                  <a:lnTo>
                    <a:pt x="210857" y="58597"/>
                  </a:lnTo>
                  <a:lnTo>
                    <a:pt x="210827" y="58656"/>
                  </a:lnTo>
                  <a:lnTo>
                    <a:pt x="210857" y="58980"/>
                  </a:lnTo>
                  <a:lnTo>
                    <a:pt x="210974" y="59450"/>
                  </a:lnTo>
                  <a:lnTo>
                    <a:pt x="211121" y="59921"/>
                  </a:lnTo>
                  <a:lnTo>
                    <a:pt x="211151" y="59950"/>
                  </a:lnTo>
                  <a:lnTo>
                    <a:pt x="211210" y="59980"/>
                  </a:lnTo>
                  <a:lnTo>
                    <a:pt x="211239" y="59980"/>
                  </a:lnTo>
                  <a:lnTo>
                    <a:pt x="211298" y="59921"/>
                  </a:lnTo>
                  <a:lnTo>
                    <a:pt x="211298" y="59833"/>
                  </a:lnTo>
                  <a:lnTo>
                    <a:pt x="211180" y="59391"/>
                  </a:lnTo>
                  <a:lnTo>
                    <a:pt x="211062" y="58921"/>
                  </a:lnTo>
                  <a:lnTo>
                    <a:pt x="211033" y="58656"/>
                  </a:lnTo>
                  <a:lnTo>
                    <a:pt x="211004" y="58568"/>
                  </a:lnTo>
                  <a:lnTo>
                    <a:pt x="210915" y="58538"/>
                  </a:lnTo>
                  <a:close/>
                  <a:moveTo>
                    <a:pt x="43331" y="59244"/>
                  </a:moveTo>
                  <a:lnTo>
                    <a:pt x="43272" y="59274"/>
                  </a:lnTo>
                  <a:lnTo>
                    <a:pt x="43213" y="59362"/>
                  </a:lnTo>
                  <a:lnTo>
                    <a:pt x="43242" y="59421"/>
                  </a:lnTo>
                  <a:lnTo>
                    <a:pt x="43654" y="59891"/>
                  </a:lnTo>
                  <a:lnTo>
                    <a:pt x="44037" y="60392"/>
                  </a:lnTo>
                  <a:lnTo>
                    <a:pt x="44066" y="60421"/>
                  </a:lnTo>
                  <a:lnTo>
                    <a:pt x="44184" y="60421"/>
                  </a:lnTo>
                  <a:lnTo>
                    <a:pt x="44213" y="60333"/>
                  </a:lnTo>
                  <a:lnTo>
                    <a:pt x="44213" y="60274"/>
                  </a:lnTo>
                  <a:lnTo>
                    <a:pt x="43831" y="59774"/>
                  </a:lnTo>
                  <a:lnTo>
                    <a:pt x="43419" y="59274"/>
                  </a:lnTo>
                  <a:lnTo>
                    <a:pt x="43331" y="59244"/>
                  </a:lnTo>
                  <a:close/>
                  <a:moveTo>
                    <a:pt x="134992" y="59891"/>
                  </a:moveTo>
                  <a:lnTo>
                    <a:pt x="134904" y="59921"/>
                  </a:lnTo>
                  <a:lnTo>
                    <a:pt x="133845" y="60597"/>
                  </a:lnTo>
                  <a:lnTo>
                    <a:pt x="133815" y="60686"/>
                  </a:lnTo>
                  <a:lnTo>
                    <a:pt x="133845" y="60745"/>
                  </a:lnTo>
                  <a:lnTo>
                    <a:pt x="133874" y="60774"/>
                  </a:lnTo>
                  <a:lnTo>
                    <a:pt x="133903" y="60803"/>
                  </a:lnTo>
                  <a:lnTo>
                    <a:pt x="133992" y="60774"/>
                  </a:lnTo>
                  <a:lnTo>
                    <a:pt x="135021" y="60068"/>
                  </a:lnTo>
                  <a:lnTo>
                    <a:pt x="135051" y="60009"/>
                  </a:lnTo>
                  <a:lnTo>
                    <a:pt x="135051" y="59950"/>
                  </a:lnTo>
                  <a:lnTo>
                    <a:pt x="134992" y="59891"/>
                  </a:lnTo>
                  <a:close/>
                  <a:moveTo>
                    <a:pt x="238626" y="60597"/>
                  </a:moveTo>
                  <a:lnTo>
                    <a:pt x="238096" y="60921"/>
                  </a:lnTo>
                  <a:lnTo>
                    <a:pt x="237567" y="61245"/>
                  </a:lnTo>
                  <a:lnTo>
                    <a:pt x="237508" y="61303"/>
                  </a:lnTo>
                  <a:lnTo>
                    <a:pt x="237508" y="61392"/>
                  </a:lnTo>
                  <a:lnTo>
                    <a:pt x="237567" y="61421"/>
                  </a:lnTo>
                  <a:lnTo>
                    <a:pt x="237596" y="61451"/>
                  </a:lnTo>
                  <a:lnTo>
                    <a:pt x="237655" y="61421"/>
                  </a:lnTo>
                  <a:lnTo>
                    <a:pt x="238214" y="61127"/>
                  </a:lnTo>
                  <a:lnTo>
                    <a:pt x="238743" y="60774"/>
                  </a:lnTo>
                  <a:lnTo>
                    <a:pt x="238802" y="60715"/>
                  </a:lnTo>
                  <a:lnTo>
                    <a:pt x="238773" y="60656"/>
                  </a:lnTo>
                  <a:lnTo>
                    <a:pt x="238714" y="60597"/>
                  </a:lnTo>
                  <a:close/>
                  <a:moveTo>
                    <a:pt x="211768" y="60892"/>
                  </a:moveTo>
                  <a:lnTo>
                    <a:pt x="211710" y="60921"/>
                  </a:lnTo>
                  <a:lnTo>
                    <a:pt x="211651" y="60980"/>
                  </a:lnTo>
                  <a:lnTo>
                    <a:pt x="211680" y="61039"/>
                  </a:lnTo>
                  <a:lnTo>
                    <a:pt x="212033" y="61568"/>
                  </a:lnTo>
                  <a:lnTo>
                    <a:pt x="212445" y="62039"/>
                  </a:lnTo>
                  <a:lnTo>
                    <a:pt x="212474" y="62068"/>
                  </a:lnTo>
                  <a:lnTo>
                    <a:pt x="212533" y="62098"/>
                  </a:lnTo>
                  <a:lnTo>
                    <a:pt x="212592" y="62068"/>
                  </a:lnTo>
                  <a:lnTo>
                    <a:pt x="212622" y="61980"/>
                  </a:lnTo>
                  <a:lnTo>
                    <a:pt x="212592" y="61921"/>
                  </a:lnTo>
                  <a:lnTo>
                    <a:pt x="212210" y="61451"/>
                  </a:lnTo>
                  <a:lnTo>
                    <a:pt x="211857" y="60950"/>
                  </a:lnTo>
                  <a:lnTo>
                    <a:pt x="211768" y="60892"/>
                  </a:lnTo>
                  <a:close/>
                  <a:moveTo>
                    <a:pt x="132844" y="61333"/>
                  </a:moveTo>
                  <a:lnTo>
                    <a:pt x="131844" y="62127"/>
                  </a:lnTo>
                  <a:lnTo>
                    <a:pt x="131815" y="62186"/>
                  </a:lnTo>
                  <a:lnTo>
                    <a:pt x="131844" y="62274"/>
                  </a:lnTo>
                  <a:lnTo>
                    <a:pt x="131874" y="62304"/>
                  </a:lnTo>
                  <a:lnTo>
                    <a:pt x="131933" y="62304"/>
                  </a:lnTo>
                  <a:lnTo>
                    <a:pt x="131991" y="62274"/>
                  </a:lnTo>
                  <a:lnTo>
                    <a:pt x="132962" y="61509"/>
                  </a:lnTo>
                  <a:lnTo>
                    <a:pt x="132992" y="61451"/>
                  </a:lnTo>
                  <a:lnTo>
                    <a:pt x="132992" y="61362"/>
                  </a:lnTo>
                  <a:lnTo>
                    <a:pt x="132903" y="61333"/>
                  </a:lnTo>
                  <a:close/>
                  <a:moveTo>
                    <a:pt x="236449" y="61803"/>
                  </a:moveTo>
                  <a:lnTo>
                    <a:pt x="235301" y="62304"/>
                  </a:lnTo>
                  <a:lnTo>
                    <a:pt x="235243" y="62362"/>
                  </a:lnTo>
                  <a:lnTo>
                    <a:pt x="235243" y="62421"/>
                  </a:lnTo>
                  <a:lnTo>
                    <a:pt x="235272" y="62480"/>
                  </a:lnTo>
                  <a:lnTo>
                    <a:pt x="235331" y="62509"/>
                  </a:lnTo>
                  <a:lnTo>
                    <a:pt x="235390" y="62480"/>
                  </a:lnTo>
                  <a:lnTo>
                    <a:pt x="236537" y="61980"/>
                  </a:lnTo>
                  <a:lnTo>
                    <a:pt x="236596" y="61921"/>
                  </a:lnTo>
                  <a:lnTo>
                    <a:pt x="236596" y="61862"/>
                  </a:lnTo>
                  <a:lnTo>
                    <a:pt x="236537" y="61803"/>
                  </a:lnTo>
                  <a:close/>
                  <a:moveTo>
                    <a:pt x="44831" y="61274"/>
                  </a:moveTo>
                  <a:lnTo>
                    <a:pt x="44743" y="61303"/>
                  </a:lnTo>
                  <a:lnTo>
                    <a:pt x="44684" y="61362"/>
                  </a:lnTo>
                  <a:lnTo>
                    <a:pt x="44684" y="61421"/>
                  </a:lnTo>
                  <a:lnTo>
                    <a:pt x="44978" y="61980"/>
                  </a:lnTo>
                  <a:lnTo>
                    <a:pt x="45213" y="62568"/>
                  </a:lnTo>
                  <a:lnTo>
                    <a:pt x="45243" y="62598"/>
                  </a:lnTo>
                  <a:lnTo>
                    <a:pt x="45302" y="62627"/>
                  </a:lnTo>
                  <a:lnTo>
                    <a:pt x="45360" y="62627"/>
                  </a:lnTo>
                  <a:lnTo>
                    <a:pt x="45419" y="62568"/>
                  </a:lnTo>
                  <a:lnTo>
                    <a:pt x="45419" y="62480"/>
                  </a:lnTo>
                  <a:lnTo>
                    <a:pt x="45154" y="61892"/>
                  </a:lnTo>
                  <a:lnTo>
                    <a:pt x="44890" y="61333"/>
                  </a:lnTo>
                  <a:lnTo>
                    <a:pt x="44831" y="61274"/>
                  </a:lnTo>
                  <a:close/>
                  <a:moveTo>
                    <a:pt x="234125" y="62745"/>
                  </a:moveTo>
                  <a:lnTo>
                    <a:pt x="232948" y="63098"/>
                  </a:lnTo>
                  <a:lnTo>
                    <a:pt x="232889" y="63157"/>
                  </a:lnTo>
                  <a:lnTo>
                    <a:pt x="232889" y="63245"/>
                  </a:lnTo>
                  <a:lnTo>
                    <a:pt x="232919" y="63304"/>
                  </a:lnTo>
                  <a:lnTo>
                    <a:pt x="233007" y="63304"/>
                  </a:lnTo>
                  <a:lnTo>
                    <a:pt x="234213" y="62921"/>
                  </a:lnTo>
                  <a:lnTo>
                    <a:pt x="234272" y="62892"/>
                  </a:lnTo>
                  <a:lnTo>
                    <a:pt x="234272" y="62804"/>
                  </a:lnTo>
                  <a:lnTo>
                    <a:pt x="234213" y="62745"/>
                  </a:lnTo>
                  <a:close/>
                  <a:moveTo>
                    <a:pt x="213445" y="62715"/>
                  </a:moveTo>
                  <a:lnTo>
                    <a:pt x="213386" y="62745"/>
                  </a:lnTo>
                  <a:lnTo>
                    <a:pt x="213357" y="62833"/>
                  </a:lnTo>
                  <a:lnTo>
                    <a:pt x="213386" y="62892"/>
                  </a:lnTo>
                  <a:lnTo>
                    <a:pt x="213916" y="63274"/>
                  </a:lnTo>
                  <a:lnTo>
                    <a:pt x="214475" y="63598"/>
                  </a:lnTo>
                  <a:lnTo>
                    <a:pt x="214504" y="63598"/>
                  </a:lnTo>
                  <a:lnTo>
                    <a:pt x="214563" y="63568"/>
                  </a:lnTo>
                  <a:lnTo>
                    <a:pt x="214592" y="63539"/>
                  </a:lnTo>
                  <a:lnTo>
                    <a:pt x="214622" y="63451"/>
                  </a:lnTo>
                  <a:lnTo>
                    <a:pt x="214563" y="63392"/>
                  </a:lnTo>
                  <a:lnTo>
                    <a:pt x="214033" y="63098"/>
                  </a:lnTo>
                  <a:lnTo>
                    <a:pt x="213533" y="62745"/>
                  </a:lnTo>
                  <a:lnTo>
                    <a:pt x="213445" y="62715"/>
                  </a:lnTo>
                  <a:close/>
                  <a:moveTo>
                    <a:pt x="231742" y="63421"/>
                  </a:moveTo>
                  <a:lnTo>
                    <a:pt x="230536" y="63716"/>
                  </a:lnTo>
                  <a:lnTo>
                    <a:pt x="230448" y="63745"/>
                  </a:lnTo>
                  <a:lnTo>
                    <a:pt x="230448" y="63833"/>
                  </a:lnTo>
                  <a:lnTo>
                    <a:pt x="230477" y="63892"/>
                  </a:lnTo>
                  <a:lnTo>
                    <a:pt x="230536" y="63921"/>
                  </a:lnTo>
                  <a:lnTo>
                    <a:pt x="230565" y="63921"/>
                  </a:lnTo>
                  <a:lnTo>
                    <a:pt x="231801" y="63627"/>
                  </a:lnTo>
                  <a:lnTo>
                    <a:pt x="231860" y="63598"/>
                  </a:lnTo>
                  <a:lnTo>
                    <a:pt x="231860" y="63510"/>
                  </a:lnTo>
                  <a:lnTo>
                    <a:pt x="231830" y="63451"/>
                  </a:lnTo>
                  <a:lnTo>
                    <a:pt x="231742" y="63421"/>
                  </a:lnTo>
                  <a:close/>
                  <a:moveTo>
                    <a:pt x="130991" y="62921"/>
                  </a:moveTo>
                  <a:lnTo>
                    <a:pt x="130903" y="62951"/>
                  </a:lnTo>
                  <a:lnTo>
                    <a:pt x="130432" y="63392"/>
                  </a:lnTo>
                  <a:lnTo>
                    <a:pt x="130021" y="63833"/>
                  </a:lnTo>
                  <a:lnTo>
                    <a:pt x="129991" y="63921"/>
                  </a:lnTo>
                  <a:lnTo>
                    <a:pt x="130021" y="63980"/>
                  </a:lnTo>
                  <a:lnTo>
                    <a:pt x="130079" y="64010"/>
                  </a:lnTo>
                  <a:lnTo>
                    <a:pt x="130138" y="64010"/>
                  </a:lnTo>
                  <a:lnTo>
                    <a:pt x="130168" y="63980"/>
                  </a:lnTo>
                  <a:lnTo>
                    <a:pt x="130579" y="63539"/>
                  </a:lnTo>
                  <a:lnTo>
                    <a:pt x="131050" y="63098"/>
                  </a:lnTo>
                  <a:lnTo>
                    <a:pt x="131079" y="63039"/>
                  </a:lnTo>
                  <a:lnTo>
                    <a:pt x="131050" y="62951"/>
                  </a:lnTo>
                  <a:lnTo>
                    <a:pt x="130991" y="62921"/>
                  </a:lnTo>
                  <a:close/>
                  <a:moveTo>
                    <a:pt x="229301" y="63951"/>
                  </a:moveTo>
                  <a:lnTo>
                    <a:pt x="228065" y="64127"/>
                  </a:lnTo>
                  <a:lnTo>
                    <a:pt x="228006" y="64186"/>
                  </a:lnTo>
                  <a:lnTo>
                    <a:pt x="227977" y="64245"/>
                  </a:lnTo>
                  <a:lnTo>
                    <a:pt x="228006" y="64304"/>
                  </a:lnTo>
                  <a:lnTo>
                    <a:pt x="228065" y="64333"/>
                  </a:lnTo>
                  <a:lnTo>
                    <a:pt x="228094" y="64333"/>
                  </a:lnTo>
                  <a:lnTo>
                    <a:pt x="229330" y="64157"/>
                  </a:lnTo>
                  <a:lnTo>
                    <a:pt x="229389" y="64098"/>
                  </a:lnTo>
                  <a:lnTo>
                    <a:pt x="229418" y="64039"/>
                  </a:lnTo>
                  <a:lnTo>
                    <a:pt x="229359" y="63951"/>
                  </a:lnTo>
                  <a:close/>
                  <a:moveTo>
                    <a:pt x="215681" y="63892"/>
                  </a:moveTo>
                  <a:lnTo>
                    <a:pt x="215622" y="63921"/>
                  </a:lnTo>
                  <a:lnTo>
                    <a:pt x="215563" y="63980"/>
                  </a:lnTo>
                  <a:lnTo>
                    <a:pt x="215563" y="64039"/>
                  </a:lnTo>
                  <a:lnTo>
                    <a:pt x="215622" y="64098"/>
                  </a:lnTo>
                  <a:lnTo>
                    <a:pt x="216210" y="64304"/>
                  </a:lnTo>
                  <a:lnTo>
                    <a:pt x="216828" y="64451"/>
                  </a:lnTo>
                  <a:lnTo>
                    <a:pt x="216916" y="64451"/>
                  </a:lnTo>
                  <a:lnTo>
                    <a:pt x="216946" y="64392"/>
                  </a:lnTo>
                  <a:lnTo>
                    <a:pt x="216946" y="64304"/>
                  </a:lnTo>
                  <a:lnTo>
                    <a:pt x="216887" y="64245"/>
                  </a:lnTo>
                  <a:lnTo>
                    <a:pt x="216269" y="64098"/>
                  </a:lnTo>
                  <a:lnTo>
                    <a:pt x="215681" y="63892"/>
                  </a:lnTo>
                  <a:close/>
                  <a:moveTo>
                    <a:pt x="226830" y="64274"/>
                  </a:moveTo>
                  <a:lnTo>
                    <a:pt x="225565" y="64422"/>
                  </a:lnTo>
                  <a:lnTo>
                    <a:pt x="225506" y="64451"/>
                  </a:lnTo>
                  <a:lnTo>
                    <a:pt x="225476" y="64510"/>
                  </a:lnTo>
                  <a:lnTo>
                    <a:pt x="225506" y="64598"/>
                  </a:lnTo>
                  <a:lnTo>
                    <a:pt x="225594" y="64627"/>
                  </a:lnTo>
                  <a:lnTo>
                    <a:pt x="226830" y="64510"/>
                  </a:lnTo>
                  <a:lnTo>
                    <a:pt x="226918" y="64451"/>
                  </a:lnTo>
                  <a:lnTo>
                    <a:pt x="226947" y="64392"/>
                  </a:lnTo>
                  <a:lnTo>
                    <a:pt x="226888" y="64304"/>
                  </a:lnTo>
                  <a:lnTo>
                    <a:pt x="226830" y="64274"/>
                  </a:lnTo>
                  <a:close/>
                  <a:moveTo>
                    <a:pt x="224329" y="64510"/>
                  </a:moveTo>
                  <a:lnTo>
                    <a:pt x="223094" y="64569"/>
                  </a:lnTo>
                  <a:lnTo>
                    <a:pt x="223005" y="64598"/>
                  </a:lnTo>
                  <a:lnTo>
                    <a:pt x="222976" y="64686"/>
                  </a:lnTo>
                  <a:lnTo>
                    <a:pt x="223005" y="64745"/>
                  </a:lnTo>
                  <a:lnTo>
                    <a:pt x="223094" y="64775"/>
                  </a:lnTo>
                  <a:lnTo>
                    <a:pt x="224359" y="64716"/>
                  </a:lnTo>
                  <a:lnTo>
                    <a:pt x="224417" y="64686"/>
                  </a:lnTo>
                  <a:lnTo>
                    <a:pt x="224447" y="64598"/>
                  </a:lnTo>
                  <a:lnTo>
                    <a:pt x="224417" y="64539"/>
                  </a:lnTo>
                  <a:lnTo>
                    <a:pt x="224329" y="64510"/>
                  </a:lnTo>
                  <a:close/>
                  <a:moveTo>
                    <a:pt x="218093" y="64480"/>
                  </a:moveTo>
                  <a:lnTo>
                    <a:pt x="218034" y="64510"/>
                  </a:lnTo>
                  <a:lnTo>
                    <a:pt x="217975" y="64569"/>
                  </a:lnTo>
                  <a:lnTo>
                    <a:pt x="218005" y="64657"/>
                  </a:lnTo>
                  <a:lnTo>
                    <a:pt x="218064" y="64686"/>
                  </a:lnTo>
                  <a:lnTo>
                    <a:pt x="218681" y="64775"/>
                  </a:lnTo>
                  <a:lnTo>
                    <a:pt x="219328" y="64804"/>
                  </a:lnTo>
                  <a:lnTo>
                    <a:pt x="219417" y="64775"/>
                  </a:lnTo>
                  <a:lnTo>
                    <a:pt x="219446" y="64716"/>
                  </a:lnTo>
                  <a:lnTo>
                    <a:pt x="219417" y="64627"/>
                  </a:lnTo>
                  <a:lnTo>
                    <a:pt x="219328" y="64598"/>
                  </a:lnTo>
                  <a:lnTo>
                    <a:pt x="218711" y="64539"/>
                  </a:lnTo>
                  <a:lnTo>
                    <a:pt x="218093" y="64480"/>
                  </a:lnTo>
                  <a:close/>
                  <a:moveTo>
                    <a:pt x="221829" y="64627"/>
                  </a:moveTo>
                  <a:lnTo>
                    <a:pt x="220770" y="64657"/>
                  </a:lnTo>
                  <a:lnTo>
                    <a:pt x="220593" y="64657"/>
                  </a:lnTo>
                  <a:lnTo>
                    <a:pt x="220505" y="64686"/>
                  </a:lnTo>
                  <a:lnTo>
                    <a:pt x="220476" y="64745"/>
                  </a:lnTo>
                  <a:lnTo>
                    <a:pt x="220505" y="64833"/>
                  </a:lnTo>
                  <a:lnTo>
                    <a:pt x="220593" y="64863"/>
                  </a:lnTo>
                  <a:lnTo>
                    <a:pt x="220770" y="64863"/>
                  </a:lnTo>
                  <a:lnTo>
                    <a:pt x="221829" y="64833"/>
                  </a:lnTo>
                  <a:lnTo>
                    <a:pt x="221917" y="64804"/>
                  </a:lnTo>
                  <a:lnTo>
                    <a:pt x="221946" y="64716"/>
                  </a:lnTo>
                  <a:lnTo>
                    <a:pt x="221917" y="64657"/>
                  </a:lnTo>
                  <a:lnTo>
                    <a:pt x="221829" y="64627"/>
                  </a:lnTo>
                  <a:close/>
                  <a:moveTo>
                    <a:pt x="45655" y="63627"/>
                  </a:moveTo>
                  <a:lnTo>
                    <a:pt x="45596" y="63657"/>
                  </a:lnTo>
                  <a:lnTo>
                    <a:pt x="45566" y="63745"/>
                  </a:lnTo>
                  <a:lnTo>
                    <a:pt x="45655" y="64127"/>
                  </a:lnTo>
                  <a:lnTo>
                    <a:pt x="45713" y="64510"/>
                  </a:lnTo>
                  <a:lnTo>
                    <a:pt x="45713" y="64510"/>
                  </a:lnTo>
                  <a:lnTo>
                    <a:pt x="45272" y="64480"/>
                  </a:lnTo>
                  <a:lnTo>
                    <a:pt x="44831" y="64480"/>
                  </a:lnTo>
                  <a:lnTo>
                    <a:pt x="44772" y="64539"/>
                  </a:lnTo>
                  <a:lnTo>
                    <a:pt x="44743" y="64598"/>
                  </a:lnTo>
                  <a:lnTo>
                    <a:pt x="44772" y="64686"/>
                  </a:lnTo>
                  <a:lnTo>
                    <a:pt x="44831" y="64716"/>
                  </a:lnTo>
                  <a:lnTo>
                    <a:pt x="45743" y="64716"/>
                  </a:lnTo>
                  <a:lnTo>
                    <a:pt x="45743" y="64951"/>
                  </a:lnTo>
                  <a:lnTo>
                    <a:pt x="45772" y="65039"/>
                  </a:lnTo>
                  <a:lnTo>
                    <a:pt x="45860" y="65069"/>
                  </a:lnTo>
                  <a:lnTo>
                    <a:pt x="45919" y="65039"/>
                  </a:lnTo>
                  <a:lnTo>
                    <a:pt x="45949" y="64951"/>
                  </a:lnTo>
                  <a:lnTo>
                    <a:pt x="45949" y="64745"/>
                  </a:lnTo>
                  <a:lnTo>
                    <a:pt x="46155" y="64745"/>
                  </a:lnTo>
                  <a:lnTo>
                    <a:pt x="46184" y="64657"/>
                  </a:lnTo>
                  <a:lnTo>
                    <a:pt x="46184" y="64598"/>
                  </a:lnTo>
                  <a:lnTo>
                    <a:pt x="46096" y="64539"/>
                  </a:lnTo>
                  <a:lnTo>
                    <a:pt x="45919" y="64539"/>
                  </a:lnTo>
                  <a:lnTo>
                    <a:pt x="45860" y="64098"/>
                  </a:lnTo>
                  <a:lnTo>
                    <a:pt x="45772" y="63686"/>
                  </a:lnTo>
                  <a:lnTo>
                    <a:pt x="45743" y="63627"/>
                  </a:lnTo>
                  <a:close/>
                  <a:moveTo>
                    <a:pt x="43566" y="64627"/>
                  </a:moveTo>
                  <a:lnTo>
                    <a:pt x="42948" y="64775"/>
                  </a:lnTo>
                  <a:lnTo>
                    <a:pt x="42360" y="64951"/>
                  </a:lnTo>
                  <a:lnTo>
                    <a:pt x="42301" y="65010"/>
                  </a:lnTo>
                  <a:lnTo>
                    <a:pt x="42272" y="65069"/>
                  </a:lnTo>
                  <a:lnTo>
                    <a:pt x="42330" y="65128"/>
                  </a:lnTo>
                  <a:lnTo>
                    <a:pt x="42389" y="65157"/>
                  </a:lnTo>
                  <a:lnTo>
                    <a:pt x="42419" y="65157"/>
                  </a:lnTo>
                  <a:lnTo>
                    <a:pt x="43007" y="64951"/>
                  </a:lnTo>
                  <a:lnTo>
                    <a:pt x="43625" y="64833"/>
                  </a:lnTo>
                  <a:lnTo>
                    <a:pt x="43684" y="64775"/>
                  </a:lnTo>
                  <a:lnTo>
                    <a:pt x="43684" y="64716"/>
                  </a:lnTo>
                  <a:lnTo>
                    <a:pt x="43654" y="64657"/>
                  </a:lnTo>
                  <a:lnTo>
                    <a:pt x="43566" y="64627"/>
                  </a:lnTo>
                  <a:close/>
                  <a:moveTo>
                    <a:pt x="47331" y="64775"/>
                  </a:moveTo>
                  <a:lnTo>
                    <a:pt x="47272" y="64804"/>
                  </a:lnTo>
                  <a:lnTo>
                    <a:pt x="47214" y="64863"/>
                  </a:lnTo>
                  <a:lnTo>
                    <a:pt x="47214" y="64922"/>
                  </a:lnTo>
                  <a:lnTo>
                    <a:pt x="47302" y="64980"/>
                  </a:lnTo>
                  <a:lnTo>
                    <a:pt x="47890" y="65157"/>
                  </a:lnTo>
                  <a:lnTo>
                    <a:pt x="48449" y="65392"/>
                  </a:lnTo>
                  <a:lnTo>
                    <a:pt x="48508" y="65392"/>
                  </a:lnTo>
                  <a:lnTo>
                    <a:pt x="48567" y="65363"/>
                  </a:lnTo>
                  <a:lnTo>
                    <a:pt x="48596" y="65333"/>
                  </a:lnTo>
                  <a:lnTo>
                    <a:pt x="48596" y="65245"/>
                  </a:lnTo>
                  <a:lnTo>
                    <a:pt x="48537" y="65186"/>
                  </a:lnTo>
                  <a:lnTo>
                    <a:pt x="47949" y="64951"/>
                  </a:lnTo>
                  <a:lnTo>
                    <a:pt x="47331" y="64775"/>
                  </a:lnTo>
                  <a:close/>
                  <a:moveTo>
                    <a:pt x="129256" y="64775"/>
                  </a:moveTo>
                  <a:lnTo>
                    <a:pt x="129197" y="64804"/>
                  </a:lnTo>
                  <a:lnTo>
                    <a:pt x="128814" y="65333"/>
                  </a:lnTo>
                  <a:lnTo>
                    <a:pt x="128491" y="65834"/>
                  </a:lnTo>
                  <a:lnTo>
                    <a:pt x="128461" y="65922"/>
                  </a:lnTo>
                  <a:lnTo>
                    <a:pt x="128520" y="65981"/>
                  </a:lnTo>
                  <a:lnTo>
                    <a:pt x="128579" y="66010"/>
                  </a:lnTo>
                  <a:lnTo>
                    <a:pt x="128609" y="65981"/>
                  </a:lnTo>
                  <a:lnTo>
                    <a:pt x="128667" y="65951"/>
                  </a:lnTo>
                  <a:lnTo>
                    <a:pt x="128991" y="65451"/>
                  </a:lnTo>
                  <a:lnTo>
                    <a:pt x="129373" y="64922"/>
                  </a:lnTo>
                  <a:lnTo>
                    <a:pt x="129373" y="64863"/>
                  </a:lnTo>
                  <a:lnTo>
                    <a:pt x="129344" y="64775"/>
                  </a:lnTo>
                  <a:close/>
                  <a:moveTo>
                    <a:pt x="41183" y="65451"/>
                  </a:moveTo>
                  <a:lnTo>
                    <a:pt x="40654" y="65804"/>
                  </a:lnTo>
                  <a:lnTo>
                    <a:pt x="40154" y="66187"/>
                  </a:lnTo>
                  <a:lnTo>
                    <a:pt x="40095" y="66245"/>
                  </a:lnTo>
                  <a:lnTo>
                    <a:pt x="40124" y="66334"/>
                  </a:lnTo>
                  <a:lnTo>
                    <a:pt x="40154" y="66363"/>
                  </a:lnTo>
                  <a:lnTo>
                    <a:pt x="40213" y="66363"/>
                  </a:lnTo>
                  <a:lnTo>
                    <a:pt x="40271" y="66334"/>
                  </a:lnTo>
                  <a:lnTo>
                    <a:pt x="40771" y="65981"/>
                  </a:lnTo>
                  <a:lnTo>
                    <a:pt x="41301" y="65657"/>
                  </a:lnTo>
                  <a:lnTo>
                    <a:pt x="41330" y="65598"/>
                  </a:lnTo>
                  <a:lnTo>
                    <a:pt x="41330" y="65510"/>
                  </a:lnTo>
                  <a:lnTo>
                    <a:pt x="41272" y="65451"/>
                  </a:lnTo>
                  <a:close/>
                  <a:moveTo>
                    <a:pt x="49596" y="65775"/>
                  </a:moveTo>
                  <a:lnTo>
                    <a:pt x="49508" y="65804"/>
                  </a:lnTo>
                  <a:lnTo>
                    <a:pt x="49508" y="65892"/>
                  </a:lnTo>
                  <a:lnTo>
                    <a:pt x="49567" y="65951"/>
                  </a:lnTo>
                  <a:lnTo>
                    <a:pt x="50067" y="66304"/>
                  </a:lnTo>
                  <a:lnTo>
                    <a:pt x="50538" y="66687"/>
                  </a:lnTo>
                  <a:lnTo>
                    <a:pt x="50596" y="66716"/>
                  </a:lnTo>
                  <a:lnTo>
                    <a:pt x="50655" y="66716"/>
                  </a:lnTo>
                  <a:lnTo>
                    <a:pt x="50685" y="66687"/>
                  </a:lnTo>
                  <a:lnTo>
                    <a:pt x="50714" y="66598"/>
                  </a:lnTo>
                  <a:lnTo>
                    <a:pt x="50685" y="66540"/>
                  </a:lnTo>
                  <a:lnTo>
                    <a:pt x="50185" y="66128"/>
                  </a:lnTo>
                  <a:lnTo>
                    <a:pt x="49655" y="65775"/>
                  </a:lnTo>
                  <a:close/>
                  <a:moveTo>
                    <a:pt x="45831" y="66098"/>
                  </a:moveTo>
                  <a:lnTo>
                    <a:pt x="45743" y="66128"/>
                  </a:lnTo>
                  <a:lnTo>
                    <a:pt x="45713" y="66187"/>
                  </a:lnTo>
                  <a:lnTo>
                    <a:pt x="45625" y="66804"/>
                  </a:lnTo>
                  <a:lnTo>
                    <a:pt x="45449" y="67393"/>
                  </a:lnTo>
                  <a:lnTo>
                    <a:pt x="45449" y="67481"/>
                  </a:lnTo>
                  <a:lnTo>
                    <a:pt x="45507" y="67510"/>
                  </a:lnTo>
                  <a:lnTo>
                    <a:pt x="45537" y="67540"/>
                  </a:lnTo>
                  <a:lnTo>
                    <a:pt x="45596" y="67510"/>
                  </a:lnTo>
                  <a:lnTo>
                    <a:pt x="45655" y="67451"/>
                  </a:lnTo>
                  <a:lnTo>
                    <a:pt x="45743" y="67157"/>
                  </a:lnTo>
                  <a:lnTo>
                    <a:pt x="45802" y="66863"/>
                  </a:lnTo>
                  <a:lnTo>
                    <a:pt x="45919" y="66216"/>
                  </a:lnTo>
                  <a:lnTo>
                    <a:pt x="45890" y="66157"/>
                  </a:lnTo>
                  <a:lnTo>
                    <a:pt x="45831" y="66098"/>
                  </a:lnTo>
                  <a:close/>
                  <a:moveTo>
                    <a:pt x="65363" y="67187"/>
                  </a:moveTo>
                  <a:lnTo>
                    <a:pt x="65275" y="67216"/>
                  </a:lnTo>
                  <a:lnTo>
                    <a:pt x="65216" y="67275"/>
                  </a:lnTo>
                  <a:lnTo>
                    <a:pt x="65246" y="67363"/>
                  </a:lnTo>
                  <a:lnTo>
                    <a:pt x="65305" y="67393"/>
                  </a:lnTo>
                  <a:lnTo>
                    <a:pt x="65569" y="67481"/>
                  </a:lnTo>
                  <a:lnTo>
                    <a:pt x="65834" y="67598"/>
                  </a:lnTo>
                  <a:lnTo>
                    <a:pt x="66099" y="67775"/>
                  </a:lnTo>
                  <a:lnTo>
                    <a:pt x="66334" y="67981"/>
                  </a:lnTo>
                  <a:lnTo>
                    <a:pt x="66393" y="68010"/>
                  </a:lnTo>
                  <a:lnTo>
                    <a:pt x="66481" y="67981"/>
                  </a:lnTo>
                  <a:lnTo>
                    <a:pt x="66511" y="67893"/>
                  </a:lnTo>
                  <a:lnTo>
                    <a:pt x="66481" y="67834"/>
                  </a:lnTo>
                  <a:lnTo>
                    <a:pt x="66217" y="67598"/>
                  </a:lnTo>
                  <a:lnTo>
                    <a:pt x="65922" y="67422"/>
                  </a:lnTo>
                  <a:lnTo>
                    <a:pt x="65658" y="67275"/>
                  </a:lnTo>
                  <a:lnTo>
                    <a:pt x="65363" y="67187"/>
                  </a:lnTo>
                  <a:close/>
                  <a:moveTo>
                    <a:pt x="64069" y="67304"/>
                  </a:moveTo>
                  <a:lnTo>
                    <a:pt x="63804" y="67422"/>
                  </a:lnTo>
                  <a:lnTo>
                    <a:pt x="63510" y="67569"/>
                  </a:lnTo>
                  <a:lnTo>
                    <a:pt x="63245" y="67716"/>
                  </a:lnTo>
                  <a:lnTo>
                    <a:pt x="62951" y="67922"/>
                  </a:lnTo>
                  <a:lnTo>
                    <a:pt x="62892" y="67981"/>
                  </a:lnTo>
                  <a:lnTo>
                    <a:pt x="62922" y="68069"/>
                  </a:lnTo>
                  <a:lnTo>
                    <a:pt x="62951" y="68099"/>
                  </a:lnTo>
                  <a:lnTo>
                    <a:pt x="63069" y="68099"/>
                  </a:lnTo>
                  <a:lnTo>
                    <a:pt x="63334" y="67893"/>
                  </a:lnTo>
                  <a:lnTo>
                    <a:pt x="63628" y="67746"/>
                  </a:lnTo>
                  <a:lnTo>
                    <a:pt x="63893" y="67628"/>
                  </a:lnTo>
                  <a:lnTo>
                    <a:pt x="64128" y="67510"/>
                  </a:lnTo>
                  <a:lnTo>
                    <a:pt x="64187" y="67451"/>
                  </a:lnTo>
                  <a:lnTo>
                    <a:pt x="64187" y="67393"/>
                  </a:lnTo>
                  <a:lnTo>
                    <a:pt x="64157" y="67334"/>
                  </a:lnTo>
                  <a:lnTo>
                    <a:pt x="64069" y="67304"/>
                  </a:lnTo>
                  <a:close/>
                  <a:moveTo>
                    <a:pt x="127961" y="66922"/>
                  </a:moveTo>
                  <a:lnTo>
                    <a:pt x="127903" y="66951"/>
                  </a:lnTo>
                  <a:lnTo>
                    <a:pt x="127638" y="67540"/>
                  </a:lnTo>
                  <a:lnTo>
                    <a:pt x="127461" y="68157"/>
                  </a:lnTo>
                  <a:lnTo>
                    <a:pt x="127461" y="68216"/>
                  </a:lnTo>
                  <a:lnTo>
                    <a:pt x="127520" y="68275"/>
                  </a:lnTo>
                  <a:lnTo>
                    <a:pt x="127608" y="68275"/>
                  </a:lnTo>
                  <a:lnTo>
                    <a:pt x="127667" y="68216"/>
                  </a:lnTo>
                  <a:lnTo>
                    <a:pt x="127844" y="67628"/>
                  </a:lnTo>
                  <a:lnTo>
                    <a:pt x="128079" y="67040"/>
                  </a:lnTo>
                  <a:lnTo>
                    <a:pt x="128079" y="66981"/>
                  </a:lnTo>
                  <a:lnTo>
                    <a:pt x="128020" y="66922"/>
                  </a:lnTo>
                  <a:close/>
                  <a:moveTo>
                    <a:pt x="39330" y="67069"/>
                  </a:moveTo>
                  <a:lnTo>
                    <a:pt x="39271" y="67098"/>
                  </a:lnTo>
                  <a:lnTo>
                    <a:pt x="39095" y="67363"/>
                  </a:lnTo>
                  <a:lnTo>
                    <a:pt x="39006" y="67628"/>
                  </a:lnTo>
                  <a:lnTo>
                    <a:pt x="38918" y="67863"/>
                  </a:lnTo>
                  <a:lnTo>
                    <a:pt x="38889" y="68128"/>
                  </a:lnTo>
                  <a:lnTo>
                    <a:pt x="38889" y="68187"/>
                  </a:lnTo>
                  <a:lnTo>
                    <a:pt x="38889" y="68363"/>
                  </a:lnTo>
                  <a:lnTo>
                    <a:pt x="38948" y="68422"/>
                  </a:lnTo>
                  <a:lnTo>
                    <a:pt x="39006" y="68452"/>
                  </a:lnTo>
                  <a:lnTo>
                    <a:pt x="39095" y="68422"/>
                  </a:lnTo>
                  <a:lnTo>
                    <a:pt x="39095" y="68334"/>
                  </a:lnTo>
                  <a:lnTo>
                    <a:pt x="39095" y="68187"/>
                  </a:lnTo>
                  <a:lnTo>
                    <a:pt x="39095" y="68128"/>
                  </a:lnTo>
                  <a:lnTo>
                    <a:pt x="39124" y="67922"/>
                  </a:lnTo>
                  <a:lnTo>
                    <a:pt x="39183" y="67687"/>
                  </a:lnTo>
                  <a:lnTo>
                    <a:pt x="39301" y="67451"/>
                  </a:lnTo>
                  <a:lnTo>
                    <a:pt x="39448" y="67216"/>
                  </a:lnTo>
                  <a:lnTo>
                    <a:pt x="39448" y="67157"/>
                  </a:lnTo>
                  <a:lnTo>
                    <a:pt x="39418" y="67069"/>
                  </a:lnTo>
                  <a:close/>
                  <a:moveTo>
                    <a:pt x="51479" y="67422"/>
                  </a:moveTo>
                  <a:lnTo>
                    <a:pt x="51391" y="67451"/>
                  </a:lnTo>
                  <a:lnTo>
                    <a:pt x="51361" y="67510"/>
                  </a:lnTo>
                  <a:lnTo>
                    <a:pt x="51391" y="67598"/>
                  </a:lnTo>
                  <a:lnTo>
                    <a:pt x="51655" y="67981"/>
                  </a:lnTo>
                  <a:lnTo>
                    <a:pt x="52067" y="68628"/>
                  </a:lnTo>
                  <a:lnTo>
                    <a:pt x="52097" y="68657"/>
                  </a:lnTo>
                  <a:lnTo>
                    <a:pt x="52156" y="68687"/>
                  </a:lnTo>
                  <a:lnTo>
                    <a:pt x="52214" y="68657"/>
                  </a:lnTo>
                  <a:lnTo>
                    <a:pt x="52244" y="68599"/>
                  </a:lnTo>
                  <a:lnTo>
                    <a:pt x="52244" y="68540"/>
                  </a:lnTo>
                  <a:lnTo>
                    <a:pt x="51832" y="67863"/>
                  </a:lnTo>
                  <a:lnTo>
                    <a:pt x="51538" y="67481"/>
                  </a:lnTo>
                  <a:lnTo>
                    <a:pt x="51479" y="67422"/>
                  </a:lnTo>
                  <a:close/>
                  <a:moveTo>
                    <a:pt x="44949" y="68452"/>
                  </a:moveTo>
                  <a:lnTo>
                    <a:pt x="44890" y="68481"/>
                  </a:lnTo>
                  <a:lnTo>
                    <a:pt x="44831" y="68569"/>
                  </a:lnTo>
                  <a:lnTo>
                    <a:pt x="44654" y="68805"/>
                  </a:lnTo>
                  <a:lnTo>
                    <a:pt x="44478" y="68981"/>
                  </a:lnTo>
                  <a:lnTo>
                    <a:pt x="44272" y="69187"/>
                  </a:lnTo>
                  <a:lnTo>
                    <a:pt x="44066" y="69363"/>
                  </a:lnTo>
                  <a:lnTo>
                    <a:pt x="44037" y="69422"/>
                  </a:lnTo>
                  <a:lnTo>
                    <a:pt x="44037" y="69511"/>
                  </a:lnTo>
                  <a:lnTo>
                    <a:pt x="44066" y="69540"/>
                  </a:lnTo>
                  <a:lnTo>
                    <a:pt x="44184" y="69540"/>
                  </a:lnTo>
                  <a:lnTo>
                    <a:pt x="44419" y="69334"/>
                  </a:lnTo>
                  <a:lnTo>
                    <a:pt x="44625" y="69128"/>
                  </a:lnTo>
                  <a:lnTo>
                    <a:pt x="44831" y="68922"/>
                  </a:lnTo>
                  <a:lnTo>
                    <a:pt x="45007" y="68687"/>
                  </a:lnTo>
                  <a:lnTo>
                    <a:pt x="45066" y="68599"/>
                  </a:lnTo>
                  <a:lnTo>
                    <a:pt x="45096" y="68510"/>
                  </a:lnTo>
                  <a:lnTo>
                    <a:pt x="45037" y="68452"/>
                  </a:lnTo>
                  <a:close/>
                  <a:moveTo>
                    <a:pt x="62039" y="68716"/>
                  </a:moveTo>
                  <a:lnTo>
                    <a:pt x="61981" y="68746"/>
                  </a:lnTo>
                  <a:lnTo>
                    <a:pt x="61245" y="69540"/>
                  </a:lnTo>
                  <a:lnTo>
                    <a:pt x="61128" y="69658"/>
                  </a:lnTo>
                  <a:lnTo>
                    <a:pt x="61098" y="69746"/>
                  </a:lnTo>
                  <a:lnTo>
                    <a:pt x="61128" y="69805"/>
                  </a:lnTo>
                  <a:lnTo>
                    <a:pt x="61186" y="69834"/>
                  </a:lnTo>
                  <a:lnTo>
                    <a:pt x="61245" y="69834"/>
                  </a:lnTo>
                  <a:lnTo>
                    <a:pt x="61275" y="69805"/>
                  </a:lnTo>
                  <a:lnTo>
                    <a:pt x="61392" y="69687"/>
                  </a:lnTo>
                  <a:lnTo>
                    <a:pt x="62128" y="68893"/>
                  </a:lnTo>
                  <a:lnTo>
                    <a:pt x="62157" y="68834"/>
                  </a:lnTo>
                  <a:lnTo>
                    <a:pt x="62128" y="68746"/>
                  </a:lnTo>
                  <a:lnTo>
                    <a:pt x="62039" y="68716"/>
                  </a:lnTo>
                  <a:close/>
                  <a:moveTo>
                    <a:pt x="67158" y="68805"/>
                  </a:moveTo>
                  <a:lnTo>
                    <a:pt x="67070" y="68834"/>
                  </a:lnTo>
                  <a:lnTo>
                    <a:pt x="67040" y="68893"/>
                  </a:lnTo>
                  <a:lnTo>
                    <a:pt x="67040" y="68981"/>
                  </a:lnTo>
                  <a:lnTo>
                    <a:pt x="67305" y="69511"/>
                  </a:lnTo>
                  <a:lnTo>
                    <a:pt x="67540" y="70099"/>
                  </a:lnTo>
                  <a:lnTo>
                    <a:pt x="67570" y="70158"/>
                  </a:lnTo>
                  <a:lnTo>
                    <a:pt x="67658" y="70158"/>
                  </a:lnTo>
                  <a:lnTo>
                    <a:pt x="67717" y="70099"/>
                  </a:lnTo>
                  <a:lnTo>
                    <a:pt x="67746" y="70040"/>
                  </a:lnTo>
                  <a:lnTo>
                    <a:pt x="67481" y="69422"/>
                  </a:lnTo>
                  <a:lnTo>
                    <a:pt x="67217" y="68863"/>
                  </a:lnTo>
                  <a:lnTo>
                    <a:pt x="67158" y="68805"/>
                  </a:lnTo>
                  <a:close/>
                  <a:moveTo>
                    <a:pt x="39536" y="69334"/>
                  </a:moveTo>
                  <a:lnTo>
                    <a:pt x="39477" y="69363"/>
                  </a:lnTo>
                  <a:lnTo>
                    <a:pt x="39448" y="69452"/>
                  </a:lnTo>
                  <a:lnTo>
                    <a:pt x="39477" y="69511"/>
                  </a:lnTo>
                  <a:lnTo>
                    <a:pt x="39712" y="69746"/>
                  </a:lnTo>
                  <a:lnTo>
                    <a:pt x="39977" y="69922"/>
                  </a:lnTo>
                  <a:lnTo>
                    <a:pt x="40242" y="70099"/>
                  </a:lnTo>
                  <a:lnTo>
                    <a:pt x="40536" y="70217"/>
                  </a:lnTo>
                  <a:lnTo>
                    <a:pt x="40654" y="70217"/>
                  </a:lnTo>
                  <a:lnTo>
                    <a:pt x="40683" y="70158"/>
                  </a:lnTo>
                  <a:lnTo>
                    <a:pt x="40683" y="70069"/>
                  </a:lnTo>
                  <a:lnTo>
                    <a:pt x="40624" y="70040"/>
                  </a:lnTo>
                  <a:lnTo>
                    <a:pt x="40330" y="69893"/>
                  </a:lnTo>
                  <a:lnTo>
                    <a:pt x="40065" y="69746"/>
                  </a:lnTo>
                  <a:lnTo>
                    <a:pt x="39830" y="69569"/>
                  </a:lnTo>
                  <a:lnTo>
                    <a:pt x="39624" y="69363"/>
                  </a:lnTo>
                  <a:lnTo>
                    <a:pt x="39536" y="69334"/>
                  </a:lnTo>
                  <a:close/>
                  <a:moveTo>
                    <a:pt x="43007" y="69952"/>
                  </a:moveTo>
                  <a:lnTo>
                    <a:pt x="42713" y="70069"/>
                  </a:lnTo>
                  <a:lnTo>
                    <a:pt x="42419" y="70128"/>
                  </a:lnTo>
                  <a:lnTo>
                    <a:pt x="42095" y="70187"/>
                  </a:lnTo>
                  <a:lnTo>
                    <a:pt x="41801" y="70217"/>
                  </a:lnTo>
                  <a:lnTo>
                    <a:pt x="41742" y="70246"/>
                  </a:lnTo>
                  <a:lnTo>
                    <a:pt x="41713" y="70305"/>
                  </a:lnTo>
                  <a:lnTo>
                    <a:pt x="41742" y="70393"/>
                  </a:lnTo>
                  <a:lnTo>
                    <a:pt x="41801" y="70422"/>
                  </a:lnTo>
                  <a:lnTo>
                    <a:pt x="41830" y="70422"/>
                  </a:lnTo>
                  <a:lnTo>
                    <a:pt x="42125" y="70393"/>
                  </a:lnTo>
                  <a:lnTo>
                    <a:pt x="42448" y="70334"/>
                  </a:lnTo>
                  <a:lnTo>
                    <a:pt x="42772" y="70246"/>
                  </a:lnTo>
                  <a:lnTo>
                    <a:pt x="43066" y="70158"/>
                  </a:lnTo>
                  <a:lnTo>
                    <a:pt x="43125" y="70099"/>
                  </a:lnTo>
                  <a:lnTo>
                    <a:pt x="43125" y="70011"/>
                  </a:lnTo>
                  <a:lnTo>
                    <a:pt x="43066" y="69952"/>
                  </a:lnTo>
                  <a:close/>
                  <a:moveTo>
                    <a:pt x="52714" y="69569"/>
                  </a:moveTo>
                  <a:lnTo>
                    <a:pt x="52685" y="69628"/>
                  </a:lnTo>
                  <a:lnTo>
                    <a:pt x="52685" y="69716"/>
                  </a:lnTo>
                  <a:lnTo>
                    <a:pt x="52979" y="70128"/>
                  </a:lnTo>
                  <a:lnTo>
                    <a:pt x="53244" y="70481"/>
                  </a:lnTo>
                  <a:lnTo>
                    <a:pt x="53479" y="70717"/>
                  </a:lnTo>
                  <a:lnTo>
                    <a:pt x="53538" y="70746"/>
                  </a:lnTo>
                  <a:lnTo>
                    <a:pt x="53626" y="70717"/>
                  </a:lnTo>
                  <a:lnTo>
                    <a:pt x="53656" y="70658"/>
                  </a:lnTo>
                  <a:lnTo>
                    <a:pt x="53626" y="70570"/>
                  </a:lnTo>
                  <a:lnTo>
                    <a:pt x="53391" y="70334"/>
                  </a:lnTo>
                  <a:lnTo>
                    <a:pt x="53126" y="70011"/>
                  </a:lnTo>
                  <a:lnTo>
                    <a:pt x="52862" y="69599"/>
                  </a:lnTo>
                  <a:lnTo>
                    <a:pt x="52803" y="69569"/>
                  </a:lnTo>
                  <a:close/>
                  <a:moveTo>
                    <a:pt x="127226" y="69305"/>
                  </a:moveTo>
                  <a:lnTo>
                    <a:pt x="127197" y="69393"/>
                  </a:lnTo>
                  <a:lnTo>
                    <a:pt x="127167" y="69775"/>
                  </a:lnTo>
                  <a:lnTo>
                    <a:pt x="127138" y="70364"/>
                  </a:lnTo>
                  <a:lnTo>
                    <a:pt x="127138" y="70658"/>
                  </a:lnTo>
                  <a:lnTo>
                    <a:pt x="127167" y="70717"/>
                  </a:lnTo>
                  <a:lnTo>
                    <a:pt x="127255" y="70746"/>
                  </a:lnTo>
                  <a:lnTo>
                    <a:pt x="127314" y="70717"/>
                  </a:lnTo>
                  <a:lnTo>
                    <a:pt x="127344" y="70658"/>
                  </a:lnTo>
                  <a:lnTo>
                    <a:pt x="127344" y="70364"/>
                  </a:lnTo>
                  <a:lnTo>
                    <a:pt x="127373" y="69805"/>
                  </a:lnTo>
                  <a:lnTo>
                    <a:pt x="127402" y="69422"/>
                  </a:lnTo>
                  <a:lnTo>
                    <a:pt x="127373" y="69334"/>
                  </a:lnTo>
                  <a:lnTo>
                    <a:pt x="127314" y="69305"/>
                  </a:lnTo>
                  <a:close/>
                  <a:moveTo>
                    <a:pt x="60333" y="70540"/>
                  </a:moveTo>
                  <a:lnTo>
                    <a:pt x="60245" y="70570"/>
                  </a:lnTo>
                  <a:lnTo>
                    <a:pt x="59833" y="70923"/>
                  </a:lnTo>
                  <a:lnTo>
                    <a:pt x="59421" y="71217"/>
                  </a:lnTo>
                  <a:lnTo>
                    <a:pt x="59274" y="71305"/>
                  </a:lnTo>
                  <a:lnTo>
                    <a:pt x="59245" y="71364"/>
                  </a:lnTo>
                  <a:lnTo>
                    <a:pt x="59245" y="71452"/>
                  </a:lnTo>
                  <a:lnTo>
                    <a:pt x="59274" y="71481"/>
                  </a:lnTo>
                  <a:lnTo>
                    <a:pt x="59333" y="71511"/>
                  </a:lnTo>
                  <a:lnTo>
                    <a:pt x="59392" y="71481"/>
                  </a:lnTo>
                  <a:lnTo>
                    <a:pt x="59539" y="71393"/>
                  </a:lnTo>
                  <a:lnTo>
                    <a:pt x="59951" y="71099"/>
                  </a:lnTo>
                  <a:lnTo>
                    <a:pt x="60392" y="70717"/>
                  </a:lnTo>
                  <a:lnTo>
                    <a:pt x="60422" y="70628"/>
                  </a:lnTo>
                  <a:lnTo>
                    <a:pt x="60422" y="70570"/>
                  </a:lnTo>
                  <a:lnTo>
                    <a:pt x="60333" y="70540"/>
                  </a:lnTo>
                  <a:close/>
                  <a:moveTo>
                    <a:pt x="54509" y="71305"/>
                  </a:moveTo>
                  <a:lnTo>
                    <a:pt x="54450" y="71334"/>
                  </a:lnTo>
                  <a:lnTo>
                    <a:pt x="54450" y="71423"/>
                  </a:lnTo>
                  <a:lnTo>
                    <a:pt x="54479" y="71481"/>
                  </a:lnTo>
                  <a:lnTo>
                    <a:pt x="54774" y="71629"/>
                  </a:lnTo>
                  <a:lnTo>
                    <a:pt x="55068" y="71746"/>
                  </a:lnTo>
                  <a:lnTo>
                    <a:pt x="55362" y="71864"/>
                  </a:lnTo>
                  <a:lnTo>
                    <a:pt x="55685" y="71952"/>
                  </a:lnTo>
                  <a:lnTo>
                    <a:pt x="55774" y="71952"/>
                  </a:lnTo>
                  <a:lnTo>
                    <a:pt x="55803" y="71893"/>
                  </a:lnTo>
                  <a:lnTo>
                    <a:pt x="55803" y="71805"/>
                  </a:lnTo>
                  <a:lnTo>
                    <a:pt x="55744" y="71746"/>
                  </a:lnTo>
                  <a:lnTo>
                    <a:pt x="55421" y="71658"/>
                  </a:lnTo>
                  <a:lnTo>
                    <a:pt x="55156" y="71570"/>
                  </a:lnTo>
                  <a:lnTo>
                    <a:pt x="54862" y="71452"/>
                  </a:lnTo>
                  <a:lnTo>
                    <a:pt x="54597" y="71305"/>
                  </a:lnTo>
                  <a:close/>
                  <a:moveTo>
                    <a:pt x="58156" y="71776"/>
                  </a:moveTo>
                  <a:lnTo>
                    <a:pt x="57862" y="71834"/>
                  </a:lnTo>
                  <a:lnTo>
                    <a:pt x="57568" y="71864"/>
                  </a:lnTo>
                  <a:lnTo>
                    <a:pt x="57274" y="71893"/>
                  </a:lnTo>
                  <a:lnTo>
                    <a:pt x="56980" y="71923"/>
                  </a:lnTo>
                  <a:lnTo>
                    <a:pt x="56950" y="71923"/>
                  </a:lnTo>
                  <a:lnTo>
                    <a:pt x="56862" y="71952"/>
                  </a:lnTo>
                  <a:lnTo>
                    <a:pt x="56833" y="72011"/>
                  </a:lnTo>
                  <a:lnTo>
                    <a:pt x="56862" y="72099"/>
                  </a:lnTo>
                  <a:lnTo>
                    <a:pt x="56950" y="72129"/>
                  </a:lnTo>
                  <a:lnTo>
                    <a:pt x="56980" y="72129"/>
                  </a:lnTo>
                  <a:lnTo>
                    <a:pt x="57303" y="72099"/>
                  </a:lnTo>
                  <a:lnTo>
                    <a:pt x="57598" y="72099"/>
                  </a:lnTo>
                  <a:lnTo>
                    <a:pt x="57921" y="72040"/>
                  </a:lnTo>
                  <a:lnTo>
                    <a:pt x="58215" y="71982"/>
                  </a:lnTo>
                  <a:lnTo>
                    <a:pt x="58274" y="71923"/>
                  </a:lnTo>
                  <a:lnTo>
                    <a:pt x="58274" y="71834"/>
                  </a:lnTo>
                  <a:lnTo>
                    <a:pt x="58245" y="71776"/>
                  </a:lnTo>
                  <a:close/>
                  <a:moveTo>
                    <a:pt x="67982" y="71158"/>
                  </a:moveTo>
                  <a:lnTo>
                    <a:pt x="67923" y="71217"/>
                  </a:lnTo>
                  <a:lnTo>
                    <a:pt x="67893" y="71305"/>
                  </a:lnTo>
                  <a:lnTo>
                    <a:pt x="68187" y="72511"/>
                  </a:lnTo>
                  <a:lnTo>
                    <a:pt x="68217" y="72570"/>
                  </a:lnTo>
                  <a:lnTo>
                    <a:pt x="68305" y="72599"/>
                  </a:lnTo>
                  <a:lnTo>
                    <a:pt x="68364" y="72540"/>
                  </a:lnTo>
                  <a:lnTo>
                    <a:pt x="68393" y="72452"/>
                  </a:lnTo>
                  <a:lnTo>
                    <a:pt x="68099" y="71246"/>
                  </a:lnTo>
                  <a:lnTo>
                    <a:pt x="68070" y="71187"/>
                  </a:lnTo>
                  <a:lnTo>
                    <a:pt x="67982" y="71158"/>
                  </a:lnTo>
                  <a:close/>
                  <a:moveTo>
                    <a:pt x="127373" y="71805"/>
                  </a:moveTo>
                  <a:lnTo>
                    <a:pt x="127285" y="71834"/>
                  </a:lnTo>
                  <a:lnTo>
                    <a:pt x="127285" y="71923"/>
                  </a:lnTo>
                  <a:lnTo>
                    <a:pt x="127373" y="72482"/>
                  </a:lnTo>
                  <a:lnTo>
                    <a:pt x="127520" y="73158"/>
                  </a:lnTo>
                  <a:lnTo>
                    <a:pt x="127579" y="73217"/>
                  </a:lnTo>
                  <a:lnTo>
                    <a:pt x="127667" y="73217"/>
                  </a:lnTo>
                  <a:lnTo>
                    <a:pt x="127726" y="73188"/>
                  </a:lnTo>
                  <a:lnTo>
                    <a:pt x="127726" y="73099"/>
                  </a:lnTo>
                  <a:lnTo>
                    <a:pt x="127579" y="72452"/>
                  </a:lnTo>
                  <a:lnTo>
                    <a:pt x="127491" y="71864"/>
                  </a:lnTo>
                  <a:lnTo>
                    <a:pt x="127432" y="71805"/>
                  </a:lnTo>
                  <a:close/>
                  <a:moveTo>
                    <a:pt x="106517" y="73511"/>
                  </a:moveTo>
                  <a:lnTo>
                    <a:pt x="106193" y="73541"/>
                  </a:lnTo>
                  <a:lnTo>
                    <a:pt x="106134" y="73570"/>
                  </a:lnTo>
                  <a:lnTo>
                    <a:pt x="106105" y="73658"/>
                  </a:lnTo>
                  <a:lnTo>
                    <a:pt x="106134" y="73717"/>
                  </a:lnTo>
                  <a:lnTo>
                    <a:pt x="106223" y="73746"/>
                  </a:lnTo>
                  <a:lnTo>
                    <a:pt x="106517" y="73717"/>
                  </a:lnTo>
                  <a:lnTo>
                    <a:pt x="106811" y="73717"/>
                  </a:lnTo>
                  <a:lnTo>
                    <a:pt x="107135" y="73746"/>
                  </a:lnTo>
                  <a:lnTo>
                    <a:pt x="107429" y="73805"/>
                  </a:lnTo>
                  <a:lnTo>
                    <a:pt x="107458" y="73805"/>
                  </a:lnTo>
                  <a:lnTo>
                    <a:pt x="107517" y="73776"/>
                  </a:lnTo>
                  <a:lnTo>
                    <a:pt x="107546" y="73717"/>
                  </a:lnTo>
                  <a:lnTo>
                    <a:pt x="107546" y="73629"/>
                  </a:lnTo>
                  <a:lnTo>
                    <a:pt x="107488" y="73599"/>
                  </a:lnTo>
                  <a:lnTo>
                    <a:pt x="107135" y="73541"/>
                  </a:lnTo>
                  <a:lnTo>
                    <a:pt x="106811" y="73511"/>
                  </a:lnTo>
                  <a:close/>
                  <a:moveTo>
                    <a:pt x="104958" y="73805"/>
                  </a:moveTo>
                  <a:lnTo>
                    <a:pt x="104369" y="73982"/>
                  </a:lnTo>
                  <a:lnTo>
                    <a:pt x="103781" y="74247"/>
                  </a:lnTo>
                  <a:lnTo>
                    <a:pt x="103722" y="74305"/>
                  </a:lnTo>
                  <a:lnTo>
                    <a:pt x="103722" y="74394"/>
                  </a:lnTo>
                  <a:lnTo>
                    <a:pt x="103752" y="74423"/>
                  </a:lnTo>
                  <a:lnTo>
                    <a:pt x="103811" y="74452"/>
                  </a:lnTo>
                  <a:lnTo>
                    <a:pt x="103869" y="74452"/>
                  </a:lnTo>
                  <a:lnTo>
                    <a:pt x="104458" y="74188"/>
                  </a:lnTo>
                  <a:lnTo>
                    <a:pt x="105017" y="73982"/>
                  </a:lnTo>
                  <a:lnTo>
                    <a:pt x="105075" y="73952"/>
                  </a:lnTo>
                  <a:lnTo>
                    <a:pt x="105075" y="73864"/>
                  </a:lnTo>
                  <a:lnTo>
                    <a:pt x="105046" y="73805"/>
                  </a:lnTo>
                  <a:close/>
                  <a:moveTo>
                    <a:pt x="108605" y="73952"/>
                  </a:moveTo>
                  <a:lnTo>
                    <a:pt x="108547" y="74011"/>
                  </a:lnTo>
                  <a:lnTo>
                    <a:pt x="108547" y="74070"/>
                  </a:lnTo>
                  <a:lnTo>
                    <a:pt x="108605" y="74129"/>
                  </a:lnTo>
                  <a:lnTo>
                    <a:pt x="109164" y="74394"/>
                  </a:lnTo>
                  <a:lnTo>
                    <a:pt x="109694" y="74717"/>
                  </a:lnTo>
                  <a:lnTo>
                    <a:pt x="109812" y="74717"/>
                  </a:lnTo>
                  <a:lnTo>
                    <a:pt x="109841" y="74688"/>
                  </a:lnTo>
                  <a:lnTo>
                    <a:pt x="109870" y="74600"/>
                  </a:lnTo>
                  <a:lnTo>
                    <a:pt x="109812" y="74541"/>
                  </a:lnTo>
                  <a:lnTo>
                    <a:pt x="109253" y="74217"/>
                  </a:lnTo>
                  <a:lnTo>
                    <a:pt x="108694" y="73952"/>
                  </a:lnTo>
                  <a:close/>
                  <a:moveTo>
                    <a:pt x="68511" y="73629"/>
                  </a:moveTo>
                  <a:lnTo>
                    <a:pt x="68423" y="73658"/>
                  </a:lnTo>
                  <a:lnTo>
                    <a:pt x="68423" y="73746"/>
                  </a:lnTo>
                  <a:lnTo>
                    <a:pt x="68629" y="74982"/>
                  </a:lnTo>
                  <a:lnTo>
                    <a:pt x="68658" y="75041"/>
                  </a:lnTo>
                  <a:lnTo>
                    <a:pt x="68717" y="75070"/>
                  </a:lnTo>
                  <a:lnTo>
                    <a:pt x="68746" y="75070"/>
                  </a:lnTo>
                  <a:lnTo>
                    <a:pt x="68805" y="75011"/>
                  </a:lnTo>
                  <a:lnTo>
                    <a:pt x="68835" y="74953"/>
                  </a:lnTo>
                  <a:lnTo>
                    <a:pt x="68629" y="73688"/>
                  </a:lnTo>
                  <a:lnTo>
                    <a:pt x="68570" y="73629"/>
                  </a:lnTo>
                  <a:close/>
                  <a:moveTo>
                    <a:pt x="127903" y="74247"/>
                  </a:moveTo>
                  <a:lnTo>
                    <a:pt x="127844" y="74276"/>
                  </a:lnTo>
                  <a:lnTo>
                    <a:pt x="127844" y="74364"/>
                  </a:lnTo>
                  <a:lnTo>
                    <a:pt x="128138" y="75570"/>
                  </a:lnTo>
                  <a:lnTo>
                    <a:pt x="128167" y="75629"/>
                  </a:lnTo>
                  <a:lnTo>
                    <a:pt x="128226" y="75659"/>
                  </a:lnTo>
                  <a:lnTo>
                    <a:pt x="128256" y="75659"/>
                  </a:lnTo>
                  <a:lnTo>
                    <a:pt x="128314" y="75600"/>
                  </a:lnTo>
                  <a:lnTo>
                    <a:pt x="128344" y="75541"/>
                  </a:lnTo>
                  <a:lnTo>
                    <a:pt x="128050" y="74305"/>
                  </a:lnTo>
                  <a:lnTo>
                    <a:pt x="127991" y="74247"/>
                  </a:lnTo>
                  <a:close/>
                  <a:moveTo>
                    <a:pt x="102663" y="74835"/>
                  </a:moveTo>
                  <a:lnTo>
                    <a:pt x="102104" y="75158"/>
                  </a:lnTo>
                  <a:lnTo>
                    <a:pt x="101575" y="75511"/>
                  </a:lnTo>
                  <a:lnTo>
                    <a:pt x="101546" y="75570"/>
                  </a:lnTo>
                  <a:lnTo>
                    <a:pt x="101546" y="75659"/>
                  </a:lnTo>
                  <a:lnTo>
                    <a:pt x="101604" y="75688"/>
                  </a:lnTo>
                  <a:lnTo>
                    <a:pt x="101693" y="75688"/>
                  </a:lnTo>
                  <a:lnTo>
                    <a:pt x="102222" y="75335"/>
                  </a:lnTo>
                  <a:lnTo>
                    <a:pt x="102752" y="75011"/>
                  </a:lnTo>
                  <a:lnTo>
                    <a:pt x="102810" y="74953"/>
                  </a:lnTo>
                  <a:lnTo>
                    <a:pt x="102781" y="74864"/>
                  </a:lnTo>
                  <a:lnTo>
                    <a:pt x="102722" y="74835"/>
                  </a:lnTo>
                  <a:close/>
                  <a:moveTo>
                    <a:pt x="110753" y="75276"/>
                  </a:moveTo>
                  <a:lnTo>
                    <a:pt x="110694" y="75306"/>
                  </a:lnTo>
                  <a:lnTo>
                    <a:pt x="110665" y="75394"/>
                  </a:lnTo>
                  <a:lnTo>
                    <a:pt x="110694" y="75453"/>
                  </a:lnTo>
                  <a:lnTo>
                    <a:pt x="111135" y="75864"/>
                  </a:lnTo>
                  <a:lnTo>
                    <a:pt x="111606" y="76306"/>
                  </a:lnTo>
                  <a:lnTo>
                    <a:pt x="111665" y="76335"/>
                  </a:lnTo>
                  <a:lnTo>
                    <a:pt x="111753" y="76306"/>
                  </a:lnTo>
                  <a:lnTo>
                    <a:pt x="111782" y="76247"/>
                  </a:lnTo>
                  <a:lnTo>
                    <a:pt x="111753" y="76159"/>
                  </a:lnTo>
                  <a:lnTo>
                    <a:pt x="111282" y="75717"/>
                  </a:lnTo>
                  <a:lnTo>
                    <a:pt x="110841" y="75306"/>
                  </a:lnTo>
                  <a:lnTo>
                    <a:pt x="110753" y="75276"/>
                  </a:lnTo>
                  <a:close/>
                  <a:moveTo>
                    <a:pt x="120960" y="76688"/>
                  </a:moveTo>
                  <a:lnTo>
                    <a:pt x="120784" y="76747"/>
                  </a:lnTo>
                  <a:lnTo>
                    <a:pt x="120490" y="76835"/>
                  </a:lnTo>
                  <a:lnTo>
                    <a:pt x="120254" y="76953"/>
                  </a:lnTo>
                  <a:lnTo>
                    <a:pt x="120195" y="77012"/>
                  </a:lnTo>
                  <a:lnTo>
                    <a:pt x="120195" y="77100"/>
                  </a:lnTo>
                  <a:lnTo>
                    <a:pt x="120225" y="77129"/>
                  </a:lnTo>
                  <a:lnTo>
                    <a:pt x="120343" y="77129"/>
                  </a:lnTo>
                  <a:lnTo>
                    <a:pt x="120578" y="77012"/>
                  </a:lnTo>
                  <a:lnTo>
                    <a:pt x="120813" y="76923"/>
                  </a:lnTo>
                  <a:lnTo>
                    <a:pt x="120990" y="76894"/>
                  </a:lnTo>
                  <a:lnTo>
                    <a:pt x="121313" y="76894"/>
                  </a:lnTo>
                  <a:lnTo>
                    <a:pt x="121490" y="76923"/>
                  </a:lnTo>
                  <a:lnTo>
                    <a:pt x="121549" y="76894"/>
                  </a:lnTo>
                  <a:lnTo>
                    <a:pt x="121607" y="76835"/>
                  </a:lnTo>
                  <a:lnTo>
                    <a:pt x="121578" y="76747"/>
                  </a:lnTo>
                  <a:lnTo>
                    <a:pt x="121519" y="76718"/>
                  </a:lnTo>
                  <a:lnTo>
                    <a:pt x="121343" y="76688"/>
                  </a:lnTo>
                  <a:close/>
                  <a:moveTo>
                    <a:pt x="100663" y="76247"/>
                  </a:moveTo>
                  <a:lnTo>
                    <a:pt x="100575" y="76276"/>
                  </a:lnTo>
                  <a:lnTo>
                    <a:pt x="100134" y="76688"/>
                  </a:lnTo>
                  <a:lnTo>
                    <a:pt x="99663" y="77129"/>
                  </a:lnTo>
                  <a:lnTo>
                    <a:pt x="99633" y="77218"/>
                  </a:lnTo>
                  <a:lnTo>
                    <a:pt x="99663" y="77276"/>
                  </a:lnTo>
                  <a:lnTo>
                    <a:pt x="99751" y="77306"/>
                  </a:lnTo>
                  <a:lnTo>
                    <a:pt x="99810" y="77276"/>
                  </a:lnTo>
                  <a:lnTo>
                    <a:pt x="100281" y="76835"/>
                  </a:lnTo>
                  <a:lnTo>
                    <a:pt x="100722" y="76423"/>
                  </a:lnTo>
                  <a:lnTo>
                    <a:pt x="100751" y="76365"/>
                  </a:lnTo>
                  <a:lnTo>
                    <a:pt x="100722" y="76276"/>
                  </a:lnTo>
                  <a:lnTo>
                    <a:pt x="100663" y="76247"/>
                  </a:lnTo>
                  <a:close/>
                  <a:moveTo>
                    <a:pt x="68893" y="76100"/>
                  </a:moveTo>
                  <a:lnTo>
                    <a:pt x="68805" y="76129"/>
                  </a:lnTo>
                  <a:lnTo>
                    <a:pt x="68805" y="76217"/>
                  </a:lnTo>
                  <a:lnTo>
                    <a:pt x="68952" y="77129"/>
                  </a:lnTo>
                  <a:lnTo>
                    <a:pt x="69040" y="77453"/>
                  </a:lnTo>
                  <a:lnTo>
                    <a:pt x="69070" y="77512"/>
                  </a:lnTo>
                  <a:lnTo>
                    <a:pt x="69129" y="77541"/>
                  </a:lnTo>
                  <a:lnTo>
                    <a:pt x="69158" y="77541"/>
                  </a:lnTo>
                  <a:lnTo>
                    <a:pt x="69246" y="77482"/>
                  </a:lnTo>
                  <a:lnTo>
                    <a:pt x="69246" y="77394"/>
                  </a:lnTo>
                  <a:lnTo>
                    <a:pt x="69158" y="77100"/>
                  </a:lnTo>
                  <a:lnTo>
                    <a:pt x="69011" y="76188"/>
                  </a:lnTo>
                  <a:lnTo>
                    <a:pt x="68952" y="76129"/>
                  </a:lnTo>
                  <a:lnTo>
                    <a:pt x="68893" y="76100"/>
                  </a:lnTo>
                  <a:close/>
                  <a:moveTo>
                    <a:pt x="128432" y="76688"/>
                  </a:moveTo>
                  <a:lnTo>
                    <a:pt x="128373" y="76718"/>
                  </a:lnTo>
                  <a:lnTo>
                    <a:pt x="128344" y="76806"/>
                  </a:lnTo>
                  <a:lnTo>
                    <a:pt x="128403" y="77335"/>
                  </a:lnTo>
                  <a:lnTo>
                    <a:pt x="128403" y="77835"/>
                  </a:lnTo>
                  <a:lnTo>
                    <a:pt x="128403" y="77924"/>
                  </a:lnTo>
                  <a:lnTo>
                    <a:pt x="128403" y="78041"/>
                  </a:lnTo>
                  <a:lnTo>
                    <a:pt x="128432" y="78100"/>
                  </a:lnTo>
                  <a:lnTo>
                    <a:pt x="128520" y="78130"/>
                  </a:lnTo>
                  <a:lnTo>
                    <a:pt x="128579" y="78100"/>
                  </a:lnTo>
                  <a:lnTo>
                    <a:pt x="128609" y="78041"/>
                  </a:lnTo>
                  <a:lnTo>
                    <a:pt x="128609" y="77924"/>
                  </a:lnTo>
                  <a:lnTo>
                    <a:pt x="128609" y="77835"/>
                  </a:lnTo>
                  <a:lnTo>
                    <a:pt x="128609" y="77335"/>
                  </a:lnTo>
                  <a:lnTo>
                    <a:pt x="128550" y="76776"/>
                  </a:lnTo>
                  <a:lnTo>
                    <a:pt x="128520" y="76718"/>
                  </a:lnTo>
                  <a:lnTo>
                    <a:pt x="128432" y="76688"/>
                  </a:lnTo>
                  <a:close/>
                  <a:moveTo>
                    <a:pt x="112459" y="77071"/>
                  </a:moveTo>
                  <a:lnTo>
                    <a:pt x="112400" y="77159"/>
                  </a:lnTo>
                  <a:lnTo>
                    <a:pt x="112430" y="77218"/>
                  </a:lnTo>
                  <a:lnTo>
                    <a:pt x="113077" y="78012"/>
                  </a:lnTo>
                  <a:lnTo>
                    <a:pt x="113253" y="78188"/>
                  </a:lnTo>
                  <a:lnTo>
                    <a:pt x="113283" y="78218"/>
                  </a:lnTo>
                  <a:lnTo>
                    <a:pt x="113312" y="78218"/>
                  </a:lnTo>
                  <a:lnTo>
                    <a:pt x="113400" y="78188"/>
                  </a:lnTo>
                  <a:lnTo>
                    <a:pt x="113430" y="78130"/>
                  </a:lnTo>
                  <a:lnTo>
                    <a:pt x="113400" y="78041"/>
                  </a:lnTo>
                  <a:lnTo>
                    <a:pt x="113253" y="77865"/>
                  </a:lnTo>
                  <a:lnTo>
                    <a:pt x="112606" y="77100"/>
                  </a:lnTo>
                  <a:lnTo>
                    <a:pt x="112518" y="77071"/>
                  </a:lnTo>
                  <a:close/>
                  <a:moveTo>
                    <a:pt x="122549" y="77335"/>
                  </a:moveTo>
                  <a:lnTo>
                    <a:pt x="122490" y="77365"/>
                  </a:lnTo>
                  <a:lnTo>
                    <a:pt x="122461" y="77453"/>
                  </a:lnTo>
                  <a:lnTo>
                    <a:pt x="122490" y="77512"/>
                  </a:lnTo>
                  <a:lnTo>
                    <a:pt x="122666" y="77747"/>
                  </a:lnTo>
                  <a:lnTo>
                    <a:pt x="122814" y="78012"/>
                  </a:lnTo>
                  <a:lnTo>
                    <a:pt x="122961" y="78277"/>
                  </a:lnTo>
                  <a:lnTo>
                    <a:pt x="123078" y="78571"/>
                  </a:lnTo>
                  <a:lnTo>
                    <a:pt x="123108" y="78600"/>
                  </a:lnTo>
                  <a:lnTo>
                    <a:pt x="123167" y="78630"/>
                  </a:lnTo>
                  <a:lnTo>
                    <a:pt x="123196" y="78630"/>
                  </a:lnTo>
                  <a:lnTo>
                    <a:pt x="123255" y="78571"/>
                  </a:lnTo>
                  <a:lnTo>
                    <a:pt x="123255" y="78512"/>
                  </a:lnTo>
                  <a:lnTo>
                    <a:pt x="123137" y="78188"/>
                  </a:lnTo>
                  <a:lnTo>
                    <a:pt x="123019" y="77894"/>
                  </a:lnTo>
                  <a:lnTo>
                    <a:pt x="122843" y="77629"/>
                  </a:lnTo>
                  <a:lnTo>
                    <a:pt x="122637" y="77365"/>
                  </a:lnTo>
                  <a:lnTo>
                    <a:pt x="122549" y="77335"/>
                  </a:lnTo>
                  <a:close/>
                  <a:moveTo>
                    <a:pt x="119372" y="77806"/>
                  </a:moveTo>
                  <a:lnTo>
                    <a:pt x="119313" y="77835"/>
                  </a:lnTo>
                  <a:lnTo>
                    <a:pt x="119313" y="77865"/>
                  </a:lnTo>
                  <a:lnTo>
                    <a:pt x="119136" y="78130"/>
                  </a:lnTo>
                  <a:lnTo>
                    <a:pt x="118989" y="78394"/>
                  </a:lnTo>
                  <a:lnTo>
                    <a:pt x="118901" y="78718"/>
                  </a:lnTo>
                  <a:lnTo>
                    <a:pt x="118813" y="79012"/>
                  </a:lnTo>
                  <a:lnTo>
                    <a:pt x="118813" y="79100"/>
                  </a:lnTo>
                  <a:lnTo>
                    <a:pt x="118901" y="79159"/>
                  </a:lnTo>
                  <a:lnTo>
                    <a:pt x="118989" y="79130"/>
                  </a:lnTo>
                  <a:lnTo>
                    <a:pt x="119019" y="79071"/>
                  </a:lnTo>
                  <a:lnTo>
                    <a:pt x="119078" y="78777"/>
                  </a:lnTo>
                  <a:lnTo>
                    <a:pt x="119195" y="78483"/>
                  </a:lnTo>
                  <a:lnTo>
                    <a:pt x="119313" y="78218"/>
                  </a:lnTo>
                  <a:lnTo>
                    <a:pt x="119489" y="77953"/>
                  </a:lnTo>
                  <a:lnTo>
                    <a:pt x="119489" y="77865"/>
                  </a:lnTo>
                  <a:lnTo>
                    <a:pt x="119460" y="77806"/>
                  </a:lnTo>
                  <a:close/>
                  <a:moveTo>
                    <a:pt x="98898" y="78041"/>
                  </a:moveTo>
                  <a:lnTo>
                    <a:pt x="98810" y="78071"/>
                  </a:lnTo>
                  <a:lnTo>
                    <a:pt x="98016" y="79041"/>
                  </a:lnTo>
                  <a:lnTo>
                    <a:pt x="97986" y="79100"/>
                  </a:lnTo>
                  <a:lnTo>
                    <a:pt x="98045" y="79188"/>
                  </a:lnTo>
                  <a:lnTo>
                    <a:pt x="98133" y="79188"/>
                  </a:lnTo>
                  <a:lnTo>
                    <a:pt x="98192" y="79159"/>
                  </a:lnTo>
                  <a:lnTo>
                    <a:pt x="98986" y="78188"/>
                  </a:lnTo>
                  <a:lnTo>
                    <a:pt x="99016" y="78130"/>
                  </a:lnTo>
                  <a:lnTo>
                    <a:pt x="98957" y="78041"/>
                  </a:lnTo>
                  <a:close/>
                  <a:moveTo>
                    <a:pt x="69629" y="78483"/>
                  </a:moveTo>
                  <a:lnTo>
                    <a:pt x="69570" y="78512"/>
                  </a:lnTo>
                  <a:lnTo>
                    <a:pt x="69511" y="78571"/>
                  </a:lnTo>
                  <a:lnTo>
                    <a:pt x="69511" y="78630"/>
                  </a:lnTo>
                  <a:lnTo>
                    <a:pt x="69805" y="79188"/>
                  </a:lnTo>
                  <a:lnTo>
                    <a:pt x="70188" y="79718"/>
                  </a:lnTo>
                  <a:lnTo>
                    <a:pt x="70217" y="79747"/>
                  </a:lnTo>
                  <a:lnTo>
                    <a:pt x="70335" y="79747"/>
                  </a:lnTo>
                  <a:lnTo>
                    <a:pt x="70364" y="79659"/>
                  </a:lnTo>
                  <a:lnTo>
                    <a:pt x="70364" y="79600"/>
                  </a:lnTo>
                  <a:lnTo>
                    <a:pt x="69982" y="79071"/>
                  </a:lnTo>
                  <a:lnTo>
                    <a:pt x="69688" y="78541"/>
                  </a:lnTo>
                  <a:lnTo>
                    <a:pt x="69629" y="78483"/>
                  </a:lnTo>
                  <a:close/>
                  <a:moveTo>
                    <a:pt x="114136" y="78953"/>
                  </a:moveTo>
                  <a:lnTo>
                    <a:pt x="114077" y="78983"/>
                  </a:lnTo>
                  <a:lnTo>
                    <a:pt x="114018" y="79071"/>
                  </a:lnTo>
                  <a:lnTo>
                    <a:pt x="114047" y="79130"/>
                  </a:lnTo>
                  <a:lnTo>
                    <a:pt x="114518" y="79630"/>
                  </a:lnTo>
                  <a:lnTo>
                    <a:pt x="114930" y="80071"/>
                  </a:lnTo>
                  <a:lnTo>
                    <a:pt x="114989" y="80100"/>
                  </a:lnTo>
                  <a:lnTo>
                    <a:pt x="115077" y="80071"/>
                  </a:lnTo>
                  <a:lnTo>
                    <a:pt x="115106" y="79983"/>
                  </a:lnTo>
                  <a:lnTo>
                    <a:pt x="115077" y="79924"/>
                  </a:lnTo>
                  <a:lnTo>
                    <a:pt x="114665" y="79483"/>
                  </a:lnTo>
                  <a:lnTo>
                    <a:pt x="114224" y="79012"/>
                  </a:lnTo>
                  <a:lnTo>
                    <a:pt x="114136" y="78953"/>
                  </a:lnTo>
                  <a:close/>
                  <a:moveTo>
                    <a:pt x="128314" y="79188"/>
                  </a:moveTo>
                  <a:lnTo>
                    <a:pt x="128256" y="79247"/>
                  </a:lnTo>
                  <a:lnTo>
                    <a:pt x="128108" y="79865"/>
                  </a:lnTo>
                  <a:lnTo>
                    <a:pt x="127903" y="80424"/>
                  </a:lnTo>
                  <a:lnTo>
                    <a:pt x="127903" y="80512"/>
                  </a:lnTo>
                  <a:lnTo>
                    <a:pt x="127961" y="80571"/>
                  </a:lnTo>
                  <a:lnTo>
                    <a:pt x="128050" y="80571"/>
                  </a:lnTo>
                  <a:lnTo>
                    <a:pt x="128079" y="80512"/>
                  </a:lnTo>
                  <a:lnTo>
                    <a:pt x="128314" y="79924"/>
                  </a:lnTo>
                  <a:lnTo>
                    <a:pt x="128461" y="79306"/>
                  </a:lnTo>
                  <a:lnTo>
                    <a:pt x="128461" y="79218"/>
                  </a:lnTo>
                  <a:lnTo>
                    <a:pt x="128373" y="79188"/>
                  </a:lnTo>
                  <a:close/>
                  <a:moveTo>
                    <a:pt x="123284" y="79659"/>
                  </a:moveTo>
                  <a:lnTo>
                    <a:pt x="123196" y="79689"/>
                  </a:lnTo>
                  <a:lnTo>
                    <a:pt x="123167" y="79747"/>
                  </a:lnTo>
                  <a:lnTo>
                    <a:pt x="123078" y="80042"/>
                  </a:lnTo>
                  <a:lnTo>
                    <a:pt x="122990" y="80306"/>
                  </a:lnTo>
                  <a:lnTo>
                    <a:pt x="122814" y="80571"/>
                  </a:lnTo>
                  <a:lnTo>
                    <a:pt x="122637" y="80836"/>
                  </a:lnTo>
                  <a:lnTo>
                    <a:pt x="122637" y="80895"/>
                  </a:lnTo>
                  <a:lnTo>
                    <a:pt x="122666" y="80983"/>
                  </a:lnTo>
                  <a:lnTo>
                    <a:pt x="122784" y="80983"/>
                  </a:lnTo>
                  <a:lnTo>
                    <a:pt x="122814" y="80953"/>
                  </a:lnTo>
                  <a:lnTo>
                    <a:pt x="122990" y="80689"/>
                  </a:lnTo>
                  <a:lnTo>
                    <a:pt x="123167" y="80395"/>
                  </a:lnTo>
                  <a:lnTo>
                    <a:pt x="123284" y="80100"/>
                  </a:lnTo>
                  <a:lnTo>
                    <a:pt x="123372" y="79777"/>
                  </a:lnTo>
                  <a:lnTo>
                    <a:pt x="123343" y="79718"/>
                  </a:lnTo>
                  <a:lnTo>
                    <a:pt x="123284" y="79659"/>
                  </a:lnTo>
                  <a:close/>
                  <a:moveTo>
                    <a:pt x="97310" y="79953"/>
                  </a:moveTo>
                  <a:lnTo>
                    <a:pt x="97221" y="80012"/>
                  </a:lnTo>
                  <a:lnTo>
                    <a:pt x="96427" y="80953"/>
                  </a:lnTo>
                  <a:lnTo>
                    <a:pt x="96398" y="81042"/>
                  </a:lnTo>
                  <a:lnTo>
                    <a:pt x="96427" y="81101"/>
                  </a:lnTo>
                  <a:lnTo>
                    <a:pt x="96515" y="81130"/>
                  </a:lnTo>
                  <a:lnTo>
                    <a:pt x="96545" y="81130"/>
                  </a:lnTo>
                  <a:lnTo>
                    <a:pt x="96574" y="81101"/>
                  </a:lnTo>
                  <a:lnTo>
                    <a:pt x="97398" y="80130"/>
                  </a:lnTo>
                  <a:lnTo>
                    <a:pt x="97427" y="80071"/>
                  </a:lnTo>
                  <a:lnTo>
                    <a:pt x="97368" y="79983"/>
                  </a:lnTo>
                  <a:lnTo>
                    <a:pt x="97310" y="79953"/>
                  </a:lnTo>
                  <a:close/>
                  <a:moveTo>
                    <a:pt x="71070" y="80512"/>
                  </a:moveTo>
                  <a:lnTo>
                    <a:pt x="71011" y="80542"/>
                  </a:lnTo>
                  <a:lnTo>
                    <a:pt x="70982" y="80600"/>
                  </a:lnTo>
                  <a:lnTo>
                    <a:pt x="71011" y="80689"/>
                  </a:lnTo>
                  <a:lnTo>
                    <a:pt x="71453" y="81101"/>
                  </a:lnTo>
                  <a:lnTo>
                    <a:pt x="71923" y="81542"/>
                  </a:lnTo>
                  <a:lnTo>
                    <a:pt x="72041" y="81542"/>
                  </a:lnTo>
                  <a:lnTo>
                    <a:pt x="72070" y="81512"/>
                  </a:lnTo>
                  <a:lnTo>
                    <a:pt x="72100" y="81454"/>
                  </a:lnTo>
                  <a:lnTo>
                    <a:pt x="72070" y="81365"/>
                  </a:lnTo>
                  <a:lnTo>
                    <a:pt x="71600" y="80953"/>
                  </a:lnTo>
                  <a:lnTo>
                    <a:pt x="71158" y="80542"/>
                  </a:lnTo>
                  <a:lnTo>
                    <a:pt x="71070" y="80512"/>
                  </a:lnTo>
                  <a:close/>
                  <a:moveTo>
                    <a:pt x="118842" y="80189"/>
                  </a:moveTo>
                  <a:lnTo>
                    <a:pt x="118783" y="80218"/>
                  </a:lnTo>
                  <a:lnTo>
                    <a:pt x="118754" y="80306"/>
                  </a:lnTo>
                  <a:lnTo>
                    <a:pt x="118813" y="80630"/>
                  </a:lnTo>
                  <a:lnTo>
                    <a:pt x="118872" y="80924"/>
                  </a:lnTo>
                  <a:lnTo>
                    <a:pt x="118960" y="81248"/>
                  </a:lnTo>
                  <a:lnTo>
                    <a:pt x="119078" y="81542"/>
                  </a:lnTo>
                  <a:lnTo>
                    <a:pt x="119136" y="81571"/>
                  </a:lnTo>
                  <a:lnTo>
                    <a:pt x="119195" y="81601"/>
                  </a:lnTo>
                  <a:lnTo>
                    <a:pt x="119225" y="81601"/>
                  </a:lnTo>
                  <a:lnTo>
                    <a:pt x="119284" y="81542"/>
                  </a:lnTo>
                  <a:lnTo>
                    <a:pt x="119284" y="81454"/>
                  </a:lnTo>
                  <a:lnTo>
                    <a:pt x="119166" y="81159"/>
                  </a:lnTo>
                  <a:lnTo>
                    <a:pt x="119078" y="80865"/>
                  </a:lnTo>
                  <a:lnTo>
                    <a:pt x="119019" y="80571"/>
                  </a:lnTo>
                  <a:lnTo>
                    <a:pt x="118960" y="80277"/>
                  </a:lnTo>
                  <a:lnTo>
                    <a:pt x="118931" y="80218"/>
                  </a:lnTo>
                  <a:lnTo>
                    <a:pt x="118842" y="80189"/>
                  </a:lnTo>
                  <a:close/>
                  <a:moveTo>
                    <a:pt x="115930" y="80718"/>
                  </a:moveTo>
                  <a:lnTo>
                    <a:pt x="115842" y="80748"/>
                  </a:lnTo>
                  <a:lnTo>
                    <a:pt x="115812" y="80836"/>
                  </a:lnTo>
                  <a:lnTo>
                    <a:pt x="115871" y="80895"/>
                  </a:lnTo>
                  <a:lnTo>
                    <a:pt x="116401" y="81277"/>
                  </a:lnTo>
                  <a:lnTo>
                    <a:pt x="116930" y="81601"/>
                  </a:lnTo>
                  <a:lnTo>
                    <a:pt x="116960" y="81630"/>
                  </a:lnTo>
                  <a:lnTo>
                    <a:pt x="117018" y="81601"/>
                  </a:lnTo>
                  <a:lnTo>
                    <a:pt x="117048" y="81571"/>
                  </a:lnTo>
                  <a:lnTo>
                    <a:pt x="117077" y="81483"/>
                  </a:lnTo>
                  <a:lnTo>
                    <a:pt x="117018" y="81424"/>
                  </a:lnTo>
                  <a:lnTo>
                    <a:pt x="116489" y="81101"/>
                  </a:lnTo>
                  <a:lnTo>
                    <a:pt x="115989" y="80748"/>
                  </a:lnTo>
                  <a:lnTo>
                    <a:pt x="115930" y="80718"/>
                  </a:lnTo>
                  <a:close/>
                  <a:moveTo>
                    <a:pt x="121813" y="81571"/>
                  </a:moveTo>
                  <a:lnTo>
                    <a:pt x="121725" y="81601"/>
                  </a:lnTo>
                  <a:lnTo>
                    <a:pt x="121460" y="81718"/>
                  </a:lnTo>
                  <a:lnTo>
                    <a:pt x="121166" y="81836"/>
                  </a:lnTo>
                  <a:lnTo>
                    <a:pt x="120872" y="81924"/>
                  </a:lnTo>
                  <a:lnTo>
                    <a:pt x="120578" y="82012"/>
                  </a:lnTo>
                  <a:lnTo>
                    <a:pt x="120519" y="82042"/>
                  </a:lnTo>
                  <a:lnTo>
                    <a:pt x="120490" y="82130"/>
                  </a:lnTo>
                  <a:lnTo>
                    <a:pt x="120519" y="82189"/>
                  </a:lnTo>
                  <a:lnTo>
                    <a:pt x="120607" y="82218"/>
                  </a:lnTo>
                  <a:lnTo>
                    <a:pt x="120931" y="82130"/>
                  </a:lnTo>
                  <a:lnTo>
                    <a:pt x="121254" y="82042"/>
                  </a:lnTo>
                  <a:lnTo>
                    <a:pt x="121549" y="81924"/>
                  </a:lnTo>
                  <a:lnTo>
                    <a:pt x="121813" y="81777"/>
                  </a:lnTo>
                  <a:lnTo>
                    <a:pt x="121872" y="81718"/>
                  </a:lnTo>
                  <a:lnTo>
                    <a:pt x="121872" y="81630"/>
                  </a:lnTo>
                  <a:lnTo>
                    <a:pt x="121813" y="81571"/>
                  </a:lnTo>
                  <a:close/>
                  <a:moveTo>
                    <a:pt x="118077" y="81895"/>
                  </a:moveTo>
                  <a:lnTo>
                    <a:pt x="118019" y="81954"/>
                  </a:lnTo>
                  <a:lnTo>
                    <a:pt x="118019" y="82042"/>
                  </a:lnTo>
                  <a:lnTo>
                    <a:pt x="118077" y="82101"/>
                  </a:lnTo>
                  <a:lnTo>
                    <a:pt x="118401" y="82189"/>
                  </a:lnTo>
                  <a:lnTo>
                    <a:pt x="118725" y="82248"/>
                  </a:lnTo>
                  <a:lnTo>
                    <a:pt x="119019" y="82277"/>
                  </a:lnTo>
                  <a:lnTo>
                    <a:pt x="119342" y="82307"/>
                  </a:lnTo>
                  <a:lnTo>
                    <a:pt x="119431" y="82277"/>
                  </a:lnTo>
                  <a:lnTo>
                    <a:pt x="119460" y="82189"/>
                  </a:lnTo>
                  <a:lnTo>
                    <a:pt x="119431" y="82130"/>
                  </a:lnTo>
                  <a:lnTo>
                    <a:pt x="119372" y="82101"/>
                  </a:lnTo>
                  <a:lnTo>
                    <a:pt x="118754" y="82042"/>
                  </a:lnTo>
                  <a:lnTo>
                    <a:pt x="118136" y="81895"/>
                  </a:lnTo>
                  <a:close/>
                  <a:moveTo>
                    <a:pt x="127373" y="81483"/>
                  </a:moveTo>
                  <a:lnTo>
                    <a:pt x="127314" y="81512"/>
                  </a:lnTo>
                  <a:lnTo>
                    <a:pt x="126932" y="82012"/>
                  </a:lnTo>
                  <a:lnTo>
                    <a:pt x="126520" y="82454"/>
                  </a:lnTo>
                  <a:lnTo>
                    <a:pt x="126491" y="82513"/>
                  </a:lnTo>
                  <a:lnTo>
                    <a:pt x="126520" y="82601"/>
                  </a:lnTo>
                  <a:lnTo>
                    <a:pt x="126608" y="82630"/>
                  </a:lnTo>
                  <a:lnTo>
                    <a:pt x="126667" y="82601"/>
                  </a:lnTo>
                  <a:lnTo>
                    <a:pt x="127108" y="82130"/>
                  </a:lnTo>
                  <a:lnTo>
                    <a:pt x="127491" y="81630"/>
                  </a:lnTo>
                  <a:lnTo>
                    <a:pt x="127520" y="81542"/>
                  </a:lnTo>
                  <a:lnTo>
                    <a:pt x="127461" y="81483"/>
                  </a:lnTo>
                  <a:close/>
                  <a:moveTo>
                    <a:pt x="95633" y="81807"/>
                  </a:moveTo>
                  <a:lnTo>
                    <a:pt x="95574" y="81836"/>
                  </a:lnTo>
                  <a:lnTo>
                    <a:pt x="95074" y="82218"/>
                  </a:lnTo>
                  <a:lnTo>
                    <a:pt x="94574" y="82542"/>
                  </a:lnTo>
                  <a:lnTo>
                    <a:pt x="94515" y="82601"/>
                  </a:lnTo>
                  <a:lnTo>
                    <a:pt x="94515" y="82689"/>
                  </a:lnTo>
                  <a:lnTo>
                    <a:pt x="94574" y="82718"/>
                  </a:lnTo>
                  <a:lnTo>
                    <a:pt x="94603" y="82748"/>
                  </a:lnTo>
                  <a:lnTo>
                    <a:pt x="94662" y="82718"/>
                  </a:lnTo>
                  <a:lnTo>
                    <a:pt x="95221" y="82395"/>
                  </a:lnTo>
                  <a:lnTo>
                    <a:pt x="95692" y="82012"/>
                  </a:lnTo>
                  <a:lnTo>
                    <a:pt x="95721" y="81924"/>
                  </a:lnTo>
                  <a:lnTo>
                    <a:pt x="95721" y="81865"/>
                  </a:lnTo>
                  <a:lnTo>
                    <a:pt x="95633" y="81807"/>
                  </a:lnTo>
                  <a:close/>
                  <a:moveTo>
                    <a:pt x="72982" y="82101"/>
                  </a:moveTo>
                  <a:lnTo>
                    <a:pt x="72923" y="82160"/>
                  </a:lnTo>
                  <a:lnTo>
                    <a:pt x="72894" y="82218"/>
                  </a:lnTo>
                  <a:lnTo>
                    <a:pt x="72953" y="82307"/>
                  </a:lnTo>
                  <a:lnTo>
                    <a:pt x="73453" y="82630"/>
                  </a:lnTo>
                  <a:lnTo>
                    <a:pt x="74012" y="82983"/>
                  </a:lnTo>
                  <a:lnTo>
                    <a:pt x="74100" y="82983"/>
                  </a:lnTo>
                  <a:lnTo>
                    <a:pt x="74159" y="82924"/>
                  </a:lnTo>
                  <a:lnTo>
                    <a:pt x="74159" y="82866"/>
                  </a:lnTo>
                  <a:lnTo>
                    <a:pt x="74100" y="82777"/>
                  </a:lnTo>
                  <a:lnTo>
                    <a:pt x="73571" y="82454"/>
                  </a:lnTo>
                  <a:lnTo>
                    <a:pt x="73071" y="82130"/>
                  </a:lnTo>
                  <a:lnTo>
                    <a:pt x="72982" y="82101"/>
                  </a:lnTo>
                  <a:close/>
                  <a:moveTo>
                    <a:pt x="119842" y="82454"/>
                  </a:moveTo>
                  <a:lnTo>
                    <a:pt x="119784" y="82483"/>
                  </a:lnTo>
                  <a:lnTo>
                    <a:pt x="119725" y="82542"/>
                  </a:lnTo>
                  <a:lnTo>
                    <a:pt x="119754" y="82630"/>
                  </a:lnTo>
                  <a:lnTo>
                    <a:pt x="120078" y="82954"/>
                  </a:lnTo>
                  <a:lnTo>
                    <a:pt x="120401" y="83219"/>
                  </a:lnTo>
                  <a:lnTo>
                    <a:pt x="120754" y="83424"/>
                  </a:lnTo>
                  <a:lnTo>
                    <a:pt x="120813" y="83454"/>
                  </a:lnTo>
                  <a:lnTo>
                    <a:pt x="120843" y="83424"/>
                  </a:lnTo>
                  <a:lnTo>
                    <a:pt x="120901" y="83395"/>
                  </a:lnTo>
                  <a:lnTo>
                    <a:pt x="120901" y="83307"/>
                  </a:lnTo>
                  <a:lnTo>
                    <a:pt x="120843" y="83248"/>
                  </a:lnTo>
                  <a:lnTo>
                    <a:pt x="120548" y="83042"/>
                  </a:lnTo>
                  <a:lnTo>
                    <a:pt x="120225" y="82777"/>
                  </a:lnTo>
                  <a:lnTo>
                    <a:pt x="119931" y="82483"/>
                  </a:lnTo>
                  <a:lnTo>
                    <a:pt x="119842" y="82454"/>
                  </a:lnTo>
                  <a:close/>
                  <a:moveTo>
                    <a:pt x="93456" y="83101"/>
                  </a:moveTo>
                  <a:lnTo>
                    <a:pt x="92868" y="83307"/>
                  </a:lnTo>
                  <a:lnTo>
                    <a:pt x="92279" y="83483"/>
                  </a:lnTo>
                  <a:lnTo>
                    <a:pt x="92221" y="83542"/>
                  </a:lnTo>
                  <a:lnTo>
                    <a:pt x="92191" y="83630"/>
                  </a:lnTo>
                  <a:lnTo>
                    <a:pt x="92250" y="83660"/>
                  </a:lnTo>
                  <a:lnTo>
                    <a:pt x="92309" y="83689"/>
                  </a:lnTo>
                  <a:lnTo>
                    <a:pt x="92338" y="83689"/>
                  </a:lnTo>
                  <a:lnTo>
                    <a:pt x="92956" y="83483"/>
                  </a:lnTo>
                  <a:lnTo>
                    <a:pt x="93515" y="83277"/>
                  </a:lnTo>
                  <a:lnTo>
                    <a:pt x="93574" y="83219"/>
                  </a:lnTo>
                  <a:lnTo>
                    <a:pt x="93574" y="83160"/>
                  </a:lnTo>
                  <a:lnTo>
                    <a:pt x="93515" y="83101"/>
                  </a:lnTo>
                  <a:close/>
                  <a:moveTo>
                    <a:pt x="125549" y="83189"/>
                  </a:moveTo>
                  <a:lnTo>
                    <a:pt x="125284" y="83336"/>
                  </a:lnTo>
                  <a:lnTo>
                    <a:pt x="124990" y="83454"/>
                  </a:lnTo>
                  <a:lnTo>
                    <a:pt x="124696" y="83572"/>
                  </a:lnTo>
                  <a:lnTo>
                    <a:pt x="124402" y="83660"/>
                  </a:lnTo>
                  <a:lnTo>
                    <a:pt x="124343" y="83689"/>
                  </a:lnTo>
                  <a:lnTo>
                    <a:pt x="124343" y="83777"/>
                  </a:lnTo>
                  <a:lnTo>
                    <a:pt x="124373" y="83836"/>
                  </a:lnTo>
                  <a:lnTo>
                    <a:pt x="124431" y="83866"/>
                  </a:lnTo>
                  <a:lnTo>
                    <a:pt x="124461" y="83866"/>
                  </a:lnTo>
                  <a:lnTo>
                    <a:pt x="124784" y="83748"/>
                  </a:lnTo>
                  <a:lnTo>
                    <a:pt x="125079" y="83630"/>
                  </a:lnTo>
                  <a:lnTo>
                    <a:pt x="125373" y="83513"/>
                  </a:lnTo>
                  <a:lnTo>
                    <a:pt x="125637" y="83366"/>
                  </a:lnTo>
                  <a:lnTo>
                    <a:pt x="125696" y="83307"/>
                  </a:lnTo>
                  <a:lnTo>
                    <a:pt x="125696" y="83219"/>
                  </a:lnTo>
                  <a:lnTo>
                    <a:pt x="125637" y="83189"/>
                  </a:lnTo>
                  <a:close/>
                  <a:moveTo>
                    <a:pt x="121902" y="83719"/>
                  </a:moveTo>
                  <a:lnTo>
                    <a:pt x="121872" y="83777"/>
                  </a:lnTo>
                  <a:lnTo>
                    <a:pt x="121872" y="83866"/>
                  </a:lnTo>
                  <a:lnTo>
                    <a:pt x="121931" y="83895"/>
                  </a:lnTo>
                  <a:lnTo>
                    <a:pt x="122490" y="84013"/>
                  </a:lnTo>
                  <a:lnTo>
                    <a:pt x="123078" y="84042"/>
                  </a:lnTo>
                  <a:lnTo>
                    <a:pt x="123196" y="84042"/>
                  </a:lnTo>
                  <a:lnTo>
                    <a:pt x="123284" y="84013"/>
                  </a:lnTo>
                  <a:lnTo>
                    <a:pt x="123314" y="83925"/>
                  </a:lnTo>
                  <a:lnTo>
                    <a:pt x="123284" y="83866"/>
                  </a:lnTo>
                  <a:lnTo>
                    <a:pt x="123196" y="83836"/>
                  </a:lnTo>
                  <a:lnTo>
                    <a:pt x="122902" y="83836"/>
                  </a:lnTo>
                  <a:lnTo>
                    <a:pt x="122578" y="83807"/>
                  </a:lnTo>
                  <a:lnTo>
                    <a:pt x="122284" y="83777"/>
                  </a:lnTo>
                  <a:lnTo>
                    <a:pt x="121990" y="83719"/>
                  </a:lnTo>
                  <a:close/>
                  <a:moveTo>
                    <a:pt x="75130" y="83366"/>
                  </a:moveTo>
                  <a:lnTo>
                    <a:pt x="75071" y="83424"/>
                  </a:lnTo>
                  <a:lnTo>
                    <a:pt x="75071" y="83513"/>
                  </a:lnTo>
                  <a:lnTo>
                    <a:pt x="75130" y="83572"/>
                  </a:lnTo>
                  <a:lnTo>
                    <a:pt x="75953" y="83954"/>
                  </a:lnTo>
                  <a:lnTo>
                    <a:pt x="76277" y="84072"/>
                  </a:lnTo>
                  <a:lnTo>
                    <a:pt x="76365" y="84072"/>
                  </a:lnTo>
                  <a:lnTo>
                    <a:pt x="76395" y="84013"/>
                  </a:lnTo>
                  <a:lnTo>
                    <a:pt x="76395" y="83925"/>
                  </a:lnTo>
                  <a:lnTo>
                    <a:pt x="76336" y="83866"/>
                  </a:lnTo>
                  <a:lnTo>
                    <a:pt x="76042" y="83748"/>
                  </a:lnTo>
                  <a:lnTo>
                    <a:pt x="75218" y="83366"/>
                  </a:lnTo>
                  <a:close/>
                  <a:moveTo>
                    <a:pt x="91073" y="83777"/>
                  </a:moveTo>
                  <a:lnTo>
                    <a:pt x="89838" y="84013"/>
                  </a:lnTo>
                  <a:lnTo>
                    <a:pt x="89779" y="84042"/>
                  </a:lnTo>
                  <a:lnTo>
                    <a:pt x="89750" y="84130"/>
                  </a:lnTo>
                  <a:lnTo>
                    <a:pt x="89779" y="84189"/>
                  </a:lnTo>
                  <a:lnTo>
                    <a:pt x="89838" y="84219"/>
                  </a:lnTo>
                  <a:lnTo>
                    <a:pt x="89867" y="84219"/>
                  </a:lnTo>
                  <a:lnTo>
                    <a:pt x="91103" y="83983"/>
                  </a:lnTo>
                  <a:lnTo>
                    <a:pt x="91162" y="83954"/>
                  </a:lnTo>
                  <a:lnTo>
                    <a:pt x="91191" y="83866"/>
                  </a:lnTo>
                  <a:lnTo>
                    <a:pt x="91132" y="83807"/>
                  </a:lnTo>
                  <a:lnTo>
                    <a:pt x="91073" y="83777"/>
                  </a:lnTo>
                  <a:close/>
                  <a:moveTo>
                    <a:pt x="88602" y="84160"/>
                  </a:moveTo>
                  <a:lnTo>
                    <a:pt x="87514" y="84307"/>
                  </a:lnTo>
                  <a:lnTo>
                    <a:pt x="87367" y="84307"/>
                  </a:lnTo>
                  <a:lnTo>
                    <a:pt x="87279" y="84366"/>
                  </a:lnTo>
                  <a:lnTo>
                    <a:pt x="87249" y="84425"/>
                  </a:lnTo>
                  <a:lnTo>
                    <a:pt x="87308" y="84513"/>
                  </a:lnTo>
                  <a:lnTo>
                    <a:pt x="87514" y="84513"/>
                  </a:lnTo>
                  <a:lnTo>
                    <a:pt x="88632" y="84366"/>
                  </a:lnTo>
                  <a:lnTo>
                    <a:pt x="88691" y="84336"/>
                  </a:lnTo>
                  <a:lnTo>
                    <a:pt x="88720" y="84248"/>
                  </a:lnTo>
                  <a:lnTo>
                    <a:pt x="88661" y="84189"/>
                  </a:lnTo>
                  <a:lnTo>
                    <a:pt x="88602" y="84160"/>
                  </a:lnTo>
                  <a:close/>
                  <a:moveTo>
                    <a:pt x="77424" y="84307"/>
                  </a:moveTo>
                  <a:lnTo>
                    <a:pt x="77395" y="84366"/>
                  </a:lnTo>
                  <a:lnTo>
                    <a:pt x="77395" y="84454"/>
                  </a:lnTo>
                  <a:lnTo>
                    <a:pt x="77454" y="84513"/>
                  </a:lnTo>
                  <a:lnTo>
                    <a:pt x="78071" y="84689"/>
                  </a:lnTo>
                  <a:lnTo>
                    <a:pt x="78660" y="84866"/>
                  </a:lnTo>
                  <a:lnTo>
                    <a:pt x="78689" y="84866"/>
                  </a:lnTo>
                  <a:lnTo>
                    <a:pt x="78748" y="84836"/>
                  </a:lnTo>
                  <a:lnTo>
                    <a:pt x="78777" y="84778"/>
                  </a:lnTo>
                  <a:lnTo>
                    <a:pt x="78777" y="84689"/>
                  </a:lnTo>
                  <a:lnTo>
                    <a:pt x="78718" y="84660"/>
                  </a:lnTo>
                  <a:lnTo>
                    <a:pt x="78130" y="84483"/>
                  </a:lnTo>
                  <a:lnTo>
                    <a:pt x="77512" y="84307"/>
                  </a:lnTo>
                  <a:close/>
                  <a:moveTo>
                    <a:pt x="86102" y="84483"/>
                  </a:moveTo>
                  <a:lnTo>
                    <a:pt x="84866" y="84660"/>
                  </a:lnTo>
                  <a:lnTo>
                    <a:pt x="84808" y="84689"/>
                  </a:lnTo>
                  <a:lnTo>
                    <a:pt x="84778" y="84778"/>
                  </a:lnTo>
                  <a:lnTo>
                    <a:pt x="84808" y="84836"/>
                  </a:lnTo>
                  <a:lnTo>
                    <a:pt x="84896" y="84866"/>
                  </a:lnTo>
                  <a:lnTo>
                    <a:pt x="86131" y="84689"/>
                  </a:lnTo>
                  <a:lnTo>
                    <a:pt x="86190" y="84630"/>
                  </a:lnTo>
                  <a:lnTo>
                    <a:pt x="86220" y="84572"/>
                  </a:lnTo>
                  <a:lnTo>
                    <a:pt x="86190" y="84483"/>
                  </a:lnTo>
                  <a:close/>
                  <a:moveTo>
                    <a:pt x="79925" y="84895"/>
                  </a:moveTo>
                  <a:lnTo>
                    <a:pt x="79866" y="84925"/>
                  </a:lnTo>
                  <a:lnTo>
                    <a:pt x="79807" y="84983"/>
                  </a:lnTo>
                  <a:lnTo>
                    <a:pt x="79836" y="85072"/>
                  </a:lnTo>
                  <a:lnTo>
                    <a:pt x="79895" y="85101"/>
                  </a:lnTo>
                  <a:lnTo>
                    <a:pt x="80542" y="85189"/>
                  </a:lnTo>
                  <a:lnTo>
                    <a:pt x="81160" y="85248"/>
                  </a:lnTo>
                  <a:lnTo>
                    <a:pt x="81219" y="85219"/>
                  </a:lnTo>
                  <a:lnTo>
                    <a:pt x="81248" y="85131"/>
                  </a:lnTo>
                  <a:lnTo>
                    <a:pt x="81248" y="85072"/>
                  </a:lnTo>
                  <a:lnTo>
                    <a:pt x="81160" y="85042"/>
                  </a:lnTo>
                  <a:lnTo>
                    <a:pt x="80542" y="84983"/>
                  </a:lnTo>
                  <a:lnTo>
                    <a:pt x="79925" y="84895"/>
                  </a:lnTo>
                  <a:close/>
                  <a:moveTo>
                    <a:pt x="83631" y="84895"/>
                  </a:moveTo>
                  <a:lnTo>
                    <a:pt x="83013" y="84983"/>
                  </a:lnTo>
                  <a:lnTo>
                    <a:pt x="82396" y="85042"/>
                  </a:lnTo>
                  <a:lnTo>
                    <a:pt x="82337" y="85072"/>
                  </a:lnTo>
                  <a:lnTo>
                    <a:pt x="82307" y="85160"/>
                  </a:lnTo>
                  <a:lnTo>
                    <a:pt x="82337" y="85219"/>
                  </a:lnTo>
                  <a:lnTo>
                    <a:pt x="82396" y="85248"/>
                  </a:lnTo>
                  <a:lnTo>
                    <a:pt x="82425" y="85248"/>
                  </a:lnTo>
                  <a:lnTo>
                    <a:pt x="83043" y="85189"/>
                  </a:lnTo>
                  <a:lnTo>
                    <a:pt x="83660" y="85101"/>
                  </a:lnTo>
                  <a:lnTo>
                    <a:pt x="83749" y="85072"/>
                  </a:lnTo>
                  <a:lnTo>
                    <a:pt x="83749" y="84983"/>
                  </a:lnTo>
                  <a:lnTo>
                    <a:pt x="83719" y="84925"/>
                  </a:lnTo>
                  <a:lnTo>
                    <a:pt x="83631" y="848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0" name="Google Shape;220;p9"/>
          <p:cNvPicPr preferRelativeResize="0"/>
          <p:nvPr/>
        </p:nvPicPr>
        <p:blipFill rotWithShape="1">
          <a:blip r:embed="rId2">
            <a:alphaModFix/>
          </a:blip>
          <a:srcRect l="14821" t="14818" b="267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9"/>
          <p:cNvSpPr/>
          <p:nvPr/>
        </p:nvSpPr>
        <p:spPr>
          <a:xfrm>
            <a:off x="179925" y="180600"/>
            <a:ext cx="8784300" cy="4778100"/>
          </a:xfrm>
          <a:prstGeom prst="rect">
            <a:avLst/>
          </a:prstGeom>
          <a:noFill/>
          <a:ln w="19050" cap="flat" cmpd="dbl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1031850" y="745125"/>
            <a:ext cx="7080300" cy="10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>
            <a:spLocks noGrp="1"/>
          </p:cNvSpPr>
          <p:nvPr>
            <p:ph type="pic" idx="2"/>
          </p:nvPr>
        </p:nvSpPr>
        <p:spPr>
          <a:xfrm>
            <a:off x="-25" y="-13725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11"/>
          <p:cNvSpPr txBox="1">
            <a:spLocks noGrp="1"/>
          </p:cNvSpPr>
          <p:nvPr>
            <p:ph type="title"/>
          </p:nvPr>
        </p:nvSpPr>
        <p:spPr>
          <a:xfrm>
            <a:off x="1812600" y="4007025"/>
            <a:ext cx="5518800" cy="597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pectral SemiBold"/>
              <a:buNone/>
              <a:defRPr sz="3500">
                <a:solidFill>
                  <a:schemeClr val="dk1"/>
                </a:solidFill>
                <a:latin typeface="Spectral SemiBold"/>
                <a:ea typeface="Spectral SemiBold"/>
                <a:cs typeface="Spectral SemiBold"/>
                <a:sym typeface="Spectral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8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580730" y="1961950"/>
            <a:ext cx="2881216" cy="3324490"/>
            <a:chOff x="-606500" y="4476525"/>
            <a:chExt cx="3111800" cy="3590550"/>
          </a:xfrm>
        </p:grpSpPr>
        <p:sp>
          <p:nvSpPr>
            <p:cNvPr id="1284" name="Google Shape;1284;p35"/>
            <p:cNvSpPr/>
            <p:nvPr/>
          </p:nvSpPr>
          <p:spPr>
            <a:xfrm>
              <a:off x="1036600" y="5317725"/>
              <a:ext cx="1010500" cy="259925"/>
            </a:xfrm>
            <a:custGeom>
              <a:avLst/>
              <a:gdLst/>
              <a:ahLst/>
              <a:cxnLst/>
              <a:rect l="l" t="t" r="r" b="b"/>
              <a:pathLst>
                <a:path w="40420" h="10397" extrusionOk="0">
                  <a:moveTo>
                    <a:pt x="68" y="1"/>
                  </a:moveTo>
                  <a:lnTo>
                    <a:pt x="0" y="69"/>
                  </a:lnTo>
                  <a:lnTo>
                    <a:pt x="68" y="206"/>
                  </a:lnTo>
                  <a:lnTo>
                    <a:pt x="137" y="274"/>
                  </a:lnTo>
                  <a:lnTo>
                    <a:pt x="32554" y="10396"/>
                  </a:lnTo>
                  <a:lnTo>
                    <a:pt x="32623" y="10396"/>
                  </a:lnTo>
                  <a:lnTo>
                    <a:pt x="37615" y="9781"/>
                  </a:lnTo>
                  <a:lnTo>
                    <a:pt x="37684" y="9712"/>
                  </a:lnTo>
                  <a:lnTo>
                    <a:pt x="40351" y="7934"/>
                  </a:lnTo>
                  <a:lnTo>
                    <a:pt x="40419" y="7866"/>
                  </a:lnTo>
                  <a:lnTo>
                    <a:pt x="40419" y="7797"/>
                  </a:lnTo>
                  <a:lnTo>
                    <a:pt x="40351" y="7729"/>
                  </a:lnTo>
                  <a:lnTo>
                    <a:pt x="40214" y="7729"/>
                  </a:lnTo>
                  <a:lnTo>
                    <a:pt x="37547" y="9507"/>
                  </a:lnTo>
                  <a:lnTo>
                    <a:pt x="32623" y="1012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1040000" y="4642375"/>
              <a:ext cx="51325" cy="2034650"/>
            </a:xfrm>
            <a:custGeom>
              <a:avLst/>
              <a:gdLst/>
              <a:ahLst/>
              <a:cxnLst/>
              <a:rect l="l" t="t" r="r" b="b"/>
              <a:pathLst>
                <a:path w="2053" h="81386" extrusionOk="0">
                  <a:moveTo>
                    <a:pt x="1" y="0"/>
                  </a:moveTo>
                  <a:lnTo>
                    <a:pt x="1" y="81386"/>
                  </a:lnTo>
                  <a:lnTo>
                    <a:pt x="2053" y="81386"/>
                  </a:lnTo>
                  <a:lnTo>
                    <a:pt x="2053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1048550" y="4481650"/>
              <a:ext cx="430900" cy="179550"/>
            </a:xfrm>
            <a:custGeom>
              <a:avLst/>
              <a:gdLst/>
              <a:ahLst/>
              <a:cxnLst/>
              <a:rect l="l" t="t" r="r" b="b"/>
              <a:pathLst>
                <a:path w="17236" h="7182" extrusionOk="0">
                  <a:moveTo>
                    <a:pt x="2531" y="1"/>
                  </a:moveTo>
                  <a:lnTo>
                    <a:pt x="1711" y="69"/>
                  </a:lnTo>
                  <a:lnTo>
                    <a:pt x="822" y="138"/>
                  </a:lnTo>
                  <a:lnTo>
                    <a:pt x="1" y="274"/>
                  </a:lnTo>
                  <a:lnTo>
                    <a:pt x="1" y="2394"/>
                  </a:lnTo>
                  <a:lnTo>
                    <a:pt x="69" y="7182"/>
                  </a:lnTo>
                  <a:lnTo>
                    <a:pt x="2258" y="7045"/>
                  </a:lnTo>
                  <a:lnTo>
                    <a:pt x="4515" y="6840"/>
                  </a:lnTo>
                  <a:lnTo>
                    <a:pt x="6703" y="6566"/>
                  </a:lnTo>
                  <a:lnTo>
                    <a:pt x="8892" y="6224"/>
                  </a:lnTo>
                  <a:lnTo>
                    <a:pt x="11012" y="5746"/>
                  </a:lnTo>
                  <a:lnTo>
                    <a:pt x="13132" y="5130"/>
                  </a:lnTo>
                  <a:lnTo>
                    <a:pt x="15184" y="4446"/>
                  </a:lnTo>
                  <a:lnTo>
                    <a:pt x="17235" y="3625"/>
                  </a:lnTo>
                  <a:lnTo>
                    <a:pt x="15936" y="3352"/>
                  </a:lnTo>
                  <a:lnTo>
                    <a:pt x="14705" y="2942"/>
                  </a:lnTo>
                  <a:lnTo>
                    <a:pt x="12038" y="2052"/>
                  </a:lnTo>
                  <a:lnTo>
                    <a:pt x="9439" y="1095"/>
                  </a:lnTo>
                  <a:lnTo>
                    <a:pt x="8139" y="753"/>
                  </a:lnTo>
                  <a:lnTo>
                    <a:pt x="6908" y="479"/>
                  </a:lnTo>
                  <a:lnTo>
                    <a:pt x="5199" y="206"/>
                  </a:lnTo>
                  <a:lnTo>
                    <a:pt x="3420" y="69"/>
                  </a:lnTo>
                  <a:lnTo>
                    <a:pt x="2531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1053700" y="4864650"/>
              <a:ext cx="506100" cy="299225"/>
            </a:xfrm>
            <a:custGeom>
              <a:avLst/>
              <a:gdLst/>
              <a:ahLst/>
              <a:cxnLst/>
              <a:rect l="l" t="t" r="r" b="b"/>
              <a:pathLst>
                <a:path w="20244" h="11969" extrusionOk="0">
                  <a:moveTo>
                    <a:pt x="68" y="0"/>
                  </a:moveTo>
                  <a:lnTo>
                    <a:pt x="0" y="69"/>
                  </a:lnTo>
                  <a:lnTo>
                    <a:pt x="0" y="205"/>
                  </a:lnTo>
                  <a:lnTo>
                    <a:pt x="0" y="274"/>
                  </a:lnTo>
                  <a:lnTo>
                    <a:pt x="20039" y="11969"/>
                  </a:lnTo>
                  <a:lnTo>
                    <a:pt x="20107" y="11969"/>
                  </a:lnTo>
                  <a:lnTo>
                    <a:pt x="20244" y="11900"/>
                  </a:lnTo>
                  <a:lnTo>
                    <a:pt x="20244" y="11832"/>
                  </a:lnTo>
                  <a:lnTo>
                    <a:pt x="20175" y="11695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393725" y="4845850"/>
              <a:ext cx="1261825" cy="333425"/>
            </a:xfrm>
            <a:custGeom>
              <a:avLst/>
              <a:gdLst/>
              <a:ahLst/>
              <a:cxnLst/>
              <a:rect l="l" t="t" r="r" b="b"/>
              <a:pathLst>
                <a:path w="50473" h="13337" extrusionOk="0">
                  <a:moveTo>
                    <a:pt x="26057" y="0"/>
                  </a:moveTo>
                  <a:lnTo>
                    <a:pt x="68" y="9780"/>
                  </a:lnTo>
                  <a:lnTo>
                    <a:pt x="0" y="9848"/>
                  </a:lnTo>
                  <a:lnTo>
                    <a:pt x="0" y="9917"/>
                  </a:lnTo>
                  <a:lnTo>
                    <a:pt x="0" y="9985"/>
                  </a:lnTo>
                  <a:lnTo>
                    <a:pt x="68" y="10053"/>
                  </a:lnTo>
                  <a:lnTo>
                    <a:pt x="8002" y="10669"/>
                  </a:lnTo>
                  <a:lnTo>
                    <a:pt x="25168" y="11900"/>
                  </a:lnTo>
                  <a:lnTo>
                    <a:pt x="35769" y="12584"/>
                  </a:lnTo>
                  <a:lnTo>
                    <a:pt x="42881" y="13063"/>
                  </a:lnTo>
                  <a:lnTo>
                    <a:pt x="47258" y="13268"/>
                  </a:lnTo>
                  <a:lnTo>
                    <a:pt x="49515" y="13336"/>
                  </a:lnTo>
                  <a:lnTo>
                    <a:pt x="50336" y="13336"/>
                  </a:lnTo>
                  <a:lnTo>
                    <a:pt x="50473" y="13268"/>
                  </a:lnTo>
                  <a:lnTo>
                    <a:pt x="50473" y="13199"/>
                  </a:lnTo>
                  <a:lnTo>
                    <a:pt x="50473" y="13131"/>
                  </a:lnTo>
                  <a:lnTo>
                    <a:pt x="50404" y="12994"/>
                  </a:lnTo>
                  <a:lnTo>
                    <a:pt x="27015" y="68"/>
                  </a:lnTo>
                  <a:lnTo>
                    <a:pt x="26946" y="68"/>
                  </a:lnTo>
                  <a:lnTo>
                    <a:pt x="26809" y="137"/>
                  </a:lnTo>
                  <a:lnTo>
                    <a:pt x="26809" y="205"/>
                  </a:lnTo>
                  <a:lnTo>
                    <a:pt x="26878" y="274"/>
                  </a:lnTo>
                  <a:lnTo>
                    <a:pt x="49994" y="13063"/>
                  </a:lnTo>
                  <a:lnTo>
                    <a:pt x="49994" y="13063"/>
                  </a:lnTo>
                  <a:lnTo>
                    <a:pt x="47532" y="12994"/>
                  </a:lnTo>
                  <a:lnTo>
                    <a:pt x="43086" y="12789"/>
                  </a:lnTo>
                  <a:lnTo>
                    <a:pt x="30161" y="11968"/>
                  </a:lnTo>
                  <a:lnTo>
                    <a:pt x="14841" y="10874"/>
                  </a:lnTo>
                  <a:lnTo>
                    <a:pt x="752" y="9848"/>
                  </a:lnTo>
                  <a:lnTo>
                    <a:pt x="26125" y="274"/>
                  </a:lnTo>
                  <a:lnTo>
                    <a:pt x="26194" y="205"/>
                  </a:lnTo>
                  <a:lnTo>
                    <a:pt x="26262" y="68"/>
                  </a:lnTo>
                  <a:lnTo>
                    <a:pt x="26125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80925" y="4876625"/>
              <a:ext cx="569375" cy="224000"/>
            </a:xfrm>
            <a:custGeom>
              <a:avLst/>
              <a:gdLst/>
              <a:ahLst/>
              <a:cxnLst/>
              <a:rect l="l" t="t" r="r" b="b"/>
              <a:pathLst>
                <a:path w="22775" h="8960" extrusionOk="0">
                  <a:moveTo>
                    <a:pt x="22501" y="0"/>
                  </a:moveTo>
                  <a:lnTo>
                    <a:pt x="21201" y="410"/>
                  </a:lnTo>
                  <a:lnTo>
                    <a:pt x="17782" y="1710"/>
                  </a:lnTo>
                  <a:lnTo>
                    <a:pt x="11285" y="4240"/>
                  </a:lnTo>
                  <a:lnTo>
                    <a:pt x="68" y="8686"/>
                  </a:lnTo>
                  <a:lnTo>
                    <a:pt x="0" y="8822"/>
                  </a:lnTo>
                  <a:lnTo>
                    <a:pt x="0" y="8891"/>
                  </a:lnTo>
                  <a:lnTo>
                    <a:pt x="68" y="8959"/>
                  </a:lnTo>
                  <a:lnTo>
                    <a:pt x="205" y="8959"/>
                  </a:lnTo>
                  <a:lnTo>
                    <a:pt x="13336" y="3762"/>
                  </a:lnTo>
                  <a:lnTo>
                    <a:pt x="19628" y="1299"/>
                  </a:lnTo>
                  <a:lnTo>
                    <a:pt x="21680" y="547"/>
                  </a:lnTo>
                  <a:lnTo>
                    <a:pt x="22637" y="205"/>
                  </a:lnTo>
                  <a:lnTo>
                    <a:pt x="22706" y="205"/>
                  </a:lnTo>
                  <a:lnTo>
                    <a:pt x="22774" y="68"/>
                  </a:lnTo>
                  <a:lnTo>
                    <a:pt x="22706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619400" y="4874900"/>
              <a:ext cx="822425" cy="288975"/>
            </a:xfrm>
            <a:custGeom>
              <a:avLst/>
              <a:gdLst/>
              <a:ahLst/>
              <a:cxnLst/>
              <a:rect l="l" t="t" r="r" b="b"/>
              <a:pathLst>
                <a:path w="32897" h="11559" extrusionOk="0">
                  <a:moveTo>
                    <a:pt x="17509" y="1"/>
                  </a:moveTo>
                  <a:lnTo>
                    <a:pt x="17440" y="69"/>
                  </a:lnTo>
                  <a:lnTo>
                    <a:pt x="69" y="9302"/>
                  </a:lnTo>
                  <a:lnTo>
                    <a:pt x="1" y="9439"/>
                  </a:lnTo>
                  <a:lnTo>
                    <a:pt x="1" y="9507"/>
                  </a:lnTo>
                  <a:lnTo>
                    <a:pt x="69" y="9575"/>
                  </a:lnTo>
                  <a:lnTo>
                    <a:pt x="206" y="9575"/>
                  </a:lnTo>
                  <a:lnTo>
                    <a:pt x="17440" y="343"/>
                  </a:lnTo>
                  <a:lnTo>
                    <a:pt x="32692" y="11559"/>
                  </a:lnTo>
                  <a:lnTo>
                    <a:pt x="32760" y="11559"/>
                  </a:lnTo>
                  <a:lnTo>
                    <a:pt x="32897" y="11490"/>
                  </a:lnTo>
                  <a:lnTo>
                    <a:pt x="32897" y="11422"/>
                  </a:lnTo>
                  <a:lnTo>
                    <a:pt x="32828" y="11285"/>
                  </a:lnTo>
                  <a:lnTo>
                    <a:pt x="17577" y="69"/>
                  </a:lnTo>
                  <a:lnTo>
                    <a:pt x="17509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8175" y="5148475"/>
              <a:ext cx="1263550" cy="1032725"/>
            </a:xfrm>
            <a:custGeom>
              <a:avLst/>
              <a:gdLst/>
              <a:ahLst/>
              <a:cxnLst/>
              <a:rect l="l" t="t" r="r" b="b"/>
              <a:pathLst>
                <a:path w="50542" h="41309" extrusionOk="0">
                  <a:moveTo>
                    <a:pt x="0" y="0"/>
                  </a:moveTo>
                  <a:lnTo>
                    <a:pt x="753" y="2531"/>
                  </a:lnTo>
                  <a:lnTo>
                    <a:pt x="1436" y="4993"/>
                  </a:lnTo>
                  <a:lnTo>
                    <a:pt x="1915" y="7455"/>
                  </a:lnTo>
                  <a:lnTo>
                    <a:pt x="2394" y="9917"/>
                  </a:lnTo>
                  <a:lnTo>
                    <a:pt x="2668" y="12379"/>
                  </a:lnTo>
                  <a:lnTo>
                    <a:pt x="2941" y="14773"/>
                  </a:lnTo>
                  <a:lnTo>
                    <a:pt x="3078" y="17166"/>
                  </a:lnTo>
                  <a:lnTo>
                    <a:pt x="3078" y="19560"/>
                  </a:lnTo>
                  <a:lnTo>
                    <a:pt x="3078" y="22227"/>
                  </a:lnTo>
                  <a:lnTo>
                    <a:pt x="2873" y="24963"/>
                  </a:lnTo>
                  <a:lnTo>
                    <a:pt x="2599" y="27630"/>
                  </a:lnTo>
                  <a:lnTo>
                    <a:pt x="2257" y="30297"/>
                  </a:lnTo>
                  <a:lnTo>
                    <a:pt x="1847" y="32896"/>
                  </a:lnTo>
                  <a:lnTo>
                    <a:pt x="1300" y="35495"/>
                  </a:lnTo>
                  <a:lnTo>
                    <a:pt x="684" y="38094"/>
                  </a:lnTo>
                  <a:lnTo>
                    <a:pt x="0" y="40693"/>
                  </a:lnTo>
                  <a:lnTo>
                    <a:pt x="46506" y="41308"/>
                  </a:lnTo>
                  <a:lnTo>
                    <a:pt x="47395" y="39325"/>
                  </a:lnTo>
                  <a:lnTo>
                    <a:pt x="48148" y="37342"/>
                  </a:lnTo>
                  <a:lnTo>
                    <a:pt x="48831" y="35290"/>
                  </a:lnTo>
                  <a:lnTo>
                    <a:pt x="49447" y="33170"/>
                  </a:lnTo>
                  <a:lnTo>
                    <a:pt x="49857" y="30981"/>
                  </a:lnTo>
                  <a:lnTo>
                    <a:pt x="50199" y="28724"/>
                  </a:lnTo>
                  <a:lnTo>
                    <a:pt x="50473" y="26399"/>
                  </a:lnTo>
                  <a:lnTo>
                    <a:pt x="50541" y="24074"/>
                  </a:lnTo>
                  <a:lnTo>
                    <a:pt x="50541" y="21612"/>
                  </a:lnTo>
                  <a:lnTo>
                    <a:pt x="50404" y="19150"/>
                  </a:lnTo>
                  <a:lnTo>
                    <a:pt x="50062" y="16551"/>
                  </a:lnTo>
                  <a:lnTo>
                    <a:pt x="49652" y="13952"/>
                  </a:lnTo>
                  <a:lnTo>
                    <a:pt x="49105" y="11216"/>
                  </a:lnTo>
                  <a:lnTo>
                    <a:pt x="48421" y="8481"/>
                  </a:lnTo>
                  <a:lnTo>
                    <a:pt x="47532" y="5608"/>
                  </a:lnTo>
                  <a:lnTo>
                    <a:pt x="46506" y="2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333875" y="5076650"/>
              <a:ext cx="1369550" cy="114575"/>
            </a:xfrm>
            <a:custGeom>
              <a:avLst/>
              <a:gdLst/>
              <a:ahLst/>
              <a:cxnLst/>
              <a:rect l="l" t="t" r="r" b="b"/>
              <a:pathLst>
                <a:path w="54782" h="4583" extrusionOk="0">
                  <a:moveTo>
                    <a:pt x="342" y="1"/>
                  </a:moveTo>
                  <a:lnTo>
                    <a:pt x="206" y="69"/>
                  </a:lnTo>
                  <a:lnTo>
                    <a:pt x="69" y="206"/>
                  </a:lnTo>
                  <a:lnTo>
                    <a:pt x="69" y="343"/>
                  </a:lnTo>
                  <a:lnTo>
                    <a:pt x="0" y="1027"/>
                  </a:lnTo>
                  <a:lnTo>
                    <a:pt x="0" y="1163"/>
                  </a:lnTo>
                  <a:lnTo>
                    <a:pt x="137" y="1300"/>
                  </a:lnTo>
                  <a:lnTo>
                    <a:pt x="206" y="1369"/>
                  </a:lnTo>
                  <a:lnTo>
                    <a:pt x="342" y="1437"/>
                  </a:lnTo>
                  <a:lnTo>
                    <a:pt x="54303" y="4583"/>
                  </a:lnTo>
                  <a:lnTo>
                    <a:pt x="54440" y="4583"/>
                  </a:lnTo>
                  <a:lnTo>
                    <a:pt x="54576" y="4515"/>
                  </a:lnTo>
                  <a:lnTo>
                    <a:pt x="54645" y="4446"/>
                  </a:lnTo>
                  <a:lnTo>
                    <a:pt x="54713" y="4309"/>
                  </a:lnTo>
                  <a:lnTo>
                    <a:pt x="54782" y="3557"/>
                  </a:lnTo>
                  <a:lnTo>
                    <a:pt x="54713" y="3420"/>
                  </a:lnTo>
                  <a:lnTo>
                    <a:pt x="54645" y="3352"/>
                  </a:lnTo>
                  <a:lnTo>
                    <a:pt x="54576" y="3215"/>
                  </a:lnTo>
                  <a:lnTo>
                    <a:pt x="54371" y="321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1045150" y="5637475"/>
              <a:ext cx="104300" cy="254775"/>
            </a:xfrm>
            <a:custGeom>
              <a:avLst/>
              <a:gdLst/>
              <a:ahLst/>
              <a:cxnLst/>
              <a:rect l="l" t="t" r="r" b="b"/>
              <a:pathLst>
                <a:path w="4172" h="10191" extrusionOk="0">
                  <a:moveTo>
                    <a:pt x="1778" y="0"/>
                  </a:moveTo>
                  <a:lnTo>
                    <a:pt x="1505" y="2530"/>
                  </a:lnTo>
                  <a:lnTo>
                    <a:pt x="1094" y="5061"/>
                  </a:lnTo>
                  <a:lnTo>
                    <a:pt x="616" y="7660"/>
                  </a:lnTo>
                  <a:lnTo>
                    <a:pt x="410" y="8549"/>
                  </a:lnTo>
                  <a:lnTo>
                    <a:pt x="68" y="9506"/>
                  </a:lnTo>
                  <a:lnTo>
                    <a:pt x="0" y="9712"/>
                  </a:lnTo>
                  <a:lnTo>
                    <a:pt x="68" y="9985"/>
                  </a:lnTo>
                  <a:lnTo>
                    <a:pt x="205" y="10122"/>
                  </a:lnTo>
                  <a:lnTo>
                    <a:pt x="410" y="10190"/>
                  </a:lnTo>
                  <a:lnTo>
                    <a:pt x="3762" y="10190"/>
                  </a:lnTo>
                  <a:lnTo>
                    <a:pt x="3967" y="10122"/>
                  </a:lnTo>
                  <a:lnTo>
                    <a:pt x="4104" y="9985"/>
                  </a:lnTo>
                  <a:lnTo>
                    <a:pt x="4172" y="9712"/>
                  </a:lnTo>
                  <a:lnTo>
                    <a:pt x="4172" y="9506"/>
                  </a:lnTo>
                  <a:lnTo>
                    <a:pt x="3830" y="8549"/>
                  </a:lnTo>
                  <a:lnTo>
                    <a:pt x="3556" y="7660"/>
                  </a:lnTo>
                  <a:lnTo>
                    <a:pt x="3078" y="5061"/>
                  </a:lnTo>
                  <a:lnTo>
                    <a:pt x="2667" y="253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1045150" y="5381000"/>
              <a:ext cx="104300" cy="256500"/>
            </a:xfrm>
            <a:custGeom>
              <a:avLst/>
              <a:gdLst/>
              <a:ahLst/>
              <a:cxnLst/>
              <a:rect l="l" t="t" r="r" b="b"/>
              <a:pathLst>
                <a:path w="4172" h="10260" extrusionOk="0">
                  <a:moveTo>
                    <a:pt x="410" y="0"/>
                  </a:moveTo>
                  <a:lnTo>
                    <a:pt x="205" y="69"/>
                  </a:lnTo>
                  <a:lnTo>
                    <a:pt x="68" y="206"/>
                  </a:lnTo>
                  <a:lnTo>
                    <a:pt x="0" y="479"/>
                  </a:lnTo>
                  <a:lnTo>
                    <a:pt x="68" y="684"/>
                  </a:lnTo>
                  <a:lnTo>
                    <a:pt x="410" y="1642"/>
                  </a:lnTo>
                  <a:lnTo>
                    <a:pt x="616" y="2531"/>
                  </a:lnTo>
                  <a:lnTo>
                    <a:pt x="1094" y="5130"/>
                  </a:lnTo>
                  <a:lnTo>
                    <a:pt x="1505" y="7660"/>
                  </a:lnTo>
                  <a:lnTo>
                    <a:pt x="1778" y="10259"/>
                  </a:lnTo>
                  <a:lnTo>
                    <a:pt x="2394" y="10259"/>
                  </a:lnTo>
                  <a:lnTo>
                    <a:pt x="2667" y="7660"/>
                  </a:lnTo>
                  <a:lnTo>
                    <a:pt x="3078" y="5130"/>
                  </a:lnTo>
                  <a:lnTo>
                    <a:pt x="3556" y="2531"/>
                  </a:lnTo>
                  <a:lnTo>
                    <a:pt x="3830" y="1642"/>
                  </a:lnTo>
                  <a:lnTo>
                    <a:pt x="4172" y="684"/>
                  </a:lnTo>
                  <a:lnTo>
                    <a:pt x="4172" y="479"/>
                  </a:lnTo>
                  <a:lnTo>
                    <a:pt x="4104" y="206"/>
                  </a:lnTo>
                  <a:lnTo>
                    <a:pt x="3967" y="69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860475" y="5579325"/>
              <a:ext cx="237700" cy="114575"/>
            </a:xfrm>
            <a:custGeom>
              <a:avLst/>
              <a:gdLst/>
              <a:ahLst/>
              <a:cxnLst/>
              <a:rect l="l" t="t" r="r" b="b"/>
              <a:pathLst>
                <a:path w="9508" h="4583" extrusionOk="0">
                  <a:moveTo>
                    <a:pt x="411" y="1"/>
                  </a:moveTo>
                  <a:lnTo>
                    <a:pt x="206" y="69"/>
                  </a:lnTo>
                  <a:lnTo>
                    <a:pt x="69" y="274"/>
                  </a:lnTo>
                  <a:lnTo>
                    <a:pt x="1" y="479"/>
                  </a:lnTo>
                  <a:lnTo>
                    <a:pt x="1" y="4104"/>
                  </a:lnTo>
                  <a:lnTo>
                    <a:pt x="69" y="4309"/>
                  </a:lnTo>
                  <a:lnTo>
                    <a:pt x="206" y="4515"/>
                  </a:lnTo>
                  <a:lnTo>
                    <a:pt x="411" y="4583"/>
                  </a:lnTo>
                  <a:lnTo>
                    <a:pt x="685" y="4515"/>
                  </a:lnTo>
                  <a:lnTo>
                    <a:pt x="1505" y="4104"/>
                  </a:lnTo>
                  <a:lnTo>
                    <a:pt x="2395" y="3899"/>
                  </a:lnTo>
                  <a:lnTo>
                    <a:pt x="4788" y="3352"/>
                  </a:lnTo>
                  <a:lnTo>
                    <a:pt x="7113" y="2942"/>
                  </a:lnTo>
                  <a:lnTo>
                    <a:pt x="9507" y="2600"/>
                  </a:lnTo>
                  <a:lnTo>
                    <a:pt x="9507" y="1984"/>
                  </a:lnTo>
                  <a:lnTo>
                    <a:pt x="7113" y="1642"/>
                  </a:lnTo>
                  <a:lnTo>
                    <a:pt x="4788" y="1232"/>
                  </a:lnTo>
                  <a:lnTo>
                    <a:pt x="2395" y="685"/>
                  </a:lnTo>
                  <a:lnTo>
                    <a:pt x="1505" y="479"/>
                  </a:lnTo>
                  <a:lnTo>
                    <a:pt x="685" y="6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1098150" y="5579325"/>
              <a:ext cx="235975" cy="114575"/>
            </a:xfrm>
            <a:custGeom>
              <a:avLst/>
              <a:gdLst/>
              <a:ahLst/>
              <a:cxnLst/>
              <a:rect l="l" t="t" r="r" b="b"/>
              <a:pathLst>
                <a:path w="9439" h="4583" extrusionOk="0">
                  <a:moveTo>
                    <a:pt x="9028" y="1"/>
                  </a:moveTo>
                  <a:lnTo>
                    <a:pt x="8823" y="69"/>
                  </a:lnTo>
                  <a:lnTo>
                    <a:pt x="7934" y="479"/>
                  </a:lnTo>
                  <a:lnTo>
                    <a:pt x="7044" y="685"/>
                  </a:lnTo>
                  <a:lnTo>
                    <a:pt x="4719" y="1232"/>
                  </a:lnTo>
                  <a:lnTo>
                    <a:pt x="2325" y="1642"/>
                  </a:lnTo>
                  <a:lnTo>
                    <a:pt x="0" y="1984"/>
                  </a:lnTo>
                  <a:lnTo>
                    <a:pt x="0" y="2600"/>
                  </a:lnTo>
                  <a:lnTo>
                    <a:pt x="2325" y="2942"/>
                  </a:lnTo>
                  <a:lnTo>
                    <a:pt x="4719" y="3352"/>
                  </a:lnTo>
                  <a:lnTo>
                    <a:pt x="7044" y="3899"/>
                  </a:lnTo>
                  <a:lnTo>
                    <a:pt x="7934" y="4104"/>
                  </a:lnTo>
                  <a:lnTo>
                    <a:pt x="8823" y="4515"/>
                  </a:lnTo>
                  <a:lnTo>
                    <a:pt x="9028" y="4583"/>
                  </a:lnTo>
                  <a:lnTo>
                    <a:pt x="9233" y="4515"/>
                  </a:lnTo>
                  <a:lnTo>
                    <a:pt x="9370" y="4309"/>
                  </a:lnTo>
                  <a:lnTo>
                    <a:pt x="9438" y="4104"/>
                  </a:lnTo>
                  <a:lnTo>
                    <a:pt x="9438" y="479"/>
                  </a:lnTo>
                  <a:lnTo>
                    <a:pt x="9370" y="274"/>
                  </a:lnTo>
                  <a:lnTo>
                    <a:pt x="9233" y="69"/>
                  </a:lnTo>
                  <a:lnTo>
                    <a:pt x="9028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03150" y="5191200"/>
              <a:ext cx="1152400" cy="952375"/>
            </a:xfrm>
            <a:custGeom>
              <a:avLst/>
              <a:gdLst/>
              <a:ahLst/>
              <a:cxnLst/>
              <a:rect l="l" t="t" r="r" b="b"/>
              <a:pathLst>
                <a:path w="46096" h="38095" extrusionOk="0">
                  <a:moveTo>
                    <a:pt x="3009" y="275"/>
                  </a:moveTo>
                  <a:lnTo>
                    <a:pt x="40488" y="2395"/>
                  </a:lnTo>
                  <a:lnTo>
                    <a:pt x="40624" y="2737"/>
                  </a:lnTo>
                  <a:lnTo>
                    <a:pt x="40830" y="3010"/>
                  </a:lnTo>
                  <a:lnTo>
                    <a:pt x="41103" y="3284"/>
                  </a:lnTo>
                  <a:lnTo>
                    <a:pt x="41377" y="3489"/>
                  </a:lnTo>
                  <a:lnTo>
                    <a:pt x="41650" y="3694"/>
                  </a:lnTo>
                  <a:lnTo>
                    <a:pt x="41992" y="3831"/>
                  </a:lnTo>
                  <a:lnTo>
                    <a:pt x="42334" y="3968"/>
                  </a:lnTo>
                  <a:lnTo>
                    <a:pt x="42676" y="4036"/>
                  </a:lnTo>
                  <a:lnTo>
                    <a:pt x="43428" y="6293"/>
                  </a:lnTo>
                  <a:lnTo>
                    <a:pt x="44044" y="8481"/>
                  </a:lnTo>
                  <a:lnTo>
                    <a:pt x="44591" y="10738"/>
                  </a:lnTo>
                  <a:lnTo>
                    <a:pt x="45070" y="12858"/>
                  </a:lnTo>
                  <a:lnTo>
                    <a:pt x="45412" y="14979"/>
                  </a:lnTo>
                  <a:lnTo>
                    <a:pt x="45617" y="17099"/>
                  </a:lnTo>
                  <a:lnTo>
                    <a:pt x="45822" y="19150"/>
                  </a:lnTo>
                  <a:lnTo>
                    <a:pt x="45822" y="21202"/>
                  </a:lnTo>
                  <a:lnTo>
                    <a:pt x="45822" y="23186"/>
                  </a:lnTo>
                  <a:lnTo>
                    <a:pt x="45685" y="25169"/>
                  </a:lnTo>
                  <a:lnTo>
                    <a:pt x="45412" y="27084"/>
                  </a:lnTo>
                  <a:lnTo>
                    <a:pt x="45138" y="28999"/>
                  </a:lnTo>
                  <a:lnTo>
                    <a:pt x="44659" y="30914"/>
                  </a:lnTo>
                  <a:lnTo>
                    <a:pt x="44181" y="32760"/>
                  </a:lnTo>
                  <a:lnTo>
                    <a:pt x="43565" y="34607"/>
                  </a:lnTo>
                  <a:lnTo>
                    <a:pt x="42813" y="36385"/>
                  </a:lnTo>
                  <a:lnTo>
                    <a:pt x="42471" y="36453"/>
                  </a:lnTo>
                  <a:lnTo>
                    <a:pt x="42129" y="36522"/>
                  </a:lnTo>
                  <a:lnTo>
                    <a:pt x="41787" y="36659"/>
                  </a:lnTo>
                  <a:lnTo>
                    <a:pt x="41445" y="36795"/>
                  </a:lnTo>
                  <a:lnTo>
                    <a:pt x="41171" y="37001"/>
                  </a:lnTo>
                  <a:lnTo>
                    <a:pt x="40898" y="37274"/>
                  </a:lnTo>
                  <a:lnTo>
                    <a:pt x="40693" y="37548"/>
                  </a:lnTo>
                  <a:lnTo>
                    <a:pt x="40488" y="37821"/>
                  </a:lnTo>
                  <a:lnTo>
                    <a:pt x="2599" y="37342"/>
                  </a:lnTo>
                  <a:lnTo>
                    <a:pt x="2667" y="36864"/>
                  </a:lnTo>
                  <a:lnTo>
                    <a:pt x="2599" y="36385"/>
                  </a:lnTo>
                  <a:lnTo>
                    <a:pt x="2394" y="35906"/>
                  </a:lnTo>
                  <a:lnTo>
                    <a:pt x="2189" y="35496"/>
                  </a:lnTo>
                  <a:lnTo>
                    <a:pt x="1778" y="35086"/>
                  </a:lnTo>
                  <a:lnTo>
                    <a:pt x="1300" y="34812"/>
                  </a:lnTo>
                  <a:lnTo>
                    <a:pt x="821" y="34607"/>
                  </a:lnTo>
                  <a:lnTo>
                    <a:pt x="274" y="34538"/>
                  </a:lnTo>
                  <a:lnTo>
                    <a:pt x="752" y="32418"/>
                  </a:lnTo>
                  <a:lnTo>
                    <a:pt x="1163" y="30298"/>
                  </a:lnTo>
                  <a:lnTo>
                    <a:pt x="1573" y="28246"/>
                  </a:lnTo>
                  <a:lnTo>
                    <a:pt x="1847" y="26195"/>
                  </a:lnTo>
                  <a:lnTo>
                    <a:pt x="2052" y="24211"/>
                  </a:lnTo>
                  <a:lnTo>
                    <a:pt x="2257" y="22228"/>
                  </a:lnTo>
                  <a:lnTo>
                    <a:pt x="2325" y="20245"/>
                  </a:lnTo>
                  <a:lnTo>
                    <a:pt x="2394" y="18261"/>
                  </a:lnTo>
                  <a:lnTo>
                    <a:pt x="2394" y="16346"/>
                  </a:lnTo>
                  <a:lnTo>
                    <a:pt x="2325" y="14431"/>
                  </a:lnTo>
                  <a:lnTo>
                    <a:pt x="2120" y="12517"/>
                  </a:lnTo>
                  <a:lnTo>
                    <a:pt x="1915" y="10602"/>
                  </a:lnTo>
                  <a:lnTo>
                    <a:pt x="1642" y="8755"/>
                  </a:lnTo>
                  <a:lnTo>
                    <a:pt x="1300" y="6840"/>
                  </a:lnTo>
                  <a:lnTo>
                    <a:pt x="958" y="4994"/>
                  </a:lnTo>
                  <a:lnTo>
                    <a:pt x="479" y="3079"/>
                  </a:lnTo>
                  <a:lnTo>
                    <a:pt x="1026" y="3010"/>
                  </a:lnTo>
                  <a:lnTo>
                    <a:pt x="1573" y="2873"/>
                  </a:lnTo>
                  <a:lnTo>
                    <a:pt x="2052" y="2531"/>
                  </a:lnTo>
                  <a:lnTo>
                    <a:pt x="2462" y="2189"/>
                  </a:lnTo>
                  <a:lnTo>
                    <a:pt x="2736" y="1711"/>
                  </a:lnTo>
                  <a:lnTo>
                    <a:pt x="2941" y="1232"/>
                  </a:lnTo>
                  <a:lnTo>
                    <a:pt x="3009" y="753"/>
                  </a:lnTo>
                  <a:lnTo>
                    <a:pt x="3009" y="275"/>
                  </a:lnTo>
                  <a:close/>
                  <a:moveTo>
                    <a:pt x="2736" y="1"/>
                  </a:moveTo>
                  <a:lnTo>
                    <a:pt x="2667" y="138"/>
                  </a:lnTo>
                  <a:lnTo>
                    <a:pt x="2736" y="616"/>
                  </a:lnTo>
                  <a:lnTo>
                    <a:pt x="2667" y="1095"/>
                  </a:lnTo>
                  <a:lnTo>
                    <a:pt x="2531" y="1574"/>
                  </a:lnTo>
                  <a:lnTo>
                    <a:pt x="2257" y="1984"/>
                  </a:lnTo>
                  <a:lnTo>
                    <a:pt x="1847" y="2395"/>
                  </a:lnTo>
                  <a:lnTo>
                    <a:pt x="1368" y="2668"/>
                  </a:lnTo>
                  <a:lnTo>
                    <a:pt x="821" y="2805"/>
                  </a:lnTo>
                  <a:lnTo>
                    <a:pt x="274" y="2805"/>
                  </a:lnTo>
                  <a:lnTo>
                    <a:pt x="205" y="2873"/>
                  </a:lnTo>
                  <a:lnTo>
                    <a:pt x="137" y="3010"/>
                  </a:lnTo>
                  <a:lnTo>
                    <a:pt x="616" y="4857"/>
                  </a:lnTo>
                  <a:lnTo>
                    <a:pt x="1026" y="6772"/>
                  </a:lnTo>
                  <a:lnTo>
                    <a:pt x="1368" y="8687"/>
                  </a:lnTo>
                  <a:lnTo>
                    <a:pt x="1642" y="10533"/>
                  </a:lnTo>
                  <a:lnTo>
                    <a:pt x="1847" y="12448"/>
                  </a:lnTo>
                  <a:lnTo>
                    <a:pt x="2052" y="14363"/>
                  </a:lnTo>
                  <a:lnTo>
                    <a:pt x="2120" y="16346"/>
                  </a:lnTo>
                  <a:lnTo>
                    <a:pt x="2120" y="18261"/>
                  </a:lnTo>
                  <a:lnTo>
                    <a:pt x="2052" y="20245"/>
                  </a:lnTo>
                  <a:lnTo>
                    <a:pt x="1983" y="22228"/>
                  </a:lnTo>
                  <a:lnTo>
                    <a:pt x="1778" y="24211"/>
                  </a:lnTo>
                  <a:lnTo>
                    <a:pt x="1573" y="26263"/>
                  </a:lnTo>
                  <a:lnTo>
                    <a:pt x="1231" y="28315"/>
                  </a:lnTo>
                  <a:lnTo>
                    <a:pt x="889" y="30367"/>
                  </a:lnTo>
                  <a:lnTo>
                    <a:pt x="479" y="32487"/>
                  </a:lnTo>
                  <a:lnTo>
                    <a:pt x="0" y="34607"/>
                  </a:lnTo>
                  <a:lnTo>
                    <a:pt x="0" y="34744"/>
                  </a:lnTo>
                  <a:lnTo>
                    <a:pt x="137" y="34812"/>
                  </a:lnTo>
                  <a:lnTo>
                    <a:pt x="616" y="34880"/>
                  </a:lnTo>
                  <a:lnTo>
                    <a:pt x="1163" y="35017"/>
                  </a:lnTo>
                  <a:lnTo>
                    <a:pt x="1573" y="35291"/>
                  </a:lnTo>
                  <a:lnTo>
                    <a:pt x="1915" y="35701"/>
                  </a:lnTo>
                  <a:lnTo>
                    <a:pt x="2189" y="36111"/>
                  </a:lnTo>
                  <a:lnTo>
                    <a:pt x="2325" y="36522"/>
                  </a:lnTo>
                  <a:lnTo>
                    <a:pt x="2394" y="37001"/>
                  </a:lnTo>
                  <a:lnTo>
                    <a:pt x="2325" y="37411"/>
                  </a:lnTo>
                  <a:lnTo>
                    <a:pt x="2325" y="37548"/>
                  </a:lnTo>
                  <a:lnTo>
                    <a:pt x="2462" y="37616"/>
                  </a:lnTo>
                  <a:lnTo>
                    <a:pt x="40624" y="38095"/>
                  </a:lnTo>
                  <a:lnTo>
                    <a:pt x="40693" y="38095"/>
                  </a:lnTo>
                  <a:lnTo>
                    <a:pt x="40761" y="38026"/>
                  </a:lnTo>
                  <a:lnTo>
                    <a:pt x="40898" y="37753"/>
                  </a:lnTo>
                  <a:lnTo>
                    <a:pt x="41103" y="37479"/>
                  </a:lnTo>
                  <a:lnTo>
                    <a:pt x="41308" y="37206"/>
                  </a:lnTo>
                  <a:lnTo>
                    <a:pt x="41582" y="37069"/>
                  </a:lnTo>
                  <a:lnTo>
                    <a:pt x="41924" y="36864"/>
                  </a:lnTo>
                  <a:lnTo>
                    <a:pt x="42197" y="36795"/>
                  </a:lnTo>
                  <a:lnTo>
                    <a:pt x="42539" y="36727"/>
                  </a:lnTo>
                  <a:lnTo>
                    <a:pt x="42881" y="36659"/>
                  </a:lnTo>
                  <a:lnTo>
                    <a:pt x="42950" y="36659"/>
                  </a:lnTo>
                  <a:lnTo>
                    <a:pt x="43018" y="36590"/>
                  </a:lnTo>
                  <a:lnTo>
                    <a:pt x="43770" y="34744"/>
                  </a:lnTo>
                  <a:lnTo>
                    <a:pt x="44386" y="32897"/>
                  </a:lnTo>
                  <a:lnTo>
                    <a:pt x="44933" y="31050"/>
                  </a:lnTo>
                  <a:lnTo>
                    <a:pt x="45343" y="29136"/>
                  </a:lnTo>
                  <a:lnTo>
                    <a:pt x="45685" y="27152"/>
                  </a:lnTo>
                  <a:lnTo>
                    <a:pt x="45959" y="25237"/>
                  </a:lnTo>
                  <a:lnTo>
                    <a:pt x="46096" y="23254"/>
                  </a:lnTo>
                  <a:lnTo>
                    <a:pt x="46096" y="21202"/>
                  </a:lnTo>
                  <a:lnTo>
                    <a:pt x="46096" y="19150"/>
                  </a:lnTo>
                  <a:lnTo>
                    <a:pt x="45890" y="17030"/>
                  </a:lnTo>
                  <a:lnTo>
                    <a:pt x="45685" y="14910"/>
                  </a:lnTo>
                  <a:lnTo>
                    <a:pt x="45275" y="12790"/>
                  </a:lnTo>
                  <a:lnTo>
                    <a:pt x="44865" y="10602"/>
                  </a:lnTo>
                  <a:lnTo>
                    <a:pt x="44317" y="8413"/>
                  </a:lnTo>
                  <a:lnTo>
                    <a:pt x="43634" y="6156"/>
                  </a:lnTo>
                  <a:lnTo>
                    <a:pt x="42881" y="3831"/>
                  </a:lnTo>
                  <a:lnTo>
                    <a:pt x="42881" y="3762"/>
                  </a:lnTo>
                  <a:lnTo>
                    <a:pt x="42813" y="3762"/>
                  </a:lnTo>
                  <a:lnTo>
                    <a:pt x="42471" y="3694"/>
                  </a:lnTo>
                  <a:lnTo>
                    <a:pt x="42129" y="3626"/>
                  </a:lnTo>
                  <a:lnTo>
                    <a:pt x="41787" y="3489"/>
                  </a:lnTo>
                  <a:lnTo>
                    <a:pt x="41513" y="3284"/>
                  </a:lnTo>
                  <a:lnTo>
                    <a:pt x="41240" y="3079"/>
                  </a:lnTo>
                  <a:lnTo>
                    <a:pt x="41035" y="2805"/>
                  </a:lnTo>
                  <a:lnTo>
                    <a:pt x="40830" y="2531"/>
                  </a:lnTo>
                  <a:lnTo>
                    <a:pt x="40761" y="2258"/>
                  </a:lnTo>
                  <a:lnTo>
                    <a:pt x="40693" y="2189"/>
                  </a:lnTo>
                  <a:lnTo>
                    <a:pt x="40624" y="2121"/>
                  </a:lnTo>
                  <a:lnTo>
                    <a:pt x="2804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80925" y="5148475"/>
              <a:ext cx="73525" cy="10275"/>
            </a:xfrm>
            <a:custGeom>
              <a:avLst/>
              <a:gdLst/>
              <a:ahLst/>
              <a:cxnLst/>
              <a:rect l="l" t="t" r="r" b="b"/>
              <a:pathLst>
                <a:path w="2941" h="411" extrusionOk="0">
                  <a:moveTo>
                    <a:pt x="68" y="0"/>
                  </a:moveTo>
                  <a:lnTo>
                    <a:pt x="0" y="137"/>
                  </a:lnTo>
                  <a:lnTo>
                    <a:pt x="68" y="205"/>
                  </a:lnTo>
                  <a:lnTo>
                    <a:pt x="137" y="274"/>
                  </a:lnTo>
                  <a:lnTo>
                    <a:pt x="2804" y="411"/>
                  </a:lnTo>
                  <a:lnTo>
                    <a:pt x="2872" y="411"/>
                  </a:lnTo>
                  <a:lnTo>
                    <a:pt x="2941" y="274"/>
                  </a:lnTo>
                  <a:lnTo>
                    <a:pt x="2872" y="205"/>
                  </a:lnTo>
                  <a:lnTo>
                    <a:pt x="2804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792100" y="5163850"/>
              <a:ext cx="405225" cy="30800"/>
            </a:xfrm>
            <a:custGeom>
              <a:avLst/>
              <a:gdLst/>
              <a:ahLst/>
              <a:cxnLst/>
              <a:rect l="l" t="t" r="r" b="b"/>
              <a:pathLst>
                <a:path w="16209" h="1232" extrusionOk="0">
                  <a:moveTo>
                    <a:pt x="137" y="1"/>
                  </a:moveTo>
                  <a:lnTo>
                    <a:pt x="69" y="69"/>
                  </a:lnTo>
                  <a:lnTo>
                    <a:pt x="0" y="138"/>
                  </a:lnTo>
                  <a:lnTo>
                    <a:pt x="69" y="274"/>
                  </a:lnTo>
                  <a:lnTo>
                    <a:pt x="137" y="274"/>
                  </a:lnTo>
                  <a:lnTo>
                    <a:pt x="8276" y="685"/>
                  </a:lnTo>
                  <a:lnTo>
                    <a:pt x="12174" y="958"/>
                  </a:lnTo>
                  <a:lnTo>
                    <a:pt x="16072" y="1232"/>
                  </a:lnTo>
                  <a:lnTo>
                    <a:pt x="16140" y="1232"/>
                  </a:lnTo>
                  <a:lnTo>
                    <a:pt x="16209" y="1163"/>
                  </a:lnTo>
                  <a:lnTo>
                    <a:pt x="16140" y="1027"/>
                  </a:lnTo>
                  <a:lnTo>
                    <a:pt x="16072" y="958"/>
                  </a:lnTo>
                  <a:lnTo>
                    <a:pt x="12242" y="685"/>
                  </a:lnTo>
                  <a:lnTo>
                    <a:pt x="8344" y="411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1315275" y="5196350"/>
              <a:ext cx="239400" cy="20525"/>
            </a:xfrm>
            <a:custGeom>
              <a:avLst/>
              <a:gdLst/>
              <a:ahLst/>
              <a:cxnLst/>
              <a:rect l="l" t="t" r="r" b="b"/>
              <a:pathLst>
                <a:path w="9576" h="821" extrusionOk="0">
                  <a:moveTo>
                    <a:pt x="1" y="0"/>
                  </a:moveTo>
                  <a:lnTo>
                    <a:pt x="1" y="137"/>
                  </a:lnTo>
                  <a:lnTo>
                    <a:pt x="1" y="205"/>
                  </a:lnTo>
                  <a:lnTo>
                    <a:pt x="138" y="274"/>
                  </a:lnTo>
                  <a:lnTo>
                    <a:pt x="2326" y="342"/>
                  </a:lnTo>
                  <a:lnTo>
                    <a:pt x="4446" y="547"/>
                  </a:lnTo>
                  <a:lnTo>
                    <a:pt x="6908" y="752"/>
                  </a:lnTo>
                  <a:lnTo>
                    <a:pt x="8208" y="821"/>
                  </a:lnTo>
                  <a:lnTo>
                    <a:pt x="9439" y="821"/>
                  </a:lnTo>
                  <a:lnTo>
                    <a:pt x="9507" y="752"/>
                  </a:lnTo>
                  <a:lnTo>
                    <a:pt x="9576" y="684"/>
                  </a:lnTo>
                  <a:lnTo>
                    <a:pt x="9507" y="616"/>
                  </a:lnTo>
                  <a:lnTo>
                    <a:pt x="9439" y="547"/>
                  </a:lnTo>
                  <a:lnTo>
                    <a:pt x="8208" y="547"/>
                  </a:lnTo>
                  <a:lnTo>
                    <a:pt x="6977" y="479"/>
                  </a:lnTo>
                  <a:lnTo>
                    <a:pt x="4515" y="274"/>
                  </a:lnTo>
                  <a:lnTo>
                    <a:pt x="2326" y="6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1633300" y="5343375"/>
              <a:ext cx="73550" cy="752325"/>
            </a:xfrm>
            <a:custGeom>
              <a:avLst/>
              <a:gdLst/>
              <a:ahLst/>
              <a:cxnLst/>
              <a:rect l="l" t="t" r="r" b="b"/>
              <a:pathLst>
                <a:path w="2942" h="30093" extrusionOk="0">
                  <a:moveTo>
                    <a:pt x="343" y="1"/>
                  </a:moveTo>
                  <a:lnTo>
                    <a:pt x="274" y="69"/>
                  </a:lnTo>
                  <a:lnTo>
                    <a:pt x="274" y="206"/>
                  </a:lnTo>
                  <a:lnTo>
                    <a:pt x="821" y="2121"/>
                  </a:lnTo>
                  <a:lnTo>
                    <a:pt x="1368" y="3967"/>
                  </a:lnTo>
                  <a:lnTo>
                    <a:pt x="1779" y="5814"/>
                  </a:lnTo>
                  <a:lnTo>
                    <a:pt x="2121" y="7661"/>
                  </a:lnTo>
                  <a:lnTo>
                    <a:pt x="2394" y="9507"/>
                  </a:lnTo>
                  <a:lnTo>
                    <a:pt x="2599" y="11354"/>
                  </a:lnTo>
                  <a:lnTo>
                    <a:pt x="2668" y="13200"/>
                  </a:lnTo>
                  <a:lnTo>
                    <a:pt x="2668" y="14978"/>
                  </a:lnTo>
                  <a:lnTo>
                    <a:pt x="2668" y="16825"/>
                  </a:lnTo>
                  <a:lnTo>
                    <a:pt x="2531" y="18672"/>
                  </a:lnTo>
                  <a:lnTo>
                    <a:pt x="2257" y="20518"/>
                  </a:lnTo>
                  <a:lnTo>
                    <a:pt x="1984" y="22365"/>
                  </a:lnTo>
                  <a:lnTo>
                    <a:pt x="1642" y="24211"/>
                  </a:lnTo>
                  <a:lnTo>
                    <a:pt x="1163" y="26126"/>
                  </a:lnTo>
                  <a:lnTo>
                    <a:pt x="616" y="28041"/>
                  </a:lnTo>
                  <a:lnTo>
                    <a:pt x="1" y="29956"/>
                  </a:lnTo>
                  <a:lnTo>
                    <a:pt x="1" y="30024"/>
                  </a:lnTo>
                  <a:lnTo>
                    <a:pt x="69" y="30093"/>
                  </a:lnTo>
                  <a:lnTo>
                    <a:pt x="206" y="30093"/>
                  </a:lnTo>
                  <a:lnTo>
                    <a:pt x="274" y="30024"/>
                  </a:lnTo>
                  <a:lnTo>
                    <a:pt x="890" y="28109"/>
                  </a:lnTo>
                  <a:lnTo>
                    <a:pt x="1437" y="26195"/>
                  </a:lnTo>
                  <a:lnTo>
                    <a:pt x="1847" y="24280"/>
                  </a:lnTo>
                  <a:lnTo>
                    <a:pt x="2257" y="22433"/>
                  </a:lnTo>
                  <a:lnTo>
                    <a:pt x="2531" y="20518"/>
                  </a:lnTo>
                  <a:lnTo>
                    <a:pt x="2805" y="18672"/>
                  </a:lnTo>
                  <a:lnTo>
                    <a:pt x="2941" y="16825"/>
                  </a:lnTo>
                  <a:lnTo>
                    <a:pt x="2941" y="15047"/>
                  </a:lnTo>
                  <a:lnTo>
                    <a:pt x="2941" y="13200"/>
                  </a:lnTo>
                  <a:lnTo>
                    <a:pt x="2873" y="11354"/>
                  </a:lnTo>
                  <a:lnTo>
                    <a:pt x="2668" y="9507"/>
                  </a:lnTo>
                  <a:lnTo>
                    <a:pt x="2394" y="7661"/>
                  </a:lnTo>
                  <a:lnTo>
                    <a:pt x="2052" y="5814"/>
                  </a:lnTo>
                  <a:lnTo>
                    <a:pt x="1642" y="3899"/>
                  </a:lnTo>
                  <a:lnTo>
                    <a:pt x="1095" y="2053"/>
                  </a:lnTo>
                  <a:lnTo>
                    <a:pt x="548" y="138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704900" y="6143550"/>
              <a:ext cx="914750" cy="44475"/>
            </a:xfrm>
            <a:custGeom>
              <a:avLst/>
              <a:gdLst/>
              <a:ahLst/>
              <a:cxnLst/>
              <a:rect l="l" t="t" r="r" b="b"/>
              <a:pathLst>
                <a:path w="36590" h="1779" extrusionOk="0">
                  <a:moveTo>
                    <a:pt x="36521" y="1"/>
                  </a:moveTo>
                  <a:lnTo>
                    <a:pt x="36384" y="69"/>
                  </a:lnTo>
                  <a:lnTo>
                    <a:pt x="36316" y="138"/>
                  </a:lnTo>
                  <a:lnTo>
                    <a:pt x="35906" y="958"/>
                  </a:lnTo>
                  <a:lnTo>
                    <a:pt x="35700" y="1369"/>
                  </a:lnTo>
                  <a:lnTo>
                    <a:pt x="35495" y="1505"/>
                  </a:lnTo>
                  <a:lnTo>
                    <a:pt x="31665" y="1505"/>
                  </a:lnTo>
                  <a:lnTo>
                    <a:pt x="27835" y="1437"/>
                  </a:lnTo>
                  <a:lnTo>
                    <a:pt x="20244" y="1232"/>
                  </a:lnTo>
                  <a:lnTo>
                    <a:pt x="15251" y="1095"/>
                  </a:lnTo>
                  <a:lnTo>
                    <a:pt x="10259" y="958"/>
                  </a:lnTo>
                  <a:lnTo>
                    <a:pt x="5198" y="890"/>
                  </a:lnTo>
                  <a:lnTo>
                    <a:pt x="137" y="958"/>
                  </a:lnTo>
                  <a:lnTo>
                    <a:pt x="0" y="1027"/>
                  </a:lnTo>
                  <a:lnTo>
                    <a:pt x="0" y="1095"/>
                  </a:lnTo>
                  <a:lnTo>
                    <a:pt x="0" y="1232"/>
                  </a:lnTo>
                  <a:lnTo>
                    <a:pt x="137" y="1232"/>
                  </a:lnTo>
                  <a:lnTo>
                    <a:pt x="5198" y="1163"/>
                  </a:lnTo>
                  <a:lnTo>
                    <a:pt x="10259" y="1232"/>
                  </a:lnTo>
                  <a:lnTo>
                    <a:pt x="15251" y="1369"/>
                  </a:lnTo>
                  <a:lnTo>
                    <a:pt x="20244" y="1505"/>
                  </a:lnTo>
                  <a:lnTo>
                    <a:pt x="27835" y="1711"/>
                  </a:lnTo>
                  <a:lnTo>
                    <a:pt x="31665" y="1779"/>
                  </a:lnTo>
                  <a:lnTo>
                    <a:pt x="35495" y="1779"/>
                  </a:lnTo>
                  <a:lnTo>
                    <a:pt x="35700" y="1711"/>
                  </a:lnTo>
                  <a:lnTo>
                    <a:pt x="35906" y="1505"/>
                  </a:lnTo>
                  <a:lnTo>
                    <a:pt x="36247" y="1027"/>
                  </a:lnTo>
                  <a:lnTo>
                    <a:pt x="36589" y="206"/>
                  </a:lnTo>
                  <a:lnTo>
                    <a:pt x="36589" y="138"/>
                  </a:lnTo>
                  <a:lnTo>
                    <a:pt x="36521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434750" y="6162375"/>
              <a:ext cx="136800" cy="10275"/>
            </a:xfrm>
            <a:custGeom>
              <a:avLst/>
              <a:gdLst/>
              <a:ahLst/>
              <a:cxnLst/>
              <a:rect l="l" t="t" r="r" b="b"/>
              <a:pathLst>
                <a:path w="5472" h="411" extrusionOk="0">
                  <a:moveTo>
                    <a:pt x="137" y="0"/>
                  </a:moveTo>
                  <a:lnTo>
                    <a:pt x="69" y="68"/>
                  </a:lnTo>
                  <a:lnTo>
                    <a:pt x="0" y="137"/>
                  </a:lnTo>
                  <a:lnTo>
                    <a:pt x="0" y="274"/>
                  </a:lnTo>
                  <a:lnTo>
                    <a:pt x="137" y="274"/>
                  </a:lnTo>
                  <a:lnTo>
                    <a:pt x="5335" y="410"/>
                  </a:lnTo>
                  <a:lnTo>
                    <a:pt x="5403" y="410"/>
                  </a:lnTo>
                  <a:lnTo>
                    <a:pt x="5472" y="274"/>
                  </a:lnTo>
                  <a:lnTo>
                    <a:pt x="5403" y="205"/>
                  </a:lnTo>
                  <a:lnTo>
                    <a:pt x="5335" y="137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467225" y="5464775"/>
              <a:ext cx="51325" cy="576225"/>
            </a:xfrm>
            <a:custGeom>
              <a:avLst/>
              <a:gdLst/>
              <a:ahLst/>
              <a:cxnLst/>
              <a:rect l="l" t="t" r="r" b="b"/>
              <a:pathLst>
                <a:path w="2053" h="23049" extrusionOk="0">
                  <a:moveTo>
                    <a:pt x="1506" y="1"/>
                  </a:moveTo>
                  <a:lnTo>
                    <a:pt x="1437" y="137"/>
                  </a:lnTo>
                  <a:lnTo>
                    <a:pt x="1642" y="2599"/>
                  </a:lnTo>
                  <a:lnTo>
                    <a:pt x="1779" y="5198"/>
                  </a:lnTo>
                  <a:lnTo>
                    <a:pt x="1779" y="7866"/>
                  </a:lnTo>
                  <a:lnTo>
                    <a:pt x="1642" y="10601"/>
                  </a:lnTo>
                  <a:lnTo>
                    <a:pt x="1369" y="13474"/>
                  </a:lnTo>
                  <a:lnTo>
                    <a:pt x="1027" y="16483"/>
                  </a:lnTo>
                  <a:lnTo>
                    <a:pt x="548" y="19560"/>
                  </a:lnTo>
                  <a:lnTo>
                    <a:pt x="1" y="22843"/>
                  </a:lnTo>
                  <a:lnTo>
                    <a:pt x="1" y="22980"/>
                  </a:lnTo>
                  <a:lnTo>
                    <a:pt x="69" y="22980"/>
                  </a:lnTo>
                  <a:lnTo>
                    <a:pt x="138" y="23048"/>
                  </a:lnTo>
                  <a:lnTo>
                    <a:pt x="206" y="22980"/>
                  </a:lnTo>
                  <a:lnTo>
                    <a:pt x="206" y="22912"/>
                  </a:lnTo>
                  <a:lnTo>
                    <a:pt x="822" y="19629"/>
                  </a:lnTo>
                  <a:lnTo>
                    <a:pt x="1300" y="16483"/>
                  </a:lnTo>
                  <a:lnTo>
                    <a:pt x="1642" y="13474"/>
                  </a:lnTo>
                  <a:lnTo>
                    <a:pt x="1916" y="10601"/>
                  </a:lnTo>
                  <a:lnTo>
                    <a:pt x="2053" y="7866"/>
                  </a:lnTo>
                  <a:lnTo>
                    <a:pt x="2053" y="5198"/>
                  </a:lnTo>
                  <a:lnTo>
                    <a:pt x="1916" y="2599"/>
                  </a:lnTo>
                  <a:lnTo>
                    <a:pt x="1711" y="69"/>
                  </a:lnTo>
                  <a:lnTo>
                    <a:pt x="1642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1199025" y="5555400"/>
              <a:ext cx="781375" cy="989975"/>
            </a:xfrm>
            <a:custGeom>
              <a:avLst/>
              <a:gdLst/>
              <a:ahLst/>
              <a:cxnLst/>
              <a:rect l="l" t="t" r="r" b="b"/>
              <a:pathLst>
                <a:path w="31255" h="39599" extrusionOk="0">
                  <a:moveTo>
                    <a:pt x="31050" y="0"/>
                  </a:moveTo>
                  <a:lnTo>
                    <a:pt x="30981" y="69"/>
                  </a:lnTo>
                  <a:lnTo>
                    <a:pt x="29955" y="1436"/>
                  </a:lnTo>
                  <a:lnTo>
                    <a:pt x="27425" y="4651"/>
                  </a:lnTo>
                  <a:lnTo>
                    <a:pt x="19287" y="15046"/>
                  </a:lnTo>
                  <a:lnTo>
                    <a:pt x="0" y="39393"/>
                  </a:lnTo>
                  <a:lnTo>
                    <a:pt x="0" y="39462"/>
                  </a:lnTo>
                  <a:lnTo>
                    <a:pt x="69" y="39599"/>
                  </a:lnTo>
                  <a:lnTo>
                    <a:pt x="137" y="39599"/>
                  </a:lnTo>
                  <a:lnTo>
                    <a:pt x="205" y="39530"/>
                  </a:lnTo>
                  <a:lnTo>
                    <a:pt x="20107" y="14499"/>
                  </a:lnTo>
                  <a:lnTo>
                    <a:pt x="28041" y="4377"/>
                  </a:lnTo>
                  <a:lnTo>
                    <a:pt x="30366" y="1300"/>
                  </a:lnTo>
                  <a:lnTo>
                    <a:pt x="31255" y="137"/>
                  </a:lnTo>
                  <a:lnTo>
                    <a:pt x="31187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1270825" y="5504100"/>
              <a:ext cx="783100" cy="1060075"/>
            </a:xfrm>
            <a:custGeom>
              <a:avLst/>
              <a:gdLst/>
              <a:ahLst/>
              <a:cxnLst/>
              <a:rect l="l" t="t" r="r" b="b"/>
              <a:pathLst>
                <a:path w="31324" h="42403" extrusionOk="0">
                  <a:moveTo>
                    <a:pt x="30845" y="1"/>
                  </a:moveTo>
                  <a:lnTo>
                    <a:pt x="30708" y="69"/>
                  </a:lnTo>
                  <a:lnTo>
                    <a:pt x="30640" y="137"/>
                  </a:lnTo>
                  <a:lnTo>
                    <a:pt x="69" y="41787"/>
                  </a:lnTo>
                  <a:lnTo>
                    <a:pt x="1" y="41924"/>
                  </a:lnTo>
                  <a:lnTo>
                    <a:pt x="1" y="42061"/>
                  </a:lnTo>
                  <a:lnTo>
                    <a:pt x="1" y="42198"/>
                  </a:lnTo>
                  <a:lnTo>
                    <a:pt x="137" y="42335"/>
                  </a:lnTo>
                  <a:lnTo>
                    <a:pt x="274" y="42403"/>
                  </a:lnTo>
                  <a:lnTo>
                    <a:pt x="548" y="42403"/>
                  </a:lnTo>
                  <a:lnTo>
                    <a:pt x="685" y="42266"/>
                  </a:lnTo>
                  <a:lnTo>
                    <a:pt x="31255" y="616"/>
                  </a:lnTo>
                  <a:lnTo>
                    <a:pt x="31324" y="479"/>
                  </a:lnTo>
                  <a:lnTo>
                    <a:pt x="31324" y="342"/>
                  </a:lnTo>
                  <a:lnTo>
                    <a:pt x="31255" y="206"/>
                  </a:lnTo>
                  <a:lnTo>
                    <a:pt x="31187" y="69"/>
                  </a:lnTo>
                  <a:lnTo>
                    <a:pt x="31050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1043425" y="4476525"/>
              <a:ext cx="15425" cy="330025"/>
            </a:xfrm>
            <a:custGeom>
              <a:avLst/>
              <a:gdLst/>
              <a:ahLst/>
              <a:cxnLst/>
              <a:rect l="l" t="t" r="r" b="b"/>
              <a:pathLst>
                <a:path w="617" h="13201" extrusionOk="0">
                  <a:moveTo>
                    <a:pt x="1" y="1"/>
                  </a:moveTo>
                  <a:lnTo>
                    <a:pt x="1" y="13200"/>
                  </a:lnTo>
                  <a:lnTo>
                    <a:pt x="616" y="1320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-606500" y="6186300"/>
              <a:ext cx="3111800" cy="1880775"/>
            </a:xfrm>
            <a:custGeom>
              <a:avLst/>
              <a:gdLst/>
              <a:ahLst/>
              <a:cxnLst/>
              <a:rect l="l" t="t" r="r" b="b"/>
              <a:pathLst>
                <a:path w="124472" h="75231" extrusionOk="0">
                  <a:moveTo>
                    <a:pt x="121463" y="1"/>
                  </a:moveTo>
                  <a:lnTo>
                    <a:pt x="120642" y="137"/>
                  </a:lnTo>
                  <a:lnTo>
                    <a:pt x="117496" y="821"/>
                  </a:lnTo>
                  <a:lnTo>
                    <a:pt x="114418" y="1574"/>
                  </a:lnTo>
                  <a:lnTo>
                    <a:pt x="111341" y="2326"/>
                  </a:lnTo>
                  <a:lnTo>
                    <a:pt x="108263" y="3147"/>
                  </a:lnTo>
                  <a:lnTo>
                    <a:pt x="89387" y="7729"/>
                  </a:lnTo>
                  <a:lnTo>
                    <a:pt x="68938" y="12653"/>
                  </a:lnTo>
                  <a:lnTo>
                    <a:pt x="52593" y="16620"/>
                  </a:lnTo>
                  <a:lnTo>
                    <a:pt x="43087" y="18876"/>
                  </a:lnTo>
                  <a:lnTo>
                    <a:pt x="42882" y="18945"/>
                  </a:lnTo>
                  <a:lnTo>
                    <a:pt x="42676" y="19082"/>
                  </a:lnTo>
                  <a:lnTo>
                    <a:pt x="42334" y="19355"/>
                  </a:lnTo>
                  <a:lnTo>
                    <a:pt x="42129" y="19834"/>
                  </a:lnTo>
                  <a:lnTo>
                    <a:pt x="42061" y="20039"/>
                  </a:lnTo>
                  <a:lnTo>
                    <a:pt x="42061" y="20313"/>
                  </a:lnTo>
                  <a:lnTo>
                    <a:pt x="42061" y="21133"/>
                  </a:lnTo>
                  <a:lnTo>
                    <a:pt x="41992" y="22159"/>
                  </a:lnTo>
                  <a:lnTo>
                    <a:pt x="41856" y="23459"/>
                  </a:lnTo>
                  <a:lnTo>
                    <a:pt x="41582" y="24895"/>
                  </a:lnTo>
                  <a:lnTo>
                    <a:pt x="41103" y="26536"/>
                  </a:lnTo>
                  <a:lnTo>
                    <a:pt x="40488" y="28314"/>
                  </a:lnTo>
                  <a:lnTo>
                    <a:pt x="40077" y="29272"/>
                  </a:lnTo>
                  <a:lnTo>
                    <a:pt x="39599" y="30298"/>
                  </a:lnTo>
                  <a:lnTo>
                    <a:pt x="39052" y="31324"/>
                  </a:lnTo>
                  <a:lnTo>
                    <a:pt x="38436" y="32349"/>
                  </a:lnTo>
                  <a:lnTo>
                    <a:pt x="37889" y="33170"/>
                  </a:lnTo>
                  <a:lnTo>
                    <a:pt x="37137" y="33991"/>
                  </a:lnTo>
                  <a:lnTo>
                    <a:pt x="36316" y="34743"/>
                  </a:lnTo>
                  <a:lnTo>
                    <a:pt x="35290" y="35427"/>
                  </a:lnTo>
                  <a:lnTo>
                    <a:pt x="34196" y="36111"/>
                  </a:lnTo>
                  <a:lnTo>
                    <a:pt x="32965" y="36795"/>
                  </a:lnTo>
                  <a:lnTo>
                    <a:pt x="31665" y="37410"/>
                  </a:lnTo>
                  <a:lnTo>
                    <a:pt x="30229" y="38026"/>
                  </a:lnTo>
                  <a:lnTo>
                    <a:pt x="28793" y="38573"/>
                  </a:lnTo>
                  <a:lnTo>
                    <a:pt x="27220" y="39052"/>
                  </a:lnTo>
                  <a:lnTo>
                    <a:pt x="24006" y="40078"/>
                  </a:lnTo>
                  <a:lnTo>
                    <a:pt x="20654" y="40898"/>
                  </a:lnTo>
                  <a:lnTo>
                    <a:pt x="17303" y="41651"/>
                  </a:lnTo>
                  <a:lnTo>
                    <a:pt x="13952" y="42266"/>
                  </a:lnTo>
                  <a:lnTo>
                    <a:pt x="10806" y="42813"/>
                  </a:lnTo>
                  <a:lnTo>
                    <a:pt x="7865" y="43224"/>
                  </a:lnTo>
                  <a:lnTo>
                    <a:pt x="5266" y="43566"/>
                  </a:lnTo>
                  <a:lnTo>
                    <a:pt x="1437" y="44044"/>
                  </a:lnTo>
                  <a:lnTo>
                    <a:pt x="0" y="44181"/>
                  </a:lnTo>
                  <a:lnTo>
                    <a:pt x="0" y="75231"/>
                  </a:lnTo>
                  <a:lnTo>
                    <a:pt x="3078" y="75025"/>
                  </a:lnTo>
                  <a:lnTo>
                    <a:pt x="11216" y="74478"/>
                  </a:lnTo>
                  <a:lnTo>
                    <a:pt x="16619" y="74068"/>
                  </a:lnTo>
                  <a:lnTo>
                    <a:pt x="22775" y="73521"/>
                  </a:lnTo>
                  <a:lnTo>
                    <a:pt x="29408" y="72905"/>
                  </a:lnTo>
                  <a:lnTo>
                    <a:pt x="36316" y="72153"/>
                  </a:lnTo>
                  <a:lnTo>
                    <a:pt x="43292" y="71332"/>
                  </a:lnTo>
                  <a:lnTo>
                    <a:pt x="50131" y="70375"/>
                  </a:lnTo>
                  <a:lnTo>
                    <a:pt x="53482" y="69828"/>
                  </a:lnTo>
                  <a:lnTo>
                    <a:pt x="56765" y="69281"/>
                  </a:lnTo>
                  <a:lnTo>
                    <a:pt x="59842" y="68665"/>
                  </a:lnTo>
                  <a:lnTo>
                    <a:pt x="62852" y="68050"/>
                  </a:lnTo>
                  <a:lnTo>
                    <a:pt x="65656" y="67434"/>
                  </a:lnTo>
                  <a:lnTo>
                    <a:pt x="68255" y="66750"/>
                  </a:lnTo>
                  <a:lnTo>
                    <a:pt x="70580" y="66066"/>
                  </a:lnTo>
                  <a:lnTo>
                    <a:pt x="72700" y="65314"/>
                  </a:lnTo>
                  <a:lnTo>
                    <a:pt x="74547" y="64562"/>
                  </a:lnTo>
                  <a:lnTo>
                    <a:pt x="75367" y="64151"/>
                  </a:lnTo>
                  <a:lnTo>
                    <a:pt x="76120" y="63741"/>
                  </a:lnTo>
                  <a:lnTo>
                    <a:pt x="76803" y="63331"/>
                  </a:lnTo>
                  <a:lnTo>
                    <a:pt x="77351" y="62852"/>
                  </a:lnTo>
                  <a:lnTo>
                    <a:pt x="77898" y="62442"/>
                  </a:lnTo>
                  <a:lnTo>
                    <a:pt x="78308" y="62031"/>
                  </a:lnTo>
                  <a:lnTo>
                    <a:pt x="78924" y="61142"/>
                  </a:lnTo>
                  <a:lnTo>
                    <a:pt x="79607" y="60185"/>
                  </a:lnTo>
                  <a:lnTo>
                    <a:pt x="80975" y="57928"/>
                  </a:lnTo>
                  <a:lnTo>
                    <a:pt x="82412" y="55397"/>
                  </a:lnTo>
                  <a:lnTo>
                    <a:pt x="83779" y="52662"/>
                  </a:lnTo>
                  <a:lnTo>
                    <a:pt x="85147" y="49652"/>
                  </a:lnTo>
                  <a:lnTo>
                    <a:pt x="86583" y="46506"/>
                  </a:lnTo>
                  <a:lnTo>
                    <a:pt x="87883" y="43155"/>
                  </a:lnTo>
                  <a:lnTo>
                    <a:pt x="89251" y="39804"/>
                  </a:lnTo>
                  <a:lnTo>
                    <a:pt x="90550" y="36385"/>
                  </a:lnTo>
                  <a:lnTo>
                    <a:pt x="91781" y="33033"/>
                  </a:lnTo>
                  <a:lnTo>
                    <a:pt x="94038" y="26468"/>
                  </a:lnTo>
                  <a:lnTo>
                    <a:pt x="96021" y="20586"/>
                  </a:lnTo>
                  <a:lnTo>
                    <a:pt x="97663" y="15662"/>
                  </a:lnTo>
                  <a:lnTo>
                    <a:pt x="98825" y="14705"/>
                  </a:lnTo>
                  <a:lnTo>
                    <a:pt x="99988" y="13816"/>
                  </a:lnTo>
                  <a:lnTo>
                    <a:pt x="101219" y="12926"/>
                  </a:lnTo>
                  <a:lnTo>
                    <a:pt x="102450" y="12174"/>
                  </a:lnTo>
                  <a:lnTo>
                    <a:pt x="103749" y="11422"/>
                  </a:lnTo>
                  <a:lnTo>
                    <a:pt x="105049" y="10670"/>
                  </a:lnTo>
                  <a:lnTo>
                    <a:pt x="106348" y="10054"/>
                  </a:lnTo>
                  <a:lnTo>
                    <a:pt x="107716" y="9438"/>
                  </a:lnTo>
                  <a:lnTo>
                    <a:pt x="108127" y="9233"/>
                  </a:lnTo>
                  <a:lnTo>
                    <a:pt x="108400" y="8960"/>
                  </a:lnTo>
                  <a:lnTo>
                    <a:pt x="108605" y="8686"/>
                  </a:lnTo>
                  <a:lnTo>
                    <a:pt x="108742" y="8344"/>
                  </a:lnTo>
                  <a:lnTo>
                    <a:pt x="108810" y="8002"/>
                  </a:lnTo>
                  <a:lnTo>
                    <a:pt x="108810" y="7660"/>
                  </a:lnTo>
                  <a:lnTo>
                    <a:pt x="108742" y="7318"/>
                  </a:lnTo>
                  <a:lnTo>
                    <a:pt x="108674" y="6976"/>
                  </a:lnTo>
                  <a:lnTo>
                    <a:pt x="109289" y="6703"/>
                  </a:lnTo>
                  <a:lnTo>
                    <a:pt x="112504" y="5403"/>
                  </a:lnTo>
                  <a:lnTo>
                    <a:pt x="115718" y="4241"/>
                  </a:lnTo>
                  <a:lnTo>
                    <a:pt x="118659" y="3147"/>
                  </a:lnTo>
                  <a:lnTo>
                    <a:pt x="120027" y="2736"/>
                  </a:lnTo>
                  <a:lnTo>
                    <a:pt x="120779" y="2531"/>
                  </a:lnTo>
                  <a:lnTo>
                    <a:pt x="121394" y="2394"/>
                  </a:lnTo>
                  <a:lnTo>
                    <a:pt x="121463" y="2736"/>
                  </a:lnTo>
                  <a:lnTo>
                    <a:pt x="121600" y="3010"/>
                  </a:lnTo>
                  <a:lnTo>
                    <a:pt x="121736" y="3283"/>
                  </a:lnTo>
                  <a:lnTo>
                    <a:pt x="121873" y="3488"/>
                  </a:lnTo>
                  <a:lnTo>
                    <a:pt x="122147" y="3694"/>
                  </a:lnTo>
                  <a:lnTo>
                    <a:pt x="122352" y="3830"/>
                  </a:lnTo>
                  <a:lnTo>
                    <a:pt x="122694" y="3899"/>
                  </a:lnTo>
                  <a:lnTo>
                    <a:pt x="123036" y="3899"/>
                  </a:lnTo>
                  <a:lnTo>
                    <a:pt x="123241" y="3830"/>
                  </a:lnTo>
                  <a:lnTo>
                    <a:pt x="123446" y="3762"/>
                  </a:lnTo>
                  <a:lnTo>
                    <a:pt x="123788" y="3557"/>
                  </a:lnTo>
                  <a:lnTo>
                    <a:pt x="124062" y="3283"/>
                  </a:lnTo>
                  <a:lnTo>
                    <a:pt x="124267" y="3010"/>
                  </a:lnTo>
                  <a:lnTo>
                    <a:pt x="124404" y="2668"/>
                  </a:lnTo>
                  <a:lnTo>
                    <a:pt x="124472" y="2326"/>
                  </a:lnTo>
                  <a:lnTo>
                    <a:pt x="124472" y="1984"/>
                  </a:lnTo>
                  <a:lnTo>
                    <a:pt x="124472" y="1642"/>
                  </a:lnTo>
                  <a:lnTo>
                    <a:pt x="124335" y="1368"/>
                  </a:lnTo>
                  <a:lnTo>
                    <a:pt x="124130" y="958"/>
                  </a:lnTo>
                  <a:lnTo>
                    <a:pt x="123856" y="616"/>
                  </a:lnTo>
                  <a:lnTo>
                    <a:pt x="123514" y="342"/>
                  </a:lnTo>
                  <a:lnTo>
                    <a:pt x="123173" y="206"/>
                  </a:lnTo>
                  <a:lnTo>
                    <a:pt x="122762" y="69"/>
                  </a:lnTo>
                  <a:lnTo>
                    <a:pt x="122352" y="1"/>
                  </a:lnTo>
                  <a:close/>
                </a:path>
              </a:pathLst>
            </a:custGeom>
            <a:solidFill>
              <a:srgbClr val="AD7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528775" y="6105950"/>
              <a:ext cx="1889350" cy="490725"/>
            </a:xfrm>
            <a:custGeom>
              <a:avLst/>
              <a:gdLst/>
              <a:ahLst/>
              <a:cxnLst/>
              <a:rect l="l" t="t" r="r" b="b"/>
              <a:pathLst>
                <a:path w="75574" h="19629" extrusionOk="0">
                  <a:moveTo>
                    <a:pt x="75026" y="0"/>
                  </a:moveTo>
                  <a:lnTo>
                    <a:pt x="275" y="18808"/>
                  </a:lnTo>
                  <a:lnTo>
                    <a:pt x="138" y="18876"/>
                  </a:lnTo>
                  <a:lnTo>
                    <a:pt x="1" y="19013"/>
                  </a:lnTo>
                  <a:lnTo>
                    <a:pt x="1" y="19150"/>
                  </a:lnTo>
                  <a:lnTo>
                    <a:pt x="1" y="19355"/>
                  </a:lnTo>
                  <a:lnTo>
                    <a:pt x="69" y="19492"/>
                  </a:lnTo>
                  <a:lnTo>
                    <a:pt x="138" y="19560"/>
                  </a:lnTo>
                  <a:lnTo>
                    <a:pt x="275" y="19628"/>
                  </a:lnTo>
                  <a:lnTo>
                    <a:pt x="480" y="19628"/>
                  </a:lnTo>
                  <a:lnTo>
                    <a:pt x="75231" y="821"/>
                  </a:lnTo>
                  <a:lnTo>
                    <a:pt x="75436" y="752"/>
                  </a:lnTo>
                  <a:lnTo>
                    <a:pt x="75505" y="616"/>
                  </a:lnTo>
                  <a:lnTo>
                    <a:pt x="75573" y="479"/>
                  </a:lnTo>
                  <a:lnTo>
                    <a:pt x="75573" y="274"/>
                  </a:lnTo>
                  <a:lnTo>
                    <a:pt x="75505" y="137"/>
                  </a:lnTo>
                  <a:lnTo>
                    <a:pt x="75368" y="69"/>
                  </a:lnTo>
                  <a:lnTo>
                    <a:pt x="75231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528775" y="6018750"/>
              <a:ext cx="1889350" cy="490725"/>
            </a:xfrm>
            <a:custGeom>
              <a:avLst/>
              <a:gdLst/>
              <a:ahLst/>
              <a:cxnLst/>
              <a:rect l="l" t="t" r="r" b="b"/>
              <a:pathLst>
                <a:path w="75574" h="19629" extrusionOk="0">
                  <a:moveTo>
                    <a:pt x="75026" y="0"/>
                  </a:moveTo>
                  <a:lnTo>
                    <a:pt x="275" y="18808"/>
                  </a:lnTo>
                  <a:lnTo>
                    <a:pt x="138" y="18876"/>
                  </a:lnTo>
                  <a:lnTo>
                    <a:pt x="1" y="19013"/>
                  </a:lnTo>
                  <a:lnTo>
                    <a:pt x="1" y="19150"/>
                  </a:lnTo>
                  <a:lnTo>
                    <a:pt x="1" y="19355"/>
                  </a:lnTo>
                  <a:lnTo>
                    <a:pt x="69" y="19423"/>
                  </a:lnTo>
                  <a:lnTo>
                    <a:pt x="138" y="19560"/>
                  </a:lnTo>
                  <a:lnTo>
                    <a:pt x="275" y="19628"/>
                  </a:lnTo>
                  <a:lnTo>
                    <a:pt x="480" y="19628"/>
                  </a:lnTo>
                  <a:lnTo>
                    <a:pt x="75231" y="821"/>
                  </a:lnTo>
                  <a:lnTo>
                    <a:pt x="75436" y="753"/>
                  </a:lnTo>
                  <a:lnTo>
                    <a:pt x="75505" y="616"/>
                  </a:lnTo>
                  <a:lnTo>
                    <a:pt x="75573" y="479"/>
                  </a:lnTo>
                  <a:lnTo>
                    <a:pt x="75573" y="274"/>
                  </a:lnTo>
                  <a:lnTo>
                    <a:pt x="75505" y="137"/>
                  </a:lnTo>
                  <a:lnTo>
                    <a:pt x="75368" y="69"/>
                  </a:lnTo>
                  <a:lnTo>
                    <a:pt x="75231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925450" y="6333350"/>
              <a:ext cx="22250" cy="300925"/>
            </a:xfrm>
            <a:custGeom>
              <a:avLst/>
              <a:gdLst/>
              <a:ahLst/>
              <a:cxnLst/>
              <a:rect l="l" t="t" r="r" b="b"/>
              <a:pathLst>
                <a:path w="890" h="12037" extrusionOk="0">
                  <a:moveTo>
                    <a:pt x="343" y="0"/>
                  </a:moveTo>
                  <a:lnTo>
                    <a:pt x="206" y="137"/>
                  </a:lnTo>
                  <a:lnTo>
                    <a:pt x="137" y="274"/>
                  </a:lnTo>
                  <a:lnTo>
                    <a:pt x="69" y="411"/>
                  </a:lnTo>
                  <a:lnTo>
                    <a:pt x="1" y="6908"/>
                  </a:lnTo>
                  <a:lnTo>
                    <a:pt x="1" y="10259"/>
                  </a:lnTo>
                  <a:lnTo>
                    <a:pt x="69" y="11148"/>
                  </a:lnTo>
                  <a:lnTo>
                    <a:pt x="69" y="11558"/>
                  </a:lnTo>
                  <a:lnTo>
                    <a:pt x="137" y="11832"/>
                  </a:lnTo>
                  <a:lnTo>
                    <a:pt x="206" y="11900"/>
                  </a:lnTo>
                  <a:lnTo>
                    <a:pt x="343" y="11969"/>
                  </a:lnTo>
                  <a:lnTo>
                    <a:pt x="479" y="12037"/>
                  </a:lnTo>
                  <a:lnTo>
                    <a:pt x="685" y="11969"/>
                  </a:lnTo>
                  <a:lnTo>
                    <a:pt x="821" y="11900"/>
                  </a:lnTo>
                  <a:lnTo>
                    <a:pt x="890" y="11763"/>
                  </a:lnTo>
                  <a:lnTo>
                    <a:pt x="890" y="11627"/>
                  </a:lnTo>
                  <a:lnTo>
                    <a:pt x="890" y="11421"/>
                  </a:lnTo>
                  <a:lnTo>
                    <a:pt x="821" y="9917"/>
                  </a:lnTo>
                  <a:lnTo>
                    <a:pt x="821" y="7113"/>
                  </a:lnTo>
                  <a:lnTo>
                    <a:pt x="890" y="411"/>
                  </a:lnTo>
                  <a:lnTo>
                    <a:pt x="890" y="274"/>
                  </a:lnTo>
                  <a:lnTo>
                    <a:pt x="821" y="137"/>
                  </a:lnTo>
                  <a:lnTo>
                    <a:pt x="685" y="69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1855575" y="6099100"/>
              <a:ext cx="23950" cy="294100"/>
            </a:xfrm>
            <a:custGeom>
              <a:avLst/>
              <a:gdLst/>
              <a:ahLst/>
              <a:cxnLst/>
              <a:rect l="l" t="t" r="r" b="b"/>
              <a:pathLst>
                <a:path w="958" h="11764" extrusionOk="0">
                  <a:moveTo>
                    <a:pt x="548" y="1"/>
                  </a:moveTo>
                  <a:lnTo>
                    <a:pt x="342" y="69"/>
                  </a:lnTo>
                  <a:lnTo>
                    <a:pt x="206" y="137"/>
                  </a:lnTo>
                  <a:lnTo>
                    <a:pt x="137" y="274"/>
                  </a:lnTo>
                  <a:lnTo>
                    <a:pt x="137" y="411"/>
                  </a:lnTo>
                  <a:lnTo>
                    <a:pt x="0" y="6771"/>
                  </a:lnTo>
                  <a:lnTo>
                    <a:pt x="0" y="10054"/>
                  </a:lnTo>
                  <a:lnTo>
                    <a:pt x="69" y="10875"/>
                  </a:lnTo>
                  <a:lnTo>
                    <a:pt x="69" y="11354"/>
                  </a:lnTo>
                  <a:lnTo>
                    <a:pt x="137" y="11559"/>
                  </a:lnTo>
                  <a:lnTo>
                    <a:pt x="206" y="11627"/>
                  </a:lnTo>
                  <a:lnTo>
                    <a:pt x="342" y="11764"/>
                  </a:lnTo>
                  <a:lnTo>
                    <a:pt x="684" y="11764"/>
                  </a:lnTo>
                  <a:lnTo>
                    <a:pt x="821" y="11627"/>
                  </a:lnTo>
                  <a:lnTo>
                    <a:pt x="889" y="11490"/>
                  </a:lnTo>
                  <a:lnTo>
                    <a:pt x="958" y="11354"/>
                  </a:lnTo>
                  <a:lnTo>
                    <a:pt x="889" y="11148"/>
                  </a:lnTo>
                  <a:lnTo>
                    <a:pt x="821" y="9712"/>
                  </a:lnTo>
                  <a:lnTo>
                    <a:pt x="821" y="6976"/>
                  </a:lnTo>
                  <a:lnTo>
                    <a:pt x="958" y="479"/>
                  </a:lnTo>
                  <a:lnTo>
                    <a:pt x="889" y="274"/>
                  </a:lnTo>
                  <a:lnTo>
                    <a:pt x="821" y="137"/>
                  </a:lnTo>
                  <a:lnTo>
                    <a:pt x="684" y="69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1768375" y="6121325"/>
              <a:ext cx="22250" cy="285550"/>
            </a:xfrm>
            <a:custGeom>
              <a:avLst/>
              <a:gdLst/>
              <a:ahLst/>
              <a:cxnLst/>
              <a:rect l="l" t="t" r="r" b="b"/>
              <a:pathLst>
                <a:path w="890" h="11422" extrusionOk="0">
                  <a:moveTo>
                    <a:pt x="342" y="1"/>
                  </a:moveTo>
                  <a:lnTo>
                    <a:pt x="206" y="69"/>
                  </a:lnTo>
                  <a:lnTo>
                    <a:pt x="137" y="206"/>
                  </a:lnTo>
                  <a:lnTo>
                    <a:pt x="69" y="411"/>
                  </a:lnTo>
                  <a:lnTo>
                    <a:pt x="0" y="6498"/>
                  </a:lnTo>
                  <a:lnTo>
                    <a:pt x="0" y="9781"/>
                  </a:lnTo>
                  <a:lnTo>
                    <a:pt x="69" y="10601"/>
                  </a:lnTo>
                  <a:lnTo>
                    <a:pt x="69" y="11012"/>
                  </a:lnTo>
                  <a:lnTo>
                    <a:pt x="137" y="11217"/>
                  </a:lnTo>
                  <a:lnTo>
                    <a:pt x="206" y="11285"/>
                  </a:lnTo>
                  <a:lnTo>
                    <a:pt x="342" y="11422"/>
                  </a:lnTo>
                  <a:lnTo>
                    <a:pt x="684" y="11422"/>
                  </a:lnTo>
                  <a:lnTo>
                    <a:pt x="821" y="11285"/>
                  </a:lnTo>
                  <a:lnTo>
                    <a:pt x="890" y="11217"/>
                  </a:lnTo>
                  <a:lnTo>
                    <a:pt x="890" y="11012"/>
                  </a:lnTo>
                  <a:lnTo>
                    <a:pt x="890" y="10875"/>
                  </a:lnTo>
                  <a:lnTo>
                    <a:pt x="821" y="9439"/>
                  </a:lnTo>
                  <a:lnTo>
                    <a:pt x="821" y="6703"/>
                  </a:lnTo>
                  <a:lnTo>
                    <a:pt x="890" y="411"/>
                  </a:lnTo>
                  <a:lnTo>
                    <a:pt x="890" y="206"/>
                  </a:lnTo>
                  <a:lnTo>
                    <a:pt x="821" y="137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547600" y="6441050"/>
              <a:ext cx="23950" cy="306075"/>
            </a:xfrm>
            <a:custGeom>
              <a:avLst/>
              <a:gdLst/>
              <a:ahLst/>
              <a:cxnLst/>
              <a:rect l="l" t="t" r="r" b="b"/>
              <a:pathLst>
                <a:path w="958" h="12243" extrusionOk="0">
                  <a:moveTo>
                    <a:pt x="411" y="1"/>
                  </a:moveTo>
                  <a:lnTo>
                    <a:pt x="274" y="69"/>
                  </a:lnTo>
                  <a:lnTo>
                    <a:pt x="137" y="206"/>
                  </a:lnTo>
                  <a:lnTo>
                    <a:pt x="137" y="343"/>
                  </a:lnTo>
                  <a:lnTo>
                    <a:pt x="0" y="6977"/>
                  </a:lnTo>
                  <a:lnTo>
                    <a:pt x="69" y="10465"/>
                  </a:lnTo>
                  <a:lnTo>
                    <a:pt x="69" y="11354"/>
                  </a:lnTo>
                  <a:lnTo>
                    <a:pt x="137" y="11832"/>
                  </a:lnTo>
                  <a:lnTo>
                    <a:pt x="205" y="12038"/>
                  </a:lnTo>
                  <a:lnTo>
                    <a:pt x="274" y="12106"/>
                  </a:lnTo>
                  <a:lnTo>
                    <a:pt x="411" y="12243"/>
                  </a:lnTo>
                  <a:lnTo>
                    <a:pt x="684" y="12243"/>
                  </a:lnTo>
                  <a:lnTo>
                    <a:pt x="821" y="12106"/>
                  </a:lnTo>
                  <a:lnTo>
                    <a:pt x="889" y="11969"/>
                  </a:lnTo>
                  <a:lnTo>
                    <a:pt x="958" y="11832"/>
                  </a:lnTo>
                  <a:lnTo>
                    <a:pt x="889" y="11627"/>
                  </a:lnTo>
                  <a:lnTo>
                    <a:pt x="889" y="10123"/>
                  </a:lnTo>
                  <a:lnTo>
                    <a:pt x="889" y="7250"/>
                  </a:lnTo>
                  <a:lnTo>
                    <a:pt x="958" y="411"/>
                  </a:lnTo>
                  <a:lnTo>
                    <a:pt x="958" y="206"/>
                  </a:lnTo>
                  <a:lnTo>
                    <a:pt x="821" y="69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744225" y="6382925"/>
              <a:ext cx="22250" cy="300950"/>
            </a:xfrm>
            <a:custGeom>
              <a:avLst/>
              <a:gdLst/>
              <a:ahLst/>
              <a:cxnLst/>
              <a:rect l="l" t="t" r="r" b="b"/>
              <a:pathLst>
                <a:path w="890" h="12038" extrusionOk="0">
                  <a:moveTo>
                    <a:pt x="479" y="1"/>
                  </a:moveTo>
                  <a:lnTo>
                    <a:pt x="342" y="69"/>
                  </a:lnTo>
                  <a:lnTo>
                    <a:pt x="205" y="137"/>
                  </a:lnTo>
                  <a:lnTo>
                    <a:pt x="137" y="274"/>
                  </a:lnTo>
                  <a:lnTo>
                    <a:pt x="69" y="411"/>
                  </a:lnTo>
                  <a:lnTo>
                    <a:pt x="0" y="6908"/>
                  </a:lnTo>
                  <a:lnTo>
                    <a:pt x="0" y="10259"/>
                  </a:lnTo>
                  <a:lnTo>
                    <a:pt x="0" y="11148"/>
                  </a:lnTo>
                  <a:lnTo>
                    <a:pt x="69" y="11627"/>
                  </a:lnTo>
                  <a:lnTo>
                    <a:pt x="137" y="11832"/>
                  </a:lnTo>
                  <a:lnTo>
                    <a:pt x="205" y="11901"/>
                  </a:lnTo>
                  <a:lnTo>
                    <a:pt x="342" y="11969"/>
                  </a:lnTo>
                  <a:lnTo>
                    <a:pt x="479" y="12037"/>
                  </a:lnTo>
                  <a:lnTo>
                    <a:pt x="684" y="11969"/>
                  </a:lnTo>
                  <a:lnTo>
                    <a:pt x="753" y="11901"/>
                  </a:lnTo>
                  <a:lnTo>
                    <a:pt x="889" y="11764"/>
                  </a:lnTo>
                  <a:lnTo>
                    <a:pt x="889" y="11627"/>
                  </a:lnTo>
                  <a:lnTo>
                    <a:pt x="889" y="11422"/>
                  </a:lnTo>
                  <a:lnTo>
                    <a:pt x="821" y="9917"/>
                  </a:lnTo>
                  <a:lnTo>
                    <a:pt x="821" y="7113"/>
                  </a:lnTo>
                  <a:lnTo>
                    <a:pt x="889" y="411"/>
                  </a:lnTo>
                  <a:lnTo>
                    <a:pt x="889" y="274"/>
                  </a:lnTo>
                  <a:lnTo>
                    <a:pt x="821" y="137"/>
                  </a:lnTo>
                  <a:lnTo>
                    <a:pt x="684" y="69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1383675" y="6930050"/>
              <a:ext cx="128250" cy="150500"/>
            </a:xfrm>
            <a:custGeom>
              <a:avLst/>
              <a:gdLst/>
              <a:ahLst/>
              <a:cxnLst/>
              <a:rect l="l" t="t" r="r" b="b"/>
              <a:pathLst>
                <a:path w="5130" h="6020" extrusionOk="0">
                  <a:moveTo>
                    <a:pt x="2736" y="1"/>
                  </a:moveTo>
                  <a:lnTo>
                    <a:pt x="2257" y="69"/>
                  </a:lnTo>
                  <a:lnTo>
                    <a:pt x="1779" y="206"/>
                  </a:lnTo>
                  <a:lnTo>
                    <a:pt x="1300" y="411"/>
                  </a:lnTo>
                  <a:lnTo>
                    <a:pt x="890" y="753"/>
                  </a:lnTo>
                  <a:lnTo>
                    <a:pt x="548" y="1163"/>
                  </a:lnTo>
                  <a:lnTo>
                    <a:pt x="274" y="1710"/>
                  </a:lnTo>
                  <a:lnTo>
                    <a:pt x="69" y="2258"/>
                  </a:lnTo>
                  <a:lnTo>
                    <a:pt x="0" y="2873"/>
                  </a:lnTo>
                  <a:lnTo>
                    <a:pt x="0" y="3420"/>
                  </a:lnTo>
                  <a:lnTo>
                    <a:pt x="69" y="4036"/>
                  </a:lnTo>
                  <a:lnTo>
                    <a:pt x="274" y="4583"/>
                  </a:lnTo>
                  <a:lnTo>
                    <a:pt x="548" y="4993"/>
                  </a:lnTo>
                  <a:lnTo>
                    <a:pt x="958" y="5404"/>
                  </a:lnTo>
                  <a:lnTo>
                    <a:pt x="1368" y="5745"/>
                  </a:lnTo>
                  <a:lnTo>
                    <a:pt x="1847" y="5951"/>
                  </a:lnTo>
                  <a:lnTo>
                    <a:pt x="2326" y="6019"/>
                  </a:lnTo>
                  <a:lnTo>
                    <a:pt x="2873" y="6019"/>
                  </a:lnTo>
                  <a:lnTo>
                    <a:pt x="3352" y="5882"/>
                  </a:lnTo>
                  <a:lnTo>
                    <a:pt x="3830" y="5609"/>
                  </a:lnTo>
                  <a:lnTo>
                    <a:pt x="4241" y="5267"/>
                  </a:lnTo>
                  <a:lnTo>
                    <a:pt x="4583" y="4856"/>
                  </a:lnTo>
                  <a:lnTo>
                    <a:pt x="4856" y="4378"/>
                  </a:lnTo>
                  <a:lnTo>
                    <a:pt x="5061" y="3831"/>
                  </a:lnTo>
                  <a:lnTo>
                    <a:pt x="5130" y="3215"/>
                  </a:lnTo>
                  <a:lnTo>
                    <a:pt x="5130" y="2599"/>
                  </a:lnTo>
                  <a:lnTo>
                    <a:pt x="4993" y="2052"/>
                  </a:lnTo>
                  <a:lnTo>
                    <a:pt x="4788" y="1505"/>
                  </a:lnTo>
                  <a:lnTo>
                    <a:pt x="4514" y="1026"/>
                  </a:lnTo>
                  <a:lnTo>
                    <a:pt x="4172" y="616"/>
                  </a:lnTo>
                  <a:lnTo>
                    <a:pt x="3762" y="343"/>
                  </a:lnTo>
                  <a:lnTo>
                    <a:pt x="3283" y="137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DB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1400775" y="6952275"/>
              <a:ext cx="92350" cy="106025"/>
            </a:xfrm>
            <a:custGeom>
              <a:avLst/>
              <a:gdLst/>
              <a:ahLst/>
              <a:cxnLst/>
              <a:rect l="l" t="t" r="r" b="b"/>
              <a:pathLst>
                <a:path w="3694" h="4241" extrusionOk="0">
                  <a:moveTo>
                    <a:pt x="1642" y="1"/>
                  </a:moveTo>
                  <a:lnTo>
                    <a:pt x="1300" y="137"/>
                  </a:lnTo>
                  <a:lnTo>
                    <a:pt x="958" y="274"/>
                  </a:lnTo>
                  <a:lnTo>
                    <a:pt x="684" y="548"/>
                  </a:lnTo>
                  <a:lnTo>
                    <a:pt x="411" y="821"/>
                  </a:lnTo>
                  <a:lnTo>
                    <a:pt x="206" y="1163"/>
                  </a:lnTo>
                  <a:lnTo>
                    <a:pt x="69" y="1574"/>
                  </a:lnTo>
                  <a:lnTo>
                    <a:pt x="0" y="1984"/>
                  </a:lnTo>
                  <a:lnTo>
                    <a:pt x="69" y="2463"/>
                  </a:lnTo>
                  <a:lnTo>
                    <a:pt x="137" y="2873"/>
                  </a:lnTo>
                  <a:lnTo>
                    <a:pt x="274" y="3215"/>
                  </a:lnTo>
                  <a:lnTo>
                    <a:pt x="479" y="3557"/>
                  </a:lnTo>
                  <a:lnTo>
                    <a:pt x="753" y="3831"/>
                  </a:lnTo>
                  <a:lnTo>
                    <a:pt x="1026" y="4036"/>
                  </a:lnTo>
                  <a:lnTo>
                    <a:pt x="1368" y="4173"/>
                  </a:lnTo>
                  <a:lnTo>
                    <a:pt x="1710" y="4241"/>
                  </a:lnTo>
                  <a:lnTo>
                    <a:pt x="2121" y="4241"/>
                  </a:lnTo>
                  <a:lnTo>
                    <a:pt x="2462" y="4173"/>
                  </a:lnTo>
                  <a:lnTo>
                    <a:pt x="2804" y="3967"/>
                  </a:lnTo>
                  <a:lnTo>
                    <a:pt x="3078" y="3762"/>
                  </a:lnTo>
                  <a:lnTo>
                    <a:pt x="3283" y="3420"/>
                  </a:lnTo>
                  <a:lnTo>
                    <a:pt x="3488" y="3078"/>
                  </a:lnTo>
                  <a:lnTo>
                    <a:pt x="3625" y="2668"/>
                  </a:lnTo>
                  <a:lnTo>
                    <a:pt x="3693" y="2258"/>
                  </a:lnTo>
                  <a:lnTo>
                    <a:pt x="3693" y="1847"/>
                  </a:lnTo>
                  <a:lnTo>
                    <a:pt x="3625" y="1437"/>
                  </a:lnTo>
                  <a:lnTo>
                    <a:pt x="3488" y="1027"/>
                  </a:lnTo>
                  <a:lnTo>
                    <a:pt x="3283" y="685"/>
                  </a:lnTo>
                  <a:lnTo>
                    <a:pt x="3010" y="411"/>
                  </a:lnTo>
                  <a:lnTo>
                    <a:pt x="2736" y="206"/>
                  </a:lnTo>
                  <a:lnTo>
                    <a:pt x="2394" y="69"/>
                  </a:lnTo>
                  <a:lnTo>
                    <a:pt x="2052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202225" y="6904400"/>
              <a:ext cx="1258425" cy="201775"/>
            </a:xfrm>
            <a:custGeom>
              <a:avLst/>
              <a:gdLst/>
              <a:ahLst/>
              <a:cxnLst/>
              <a:rect l="l" t="t" r="r" b="b"/>
              <a:pathLst>
                <a:path w="50337" h="8071" extrusionOk="0">
                  <a:moveTo>
                    <a:pt x="342" y="1"/>
                  </a:moveTo>
                  <a:lnTo>
                    <a:pt x="205" y="69"/>
                  </a:lnTo>
                  <a:lnTo>
                    <a:pt x="69" y="206"/>
                  </a:lnTo>
                  <a:lnTo>
                    <a:pt x="0" y="343"/>
                  </a:lnTo>
                  <a:lnTo>
                    <a:pt x="0" y="479"/>
                  </a:lnTo>
                  <a:lnTo>
                    <a:pt x="69" y="616"/>
                  </a:lnTo>
                  <a:lnTo>
                    <a:pt x="205" y="753"/>
                  </a:lnTo>
                  <a:lnTo>
                    <a:pt x="958" y="1163"/>
                  </a:lnTo>
                  <a:lnTo>
                    <a:pt x="2052" y="1574"/>
                  </a:lnTo>
                  <a:lnTo>
                    <a:pt x="4856" y="2600"/>
                  </a:lnTo>
                  <a:lnTo>
                    <a:pt x="8344" y="3762"/>
                  </a:lnTo>
                  <a:lnTo>
                    <a:pt x="12106" y="4925"/>
                  </a:lnTo>
                  <a:lnTo>
                    <a:pt x="15867" y="5951"/>
                  </a:lnTo>
                  <a:lnTo>
                    <a:pt x="19287" y="6908"/>
                  </a:lnTo>
                  <a:lnTo>
                    <a:pt x="21885" y="7592"/>
                  </a:lnTo>
                  <a:lnTo>
                    <a:pt x="23390" y="7934"/>
                  </a:lnTo>
                  <a:lnTo>
                    <a:pt x="24279" y="8003"/>
                  </a:lnTo>
                  <a:lnTo>
                    <a:pt x="25100" y="8071"/>
                  </a:lnTo>
                  <a:lnTo>
                    <a:pt x="25989" y="8003"/>
                  </a:lnTo>
                  <a:lnTo>
                    <a:pt x="26810" y="7934"/>
                  </a:lnTo>
                  <a:lnTo>
                    <a:pt x="28451" y="7797"/>
                  </a:lnTo>
                  <a:lnTo>
                    <a:pt x="33854" y="7045"/>
                  </a:lnTo>
                  <a:lnTo>
                    <a:pt x="39257" y="6224"/>
                  </a:lnTo>
                  <a:lnTo>
                    <a:pt x="44660" y="5404"/>
                  </a:lnTo>
                  <a:lnTo>
                    <a:pt x="49994" y="4446"/>
                  </a:lnTo>
                  <a:lnTo>
                    <a:pt x="50199" y="4378"/>
                  </a:lnTo>
                  <a:lnTo>
                    <a:pt x="50268" y="4241"/>
                  </a:lnTo>
                  <a:lnTo>
                    <a:pt x="50336" y="4104"/>
                  </a:lnTo>
                  <a:lnTo>
                    <a:pt x="50336" y="3967"/>
                  </a:lnTo>
                  <a:lnTo>
                    <a:pt x="50268" y="3762"/>
                  </a:lnTo>
                  <a:lnTo>
                    <a:pt x="50199" y="3694"/>
                  </a:lnTo>
                  <a:lnTo>
                    <a:pt x="50063" y="3625"/>
                  </a:lnTo>
                  <a:lnTo>
                    <a:pt x="49857" y="3625"/>
                  </a:lnTo>
                  <a:lnTo>
                    <a:pt x="44523" y="4583"/>
                  </a:lnTo>
                  <a:lnTo>
                    <a:pt x="39120" y="5404"/>
                  </a:lnTo>
                  <a:lnTo>
                    <a:pt x="33717" y="6224"/>
                  </a:lnTo>
                  <a:lnTo>
                    <a:pt x="28314" y="6977"/>
                  </a:lnTo>
                  <a:lnTo>
                    <a:pt x="27220" y="7113"/>
                  </a:lnTo>
                  <a:lnTo>
                    <a:pt x="25989" y="7182"/>
                  </a:lnTo>
                  <a:lnTo>
                    <a:pt x="24758" y="7250"/>
                  </a:lnTo>
                  <a:lnTo>
                    <a:pt x="23527" y="7113"/>
                  </a:lnTo>
                  <a:lnTo>
                    <a:pt x="22022" y="6771"/>
                  </a:lnTo>
                  <a:lnTo>
                    <a:pt x="19423" y="6088"/>
                  </a:lnTo>
                  <a:lnTo>
                    <a:pt x="16072" y="5198"/>
                  </a:lnTo>
                  <a:lnTo>
                    <a:pt x="12379" y="4104"/>
                  </a:lnTo>
                  <a:lnTo>
                    <a:pt x="8618" y="2942"/>
                  </a:lnTo>
                  <a:lnTo>
                    <a:pt x="5130" y="1847"/>
                  </a:lnTo>
                  <a:lnTo>
                    <a:pt x="2394" y="821"/>
                  </a:lnTo>
                  <a:lnTo>
                    <a:pt x="1368" y="411"/>
                  </a:lnTo>
                  <a:lnTo>
                    <a:pt x="616" y="69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65738" y="-72113"/>
            <a:ext cx="1568243" cy="1568876"/>
            <a:chOff x="238125" y="1223425"/>
            <a:chExt cx="1795150" cy="1795875"/>
          </a:xfrm>
        </p:grpSpPr>
        <p:sp>
          <p:nvSpPr>
            <p:cNvPr id="1320" name="Google Shape;1320;p35"/>
            <p:cNvSpPr/>
            <p:nvPr/>
          </p:nvSpPr>
          <p:spPr>
            <a:xfrm>
              <a:off x="942625" y="2679525"/>
              <a:ext cx="108150" cy="261100"/>
            </a:xfrm>
            <a:custGeom>
              <a:avLst/>
              <a:gdLst/>
              <a:ahLst/>
              <a:cxnLst/>
              <a:rect l="l" t="t" r="r" b="b"/>
              <a:pathLst>
                <a:path w="4326" h="10444" extrusionOk="0">
                  <a:moveTo>
                    <a:pt x="2031" y="0"/>
                  </a:moveTo>
                  <a:lnTo>
                    <a:pt x="1" y="10002"/>
                  </a:lnTo>
                  <a:lnTo>
                    <a:pt x="2325" y="10443"/>
                  </a:lnTo>
                  <a:lnTo>
                    <a:pt x="4325" y="47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1227225" y="1289600"/>
              <a:ext cx="103725" cy="240500"/>
            </a:xfrm>
            <a:custGeom>
              <a:avLst/>
              <a:gdLst/>
              <a:ahLst/>
              <a:cxnLst/>
              <a:rect l="l" t="t" r="r" b="b"/>
              <a:pathLst>
                <a:path w="4149" h="9620" extrusionOk="0">
                  <a:moveTo>
                    <a:pt x="1825" y="1"/>
                  </a:moveTo>
                  <a:lnTo>
                    <a:pt x="1" y="9149"/>
                  </a:lnTo>
                  <a:lnTo>
                    <a:pt x="2295" y="9620"/>
                  </a:lnTo>
                  <a:lnTo>
                    <a:pt x="4149" y="471"/>
                  </a:lnTo>
                  <a:lnTo>
                    <a:pt x="1825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10925" y="1921325"/>
              <a:ext cx="253725" cy="106650"/>
            </a:xfrm>
            <a:custGeom>
              <a:avLst/>
              <a:gdLst/>
              <a:ahLst/>
              <a:cxnLst/>
              <a:rect l="l" t="t" r="r" b="b"/>
              <a:pathLst>
                <a:path w="10149" h="4266" extrusionOk="0">
                  <a:moveTo>
                    <a:pt x="471" y="0"/>
                  </a:moveTo>
                  <a:lnTo>
                    <a:pt x="0" y="2324"/>
                  </a:lnTo>
                  <a:lnTo>
                    <a:pt x="9678" y="4265"/>
                  </a:lnTo>
                  <a:lnTo>
                    <a:pt x="10149" y="1942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1680975" y="2197100"/>
              <a:ext cx="281700" cy="111800"/>
            </a:xfrm>
            <a:custGeom>
              <a:avLst/>
              <a:gdLst/>
              <a:ahLst/>
              <a:cxnLst/>
              <a:rect l="l" t="t" r="r" b="b"/>
              <a:pathLst>
                <a:path w="11268" h="4472" extrusionOk="0">
                  <a:moveTo>
                    <a:pt x="471" y="0"/>
                  </a:moveTo>
                  <a:lnTo>
                    <a:pt x="1" y="2324"/>
                  </a:lnTo>
                  <a:lnTo>
                    <a:pt x="10797" y="4471"/>
                  </a:lnTo>
                  <a:lnTo>
                    <a:pt x="11267" y="2177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649200" y="1402850"/>
              <a:ext cx="210350" cy="271400"/>
            </a:xfrm>
            <a:custGeom>
              <a:avLst/>
              <a:gdLst/>
              <a:ahLst/>
              <a:cxnLst/>
              <a:rect l="l" t="t" r="r" b="b"/>
              <a:pathLst>
                <a:path w="8414" h="10856" extrusionOk="0">
                  <a:moveTo>
                    <a:pt x="1972" y="1"/>
                  </a:moveTo>
                  <a:lnTo>
                    <a:pt x="1" y="1295"/>
                  </a:lnTo>
                  <a:lnTo>
                    <a:pt x="6355" y="10855"/>
                  </a:lnTo>
                  <a:lnTo>
                    <a:pt x="7296" y="10296"/>
                  </a:lnTo>
                  <a:lnTo>
                    <a:pt x="8414" y="9679"/>
                  </a:lnTo>
                  <a:lnTo>
                    <a:pt x="1972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1428750" y="2576575"/>
              <a:ext cx="195625" cy="251525"/>
            </a:xfrm>
            <a:custGeom>
              <a:avLst/>
              <a:gdLst/>
              <a:ahLst/>
              <a:cxnLst/>
              <a:rect l="l" t="t" r="r" b="b"/>
              <a:pathLst>
                <a:path w="7825" h="10061" extrusionOk="0">
                  <a:moveTo>
                    <a:pt x="2030" y="0"/>
                  </a:moveTo>
                  <a:lnTo>
                    <a:pt x="1030" y="647"/>
                  </a:lnTo>
                  <a:lnTo>
                    <a:pt x="0" y="1235"/>
                  </a:lnTo>
                  <a:lnTo>
                    <a:pt x="5854" y="10060"/>
                  </a:lnTo>
                  <a:lnTo>
                    <a:pt x="7825" y="8737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1608175" y="1627900"/>
              <a:ext cx="241250" cy="191225"/>
            </a:xfrm>
            <a:custGeom>
              <a:avLst/>
              <a:gdLst/>
              <a:ahLst/>
              <a:cxnLst/>
              <a:rect l="l" t="t" r="r" b="b"/>
              <a:pathLst>
                <a:path w="9650" h="7649" extrusionOk="0">
                  <a:moveTo>
                    <a:pt x="8355" y="0"/>
                  </a:moveTo>
                  <a:lnTo>
                    <a:pt x="1" y="5560"/>
                  </a:lnTo>
                  <a:lnTo>
                    <a:pt x="442" y="6325"/>
                  </a:lnTo>
                  <a:lnTo>
                    <a:pt x="765" y="7001"/>
                  </a:lnTo>
                  <a:lnTo>
                    <a:pt x="1060" y="7648"/>
                  </a:lnTo>
                  <a:lnTo>
                    <a:pt x="9649" y="1942"/>
                  </a:lnTo>
                  <a:lnTo>
                    <a:pt x="8355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424175" y="2414775"/>
              <a:ext cx="247850" cy="188275"/>
            </a:xfrm>
            <a:custGeom>
              <a:avLst/>
              <a:gdLst/>
              <a:ahLst/>
              <a:cxnLst/>
              <a:rect l="l" t="t" r="r" b="b"/>
              <a:pathLst>
                <a:path w="9914" h="7531" extrusionOk="0">
                  <a:moveTo>
                    <a:pt x="8325" y="0"/>
                  </a:moveTo>
                  <a:lnTo>
                    <a:pt x="0" y="5560"/>
                  </a:lnTo>
                  <a:lnTo>
                    <a:pt x="1295" y="7531"/>
                  </a:lnTo>
                  <a:lnTo>
                    <a:pt x="9914" y="1795"/>
                  </a:lnTo>
                  <a:lnTo>
                    <a:pt x="9355" y="1206"/>
                  </a:lnTo>
                  <a:lnTo>
                    <a:pt x="8825" y="618"/>
                  </a:lnTo>
                  <a:lnTo>
                    <a:pt x="8325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1226500" y="1223425"/>
              <a:ext cx="147850" cy="188275"/>
            </a:xfrm>
            <a:custGeom>
              <a:avLst/>
              <a:gdLst/>
              <a:ahLst/>
              <a:cxnLst/>
              <a:rect l="l" t="t" r="r" b="b"/>
              <a:pathLst>
                <a:path w="5914" h="7531" extrusionOk="0">
                  <a:moveTo>
                    <a:pt x="2972" y="0"/>
                  </a:moveTo>
                  <a:lnTo>
                    <a:pt x="2648" y="30"/>
                  </a:lnTo>
                  <a:lnTo>
                    <a:pt x="2354" y="88"/>
                  </a:lnTo>
                  <a:lnTo>
                    <a:pt x="2089" y="147"/>
                  </a:lnTo>
                  <a:lnTo>
                    <a:pt x="1824" y="265"/>
                  </a:lnTo>
                  <a:lnTo>
                    <a:pt x="1560" y="383"/>
                  </a:lnTo>
                  <a:lnTo>
                    <a:pt x="1324" y="559"/>
                  </a:lnTo>
                  <a:lnTo>
                    <a:pt x="1089" y="736"/>
                  </a:lnTo>
                  <a:lnTo>
                    <a:pt x="883" y="941"/>
                  </a:lnTo>
                  <a:lnTo>
                    <a:pt x="707" y="1147"/>
                  </a:lnTo>
                  <a:lnTo>
                    <a:pt x="530" y="1383"/>
                  </a:lnTo>
                  <a:lnTo>
                    <a:pt x="383" y="1647"/>
                  </a:lnTo>
                  <a:lnTo>
                    <a:pt x="265" y="1942"/>
                  </a:lnTo>
                  <a:lnTo>
                    <a:pt x="148" y="2236"/>
                  </a:lnTo>
                  <a:lnTo>
                    <a:pt x="89" y="2530"/>
                  </a:lnTo>
                  <a:lnTo>
                    <a:pt x="30" y="2883"/>
                  </a:lnTo>
                  <a:lnTo>
                    <a:pt x="1" y="3236"/>
                  </a:lnTo>
                  <a:lnTo>
                    <a:pt x="1" y="3589"/>
                  </a:lnTo>
                  <a:lnTo>
                    <a:pt x="1" y="3971"/>
                  </a:lnTo>
                  <a:lnTo>
                    <a:pt x="59" y="4383"/>
                  </a:lnTo>
                  <a:lnTo>
                    <a:pt x="118" y="4766"/>
                  </a:lnTo>
                  <a:lnTo>
                    <a:pt x="206" y="5148"/>
                  </a:lnTo>
                  <a:lnTo>
                    <a:pt x="324" y="5530"/>
                  </a:lnTo>
                  <a:lnTo>
                    <a:pt x="471" y="5883"/>
                  </a:lnTo>
                  <a:lnTo>
                    <a:pt x="618" y="6236"/>
                  </a:lnTo>
                  <a:lnTo>
                    <a:pt x="795" y="6531"/>
                  </a:lnTo>
                  <a:lnTo>
                    <a:pt x="1001" y="6825"/>
                  </a:lnTo>
                  <a:lnTo>
                    <a:pt x="1236" y="7060"/>
                  </a:lnTo>
                  <a:lnTo>
                    <a:pt x="1501" y="7266"/>
                  </a:lnTo>
                  <a:lnTo>
                    <a:pt x="1795" y="7413"/>
                  </a:lnTo>
                  <a:lnTo>
                    <a:pt x="2089" y="7501"/>
                  </a:lnTo>
                  <a:lnTo>
                    <a:pt x="2413" y="7531"/>
                  </a:lnTo>
                  <a:lnTo>
                    <a:pt x="2707" y="7501"/>
                  </a:lnTo>
                  <a:lnTo>
                    <a:pt x="3030" y="7413"/>
                  </a:lnTo>
                  <a:lnTo>
                    <a:pt x="3325" y="7295"/>
                  </a:lnTo>
                  <a:lnTo>
                    <a:pt x="3648" y="7119"/>
                  </a:lnTo>
                  <a:lnTo>
                    <a:pt x="3942" y="6884"/>
                  </a:lnTo>
                  <a:lnTo>
                    <a:pt x="4207" y="6648"/>
                  </a:lnTo>
                  <a:lnTo>
                    <a:pt x="4472" y="6354"/>
                  </a:lnTo>
                  <a:lnTo>
                    <a:pt x="4737" y="6060"/>
                  </a:lnTo>
                  <a:lnTo>
                    <a:pt x="4942" y="5736"/>
                  </a:lnTo>
                  <a:lnTo>
                    <a:pt x="5178" y="5413"/>
                  </a:lnTo>
                  <a:lnTo>
                    <a:pt x="5354" y="5060"/>
                  </a:lnTo>
                  <a:lnTo>
                    <a:pt x="5531" y="4707"/>
                  </a:lnTo>
                  <a:lnTo>
                    <a:pt x="5678" y="4354"/>
                  </a:lnTo>
                  <a:lnTo>
                    <a:pt x="5766" y="4030"/>
                  </a:lnTo>
                  <a:lnTo>
                    <a:pt x="5854" y="3707"/>
                  </a:lnTo>
                  <a:lnTo>
                    <a:pt x="5913" y="3383"/>
                  </a:lnTo>
                  <a:lnTo>
                    <a:pt x="5913" y="3089"/>
                  </a:lnTo>
                  <a:lnTo>
                    <a:pt x="5913" y="2765"/>
                  </a:lnTo>
                  <a:lnTo>
                    <a:pt x="5884" y="2471"/>
                  </a:lnTo>
                  <a:lnTo>
                    <a:pt x="5825" y="2177"/>
                  </a:lnTo>
                  <a:lnTo>
                    <a:pt x="5737" y="1912"/>
                  </a:lnTo>
                  <a:lnTo>
                    <a:pt x="5619" y="1647"/>
                  </a:lnTo>
                  <a:lnTo>
                    <a:pt x="5472" y="1383"/>
                  </a:lnTo>
                  <a:lnTo>
                    <a:pt x="5325" y="1147"/>
                  </a:lnTo>
                  <a:lnTo>
                    <a:pt x="5119" y="912"/>
                  </a:lnTo>
                  <a:lnTo>
                    <a:pt x="4913" y="736"/>
                  </a:lnTo>
                  <a:lnTo>
                    <a:pt x="4707" y="530"/>
                  </a:lnTo>
                  <a:lnTo>
                    <a:pt x="4442" y="383"/>
                  </a:lnTo>
                  <a:lnTo>
                    <a:pt x="4178" y="265"/>
                  </a:lnTo>
                  <a:lnTo>
                    <a:pt x="3883" y="147"/>
                  </a:lnTo>
                  <a:lnTo>
                    <a:pt x="3589" y="59"/>
                  </a:lnTo>
                  <a:lnTo>
                    <a:pt x="3266" y="30"/>
                  </a:lnTo>
                  <a:lnTo>
                    <a:pt x="2972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1177975" y="1469050"/>
              <a:ext cx="156650" cy="102250"/>
            </a:xfrm>
            <a:custGeom>
              <a:avLst/>
              <a:gdLst/>
              <a:ahLst/>
              <a:cxnLst/>
              <a:rect l="l" t="t" r="r" b="b"/>
              <a:pathLst>
                <a:path w="6266" h="4090" extrusionOk="0">
                  <a:moveTo>
                    <a:pt x="824" y="0"/>
                  </a:moveTo>
                  <a:lnTo>
                    <a:pt x="735" y="30"/>
                  </a:lnTo>
                  <a:lnTo>
                    <a:pt x="677" y="59"/>
                  </a:lnTo>
                  <a:lnTo>
                    <a:pt x="588" y="118"/>
                  </a:lnTo>
                  <a:lnTo>
                    <a:pt x="530" y="206"/>
                  </a:lnTo>
                  <a:lnTo>
                    <a:pt x="500" y="265"/>
                  </a:lnTo>
                  <a:lnTo>
                    <a:pt x="471" y="383"/>
                  </a:lnTo>
                  <a:lnTo>
                    <a:pt x="29" y="2559"/>
                  </a:lnTo>
                  <a:lnTo>
                    <a:pt x="0" y="2648"/>
                  </a:lnTo>
                  <a:lnTo>
                    <a:pt x="29" y="2736"/>
                  </a:lnTo>
                  <a:lnTo>
                    <a:pt x="59" y="2824"/>
                  </a:lnTo>
                  <a:lnTo>
                    <a:pt x="88" y="2912"/>
                  </a:lnTo>
                  <a:lnTo>
                    <a:pt x="147" y="2971"/>
                  </a:lnTo>
                  <a:lnTo>
                    <a:pt x="235" y="3030"/>
                  </a:lnTo>
                  <a:lnTo>
                    <a:pt x="294" y="3089"/>
                  </a:lnTo>
                  <a:lnTo>
                    <a:pt x="382" y="3118"/>
                  </a:lnTo>
                  <a:lnTo>
                    <a:pt x="5266" y="4089"/>
                  </a:lnTo>
                  <a:lnTo>
                    <a:pt x="5442" y="4089"/>
                  </a:lnTo>
                  <a:lnTo>
                    <a:pt x="5530" y="4060"/>
                  </a:lnTo>
                  <a:lnTo>
                    <a:pt x="5619" y="4030"/>
                  </a:lnTo>
                  <a:lnTo>
                    <a:pt x="5677" y="3971"/>
                  </a:lnTo>
                  <a:lnTo>
                    <a:pt x="5736" y="3883"/>
                  </a:lnTo>
                  <a:lnTo>
                    <a:pt x="5795" y="3824"/>
                  </a:lnTo>
                  <a:lnTo>
                    <a:pt x="5824" y="3707"/>
                  </a:lnTo>
                  <a:lnTo>
                    <a:pt x="6266" y="1530"/>
                  </a:lnTo>
                  <a:lnTo>
                    <a:pt x="6266" y="1442"/>
                  </a:lnTo>
                  <a:lnTo>
                    <a:pt x="6266" y="1353"/>
                  </a:lnTo>
                  <a:lnTo>
                    <a:pt x="6236" y="1265"/>
                  </a:lnTo>
                  <a:lnTo>
                    <a:pt x="6177" y="1177"/>
                  </a:lnTo>
                  <a:lnTo>
                    <a:pt x="6119" y="1118"/>
                  </a:lnTo>
                  <a:lnTo>
                    <a:pt x="6060" y="1059"/>
                  </a:lnTo>
                  <a:lnTo>
                    <a:pt x="5972" y="1000"/>
                  </a:lnTo>
                  <a:lnTo>
                    <a:pt x="5883" y="971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1206650" y="1428600"/>
              <a:ext cx="116950" cy="94875"/>
            </a:xfrm>
            <a:custGeom>
              <a:avLst/>
              <a:gdLst/>
              <a:ahLst/>
              <a:cxnLst/>
              <a:rect l="l" t="t" r="r" b="b"/>
              <a:pathLst>
                <a:path w="4678" h="3795" extrusionOk="0">
                  <a:moveTo>
                    <a:pt x="912" y="0"/>
                  </a:moveTo>
                  <a:lnTo>
                    <a:pt x="824" y="30"/>
                  </a:lnTo>
                  <a:lnTo>
                    <a:pt x="736" y="59"/>
                  </a:lnTo>
                  <a:lnTo>
                    <a:pt x="677" y="89"/>
                  </a:lnTo>
                  <a:lnTo>
                    <a:pt x="589" y="147"/>
                  </a:lnTo>
                  <a:lnTo>
                    <a:pt x="530" y="206"/>
                  </a:lnTo>
                  <a:lnTo>
                    <a:pt x="500" y="294"/>
                  </a:lnTo>
                  <a:lnTo>
                    <a:pt x="471" y="383"/>
                  </a:lnTo>
                  <a:lnTo>
                    <a:pt x="30" y="2559"/>
                  </a:lnTo>
                  <a:lnTo>
                    <a:pt x="0" y="2677"/>
                  </a:lnTo>
                  <a:lnTo>
                    <a:pt x="30" y="2765"/>
                  </a:lnTo>
                  <a:lnTo>
                    <a:pt x="59" y="2854"/>
                  </a:lnTo>
                  <a:lnTo>
                    <a:pt x="89" y="2942"/>
                  </a:lnTo>
                  <a:lnTo>
                    <a:pt x="147" y="3001"/>
                  </a:lnTo>
                  <a:lnTo>
                    <a:pt x="236" y="3060"/>
                  </a:lnTo>
                  <a:lnTo>
                    <a:pt x="294" y="3089"/>
                  </a:lnTo>
                  <a:lnTo>
                    <a:pt x="383" y="3118"/>
                  </a:lnTo>
                  <a:lnTo>
                    <a:pt x="3677" y="3795"/>
                  </a:lnTo>
                  <a:lnTo>
                    <a:pt x="3854" y="3795"/>
                  </a:lnTo>
                  <a:lnTo>
                    <a:pt x="3942" y="3766"/>
                  </a:lnTo>
                  <a:lnTo>
                    <a:pt x="4030" y="3707"/>
                  </a:lnTo>
                  <a:lnTo>
                    <a:pt x="4089" y="3677"/>
                  </a:lnTo>
                  <a:lnTo>
                    <a:pt x="4148" y="3589"/>
                  </a:lnTo>
                  <a:lnTo>
                    <a:pt x="4207" y="3501"/>
                  </a:lnTo>
                  <a:lnTo>
                    <a:pt x="4236" y="3413"/>
                  </a:lnTo>
                  <a:lnTo>
                    <a:pt x="4677" y="1236"/>
                  </a:lnTo>
                  <a:lnTo>
                    <a:pt x="4677" y="1148"/>
                  </a:lnTo>
                  <a:lnTo>
                    <a:pt x="4677" y="1059"/>
                  </a:lnTo>
                  <a:lnTo>
                    <a:pt x="4648" y="971"/>
                  </a:lnTo>
                  <a:lnTo>
                    <a:pt x="4589" y="883"/>
                  </a:lnTo>
                  <a:lnTo>
                    <a:pt x="4530" y="795"/>
                  </a:lnTo>
                  <a:lnTo>
                    <a:pt x="4472" y="765"/>
                  </a:lnTo>
                  <a:lnTo>
                    <a:pt x="4383" y="706"/>
                  </a:lnTo>
                  <a:lnTo>
                    <a:pt x="4295" y="677"/>
                  </a:lnTo>
                  <a:lnTo>
                    <a:pt x="1030" y="3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896300" y="2831750"/>
              <a:ext cx="148575" cy="187550"/>
            </a:xfrm>
            <a:custGeom>
              <a:avLst/>
              <a:gdLst/>
              <a:ahLst/>
              <a:cxnLst/>
              <a:rect l="l" t="t" r="r" b="b"/>
              <a:pathLst>
                <a:path w="5943" h="7502" extrusionOk="0">
                  <a:moveTo>
                    <a:pt x="3531" y="0"/>
                  </a:moveTo>
                  <a:lnTo>
                    <a:pt x="3207" y="30"/>
                  </a:lnTo>
                  <a:lnTo>
                    <a:pt x="2913" y="89"/>
                  </a:lnTo>
                  <a:lnTo>
                    <a:pt x="2589" y="236"/>
                  </a:lnTo>
                  <a:lnTo>
                    <a:pt x="2295" y="412"/>
                  </a:lnTo>
                  <a:lnTo>
                    <a:pt x="2001" y="618"/>
                  </a:lnTo>
                  <a:lnTo>
                    <a:pt x="1736" y="883"/>
                  </a:lnTo>
                  <a:lnTo>
                    <a:pt x="1471" y="1148"/>
                  </a:lnTo>
                  <a:lnTo>
                    <a:pt x="1207" y="1471"/>
                  </a:lnTo>
                  <a:lnTo>
                    <a:pt x="971" y="1765"/>
                  </a:lnTo>
                  <a:lnTo>
                    <a:pt x="765" y="2118"/>
                  </a:lnTo>
                  <a:lnTo>
                    <a:pt x="589" y="2442"/>
                  </a:lnTo>
                  <a:lnTo>
                    <a:pt x="412" y="2795"/>
                  </a:lnTo>
                  <a:lnTo>
                    <a:pt x="265" y="3148"/>
                  </a:lnTo>
                  <a:lnTo>
                    <a:pt x="148" y="3472"/>
                  </a:lnTo>
                  <a:lnTo>
                    <a:pt x="89" y="3795"/>
                  </a:lnTo>
                  <a:lnTo>
                    <a:pt x="30" y="4119"/>
                  </a:lnTo>
                  <a:lnTo>
                    <a:pt x="1" y="4442"/>
                  </a:lnTo>
                  <a:lnTo>
                    <a:pt x="30" y="4736"/>
                  </a:lnTo>
                  <a:lnTo>
                    <a:pt x="59" y="5031"/>
                  </a:lnTo>
                  <a:lnTo>
                    <a:pt x="118" y="5325"/>
                  </a:lnTo>
                  <a:lnTo>
                    <a:pt x="207" y="5619"/>
                  </a:lnTo>
                  <a:lnTo>
                    <a:pt x="324" y="5884"/>
                  </a:lnTo>
                  <a:lnTo>
                    <a:pt x="471" y="6119"/>
                  </a:lnTo>
                  <a:lnTo>
                    <a:pt x="618" y="6354"/>
                  </a:lnTo>
                  <a:lnTo>
                    <a:pt x="795" y="6590"/>
                  </a:lnTo>
                  <a:lnTo>
                    <a:pt x="1001" y="6796"/>
                  </a:lnTo>
                  <a:lnTo>
                    <a:pt x="1236" y="6972"/>
                  </a:lnTo>
                  <a:lnTo>
                    <a:pt x="1501" y="7119"/>
                  </a:lnTo>
                  <a:lnTo>
                    <a:pt x="1766" y="7266"/>
                  </a:lnTo>
                  <a:lnTo>
                    <a:pt x="2060" y="7354"/>
                  </a:lnTo>
                  <a:lnTo>
                    <a:pt x="2354" y="7443"/>
                  </a:lnTo>
                  <a:lnTo>
                    <a:pt x="2677" y="7502"/>
                  </a:lnTo>
                  <a:lnTo>
                    <a:pt x="2972" y="7502"/>
                  </a:lnTo>
                  <a:lnTo>
                    <a:pt x="3266" y="7472"/>
                  </a:lnTo>
                  <a:lnTo>
                    <a:pt x="3560" y="7443"/>
                  </a:lnTo>
                  <a:lnTo>
                    <a:pt x="3854" y="7354"/>
                  </a:lnTo>
                  <a:lnTo>
                    <a:pt x="4119" y="7266"/>
                  </a:lnTo>
                  <a:lnTo>
                    <a:pt x="4384" y="7119"/>
                  </a:lnTo>
                  <a:lnTo>
                    <a:pt x="4619" y="6972"/>
                  </a:lnTo>
                  <a:lnTo>
                    <a:pt x="4854" y="6796"/>
                  </a:lnTo>
                  <a:lnTo>
                    <a:pt x="5060" y="6590"/>
                  </a:lnTo>
                  <a:lnTo>
                    <a:pt x="5237" y="6354"/>
                  </a:lnTo>
                  <a:lnTo>
                    <a:pt x="5413" y="6119"/>
                  </a:lnTo>
                  <a:lnTo>
                    <a:pt x="5560" y="5854"/>
                  </a:lnTo>
                  <a:lnTo>
                    <a:pt x="5678" y="5590"/>
                  </a:lnTo>
                  <a:lnTo>
                    <a:pt x="5796" y="5266"/>
                  </a:lnTo>
                  <a:lnTo>
                    <a:pt x="5854" y="4972"/>
                  </a:lnTo>
                  <a:lnTo>
                    <a:pt x="5913" y="4648"/>
                  </a:lnTo>
                  <a:lnTo>
                    <a:pt x="5943" y="4295"/>
                  </a:lnTo>
                  <a:lnTo>
                    <a:pt x="5943" y="3913"/>
                  </a:lnTo>
                  <a:lnTo>
                    <a:pt x="5913" y="3530"/>
                  </a:lnTo>
                  <a:lnTo>
                    <a:pt x="5884" y="3148"/>
                  </a:lnTo>
                  <a:lnTo>
                    <a:pt x="5825" y="2766"/>
                  </a:lnTo>
                  <a:lnTo>
                    <a:pt x="5737" y="2354"/>
                  </a:lnTo>
                  <a:lnTo>
                    <a:pt x="5619" y="2001"/>
                  </a:lnTo>
                  <a:lnTo>
                    <a:pt x="5472" y="1618"/>
                  </a:lnTo>
                  <a:lnTo>
                    <a:pt x="5325" y="1295"/>
                  </a:lnTo>
                  <a:lnTo>
                    <a:pt x="5119" y="971"/>
                  </a:lnTo>
                  <a:lnTo>
                    <a:pt x="4913" y="706"/>
                  </a:lnTo>
                  <a:lnTo>
                    <a:pt x="4678" y="471"/>
                  </a:lnTo>
                  <a:lnTo>
                    <a:pt x="4442" y="265"/>
                  </a:lnTo>
                  <a:lnTo>
                    <a:pt x="4148" y="118"/>
                  </a:lnTo>
                  <a:lnTo>
                    <a:pt x="3854" y="30"/>
                  </a:lnTo>
                  <a:lnTo>
                    <a:pt x="3531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936750" y="2671425"/>
              <a:ext cx="155925" cy="102975"/>
            </a:xfrm>
            <a:custGeom>
              <a:avLst/>
              <a:gdLst/>
              <a:ahLst/>
              <a:cxnLst/>
              <a:rect l="l" t="t" r="r" b="b"/>
              <a:pathLst>
                <a:path w="6237" h="4119" extrusionOk="0">
                  <a:moveTo>
                    <a:pt x="824" y="1"/>
                  </a:moveTo>
                  <a:lnTo>
                    <a:pt x="736" y="30"/>
                  </a:lnTo>
                  <a:lnTo>
                    <a:pt x="648" y="89"/>
                  </a:lnTo>
                  <a:lnTo>
                    <a:pt x="589" y="148"/>
                  </a:lnTo>
                  <a:lnTo>
                    <a:pt x="530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0" y="2560"/>
                  </a:lnTo>
                  <a:lnTo>
                    <a:pt x="0" y="2648"/>
                  </a:lnTo>
                  <a:lnTo>
                    <a:pt x="0" y="2766"/>
                  </a:lnTo>
                  <a:lnTo>
                    <a:pt x="30" y="2854"/>
                  </a:lnTo>
                  <a:lnTo>
                    <a:pt x="89" y="2913"/>
                  </a:lnTo>
                  <a:lnTo>
                    <a:pt x="118" y="3001"/>
                  </a:lnTo>
                  <a:lnTo>
                    <a:pt x="206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5237" y="4090"/>
                  </a:lnTo>
                  <a:lnTo>
                    <a:pt x="5325" y="4119"/>
                  </a:lnTo>
                  <a:lnTo>
                    <a:pt x="5413" y="4090"/>
                  </a:lnTo>
                  <a:lnTo>
                    <a:pt x="5501" y="4060"/>
                  </a:lnTo>
                  <a:lnTo>
                    <a:pt x="5590" y="4031"/>
                  </a:lnTo>
                  <a:lnTo>
                    <a:pt x="5678" y="3972"/>
                  </a:lnTo>
                  <a:lnTo>
                    <a:pt x="5737" y="3913"/>
                  </a:lnTo>
                  <a:lnTo>
                    <a:pt x="5766" y="3825"/>
                  </a:lnTo>
                  <a:lnTo>
                    <a:pt x="5796" y="3737"/>
                  </a:lnTo>
                  <a:lnTo>
                    <a:pt x="6237" y="1560"/>
                  </a:lnTo>
                  <a:lnTo>
                    <a:pt x="6237" y="1442"/>
                  </a:lnTo>
                  <a:lnTo>
                    <a:pt x="6237" y="1354"/>
                  </a:lnTo>
                  <a:lnTo>
                    <a:pt x="6207" y="1266"/>
                  </a:lnTo>
                  <a:lnTo>
                    <a:pt x="6178" y="1177"/>
                  </a:lnTo>
                  <a:lnTo>
                    <a:pt x="6119" y="1119"/>
                  </a:lnTo>
                  <a:lnTo>
                    <a:pt x="6031" y="1060"/>
                  </a:lnTo>
                  <a:lnTo>
                    <a:pt x="5943" y="1030"/>
                  </a:lnTo>
                  <a:lnTo>
                    <a:pt x="5854" y="10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947775" y="2719225"/>
              <a:ext cx="116225" cy="94900"/>
            </a:xfrm>
            <a:custGeom>
              <a:avLst/>
              <a:gdLst/>
              <a:ahLst/>
              <a:cxnLst/>
              <a:rect l="l" t="t" r="r" b="b"/>
              <a:pathLst>
                <a:path w="4649" h="3796" extrusionOk="0">
                  <a:moveTo>
                    <a:pt x="913" y="1"/>
                  </a:moveTo>
                  <a:lnTo>
                    <a:pt x="824" y="30"/>
                  </a:lnTo>
                  <a:lnTo>
                    <a:pt x="736" y="30"/>
                  </a:lnTo>
                  <a:lnTo>
                    <a:pt x="648" y="89"/>
                  </a:lnTo>
                  <a:lnTo>
                    <a:pt x="560" y="148"/>
                  </a:lnTo>
                  <a:lnTo>
                    <a:pt x="501" y="207"/>
                  </a:lnTo>
                  <a:lnTo>
                    <a:pt x="471" y="295"/>
                  </a:lnTo>
                  <a:lnTo>
                    <a:pt x="442" y="383"/>
                  </a:lnTo>
                  <a:lnTo>
                    <a:pt x="1" y="2560"/>
                  </a:lnTo>
                  <a:lnTo>
                    <a:pt x="1" y="2678"/>
                  </a:lnTo>
                  <a:lnTo>
                    <a:pt x="1" y="2766"/>
                  </a:lnTo>
                  <a:lnTo>
                    <a:pt x="30" y="2854"/>
                  </a:lnTo>
                  <a:lnTo>
                    <a:pt x="60" y="2913"/>
                  </a:lnTo>
                  <a:lnTo>
                    <a:pt x="118" y="3001"/>
                  </a:lnTo>
                  <a:lnTo>
                    <a:pt x="207" y="3060"/>
                  </a:lnTo>
                  <a:lnTo>
                    <a:pt x="295" y="3089"/>
                  </a:lnTo>
                  <a:lnTo>
                    <a:pt x="383" y="3119"/>
                  </a:lnTo>
                  <a:lnTo>
                    <a:pt x="3648" y="3795"/>
                  </a:lnTo>
                  <a:lnTo>
                    <a:pt x="3825" y="3795"/>
                  </a:lnTo>
                  <a:lnTo>
                    <a:pt x="3913" y="3766"/>
                  </a:lnTo>
                  <a:lnTo>
                    <a:pt x="4001" y="3707"/>
                  </a:lnTo>
                  <a:lnTo>
                    <a:pt x="4090" y="3648"/>
                  </a:lnTo>
                  <a:lnTo>
                    <a:pt x="4148" y="3590"/>
                  </a:lnTo>
                  <a:lnTo>
                    <a:pt x="4178" y="3501"/>
                  </a:lnTo>
                  <a:lnTo>
                    <a:pt x="4207" y="3413"/>
                  </a:lnTo>
                  <a:lnTo>
                    <a:pt x="4649" y="1236"/>
                  </a:lnTo>
                  <a:lnTo>
                    <a:pt x="4649" y="1148"/>
                  </a:lnTo>
                  <a:lnTo>
                    <a:pt x="4649" y="1060"/>
                  </a:lnTo>
                  <a:lnTo>
                    <a:pt x="4619" y="971"/>
                  </a:lnTo>
                  <a:lnTo>
                    <a:pt x="4590" y="883"/>
                  </a:lnTo>
                  <a:lnTo>
                    <a:pt x="4531" y="795"/>
                  </a:lnTo>
                  <a:lnTo>
                    <a:pt x="4443" y="736"/>
                  </a:lnTo>
                  <a:lnTo>
                    <a:pt x="4354" y="707"/>
                  </a:lnTo>
                  <a:lnTo>
                    <a:pt x="4266" y="677"/>
                  </a:lnTo>
                  <a:lnTo>
                    <a:pt x="1001" y="30"/>
                  </a:lnTo>
                  <a:lnTo>
                    <a:pt x="913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238125" y="188235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059" y="0"/>
                  </a:moveTo>
                  <a:lnTo>
                    <a:pt x="2736" y="30"/>
                  </a:lnTo>
                  <a:lnTo>
                    <a:pt x="2442" y="59"/>
                  </a:lnTo>
                  <a:lnTo>
                    <a:pt x="2147" y="118"/>
                  </a:lnTo>
                  <a:lnTo>
                    <a:pt x="1883" y="206"/>
                  </a:lnTo>
                  <a:lnTo>
                    <a:pt x="1618" y="324"/>
                  </a:lnTo>
                  <a:lnTo>
                    <a:pt x="1353" y="441"/>
                  </a:lnTo>
                  <a:lnTo>
                    <a:pt x="1118" y="618"/>
                  </a:lnTo>
                  <a:lnTo>
                    <a:pt x="912" y="794"/>
                  </a:lnTo>
                  <a:lnTo>
                    <a:pt x="706" y="1000"/>
                  </a:lnTo>
                  <a:lnTo>
                    <a:pt x="529" y="1236"/>
                  </a:lnTo>
                  <a:lnTo>
                    <a:pt x="353" y="1471"/>
                  </a:lnTo>
                  <a:lnTo>
                    <a:pt x="235" y="1765"/>
                  </a:lnTo>
                  <a:lnTo>
                    <a:pt x="118" y="2030"/>
                  </a:lnTo>
                  <a:lnTo>
                    <a:pt x="59" y="2353"/>
                  </a:lnTo>
                  <a:lnTo>
                    <a:pt x="0" y="2677"/>
                  </a:lnTo>
                  <a:lnTo>
                    <a:pt x="0" y="2971"/>
                  </a:lnTo>
                  <a:lnTo>
                    <a:pt x="0" y="3265"/>
                  </a:lnTo>
                  <a:lnTo>
                    <a:pt x="59" y="3559"/>
                  </a:lnTo>
                  <a:lnTo>
                    <a:pt x="118" y="3854"/>
                  </a:lnTo>
                  <a:lnTo>
                    <a:pt x="235" y="4118"/>
                  </a:lnTo>
                  <a:lnTo>
                    <a:pt x="353" y="4354"/>
                  </a:lnTo>
                  <a:lnTo>
                    <a:pt x="529" y="4618"/>
                  </a:lnTo>
                  <a:lnTo>
                    <a:pt x="706" y="4824"/>
                  </a:lnTo>
                  <a:lnTo>
                    <a:pt x="912" y="5030"/>
                  </a:lnTo>
                  <a:lnTo>
                    <a:pt x="1118" y="5236"/>
                  </a:lnTo>
                  <a:lnTo>
                    <a:pt x="1383" y="5413"/>
                  </a:lnTo>
                  <a:lnTo>
                    <a:pt x="1647" y="5560"/>
                  </a:lnTo>
                  <a:lnTo>
                    <a:pt x="1912" y="5677"/>
                  </a:lnTo>
                  <a:lnTo>
                    <a:pt x="2206" y="5766"/>
                  </a:lnTo>
                  <a:lnTo>
                    <a:pt x="2530" y="5854"/>
                  </a:lnTo>
                  <a:lnTo>
                    <a:pt x="2853" y="5913"/>
                  </a:lnTo>
                  <a:lnTo>
                    <a:pt x="3206" y="5942"/>
                  </a:lnTo>
                  <a:lnTo>
                    <a:pt x="3559" y="5942"/>
                  </a:lnTo>
                  <a:lnTo>
                    <a:pt x="3942" y="5913"/>
                  </a:lnTo>
                  <a:lnTo>
                    <a:pt x="4354" y="5883"/>
                  </a:lnTo>
                  <a:lnTo>
                    <a:pt x="4736" y="5824"/>
                  </a:lnTo>
                  <a:lnTo>
                    <a:pt x="5118" y="5736"/>
                  </a:lnTo>
                  <a:lnTo>
                    <a:pt x="5501" y="5619"/>
                  </a:lnTo>
                  <a:lnTo>
                    <a:pt x="5854" y="5472"/>
                  </a:lnTo>
                  <a:lnTo>
                    <a:pt x="6207" y="5324"/>
                  </a:lnTo>
                  <a:lnTo>
                    <a:pt x="6501" y="5119"/>
                  </a:lnTo>
                  <a:lnTo>
                    <a:pt x="6795" y="4913"/>
                  </a:lnTo>
                  <a:lnTo>
                    <a:pt x="7030" y="4677"/>
                  </a:lnTo>
                  <a:lnTo>
                    <a:pt x="7236" y="4442"/>
                  </a:lnTo>
                  <a:lnTo>
                    <a:pt x="7383" y="4148"/>
                  </a:lnTo>
                  <a:lnTo>
                    <a:pt x="7472" y="3854"/>
                  </a:lnTo>
                  <a:lnTo>
                    <a:pt x="7501" y="3530"/>
                  </a:lnTo>
                  <a:lnTo>
                    <a:pt x="7472" y="3206"/>
                  </a:lnTo>
                  <a:lnTo>
                    <a:pt x="7383" y="2912"/>
                  </a:lnTo>
                  <a:lnTo>
                    <a:pt x="7266" y="2589"/>
                  </a:lnTo>
                  <a:lnTo>
                    <a:pt x="7089" y="2295"/>
                  </a:lnTo>
                  <a:lnTo>
                    <a:pt x="6854" y="2000"/>
                  </a:lnTo>
                  <a:lnTo>
                    <a:pt x="6619" y="1736"/>
                  </a:lnTo>
                  <a:lnTo>
                    <a:pt x="6325" y="1441"/>
                  </a:lnTo>
                  <a:lnTo>
                    <a:pt x="6030" y="1206"/>
                  </a:lnTo>
                  <a:lnTo>
                    <a:pt x="5707" y="971"/>
                  </a:lnTo>
                  <a:lnTo>
                    <a:pt x="5383" y="765"/>
                  </a:lnTo>
                  <a:lnTo>
                    <a:pt x="5030" y="559"/>
                  </a:lnTo>
                  <a:lnTo>
                    <a:pt x="4677" y="412"/>
                  </a:lnTo>
                  <a:lnTo>
                    <a:pt x="4354" y="265"/>
                  </a:lnTo>
                  <a:lnTo>
                    <a:pt x="4001" y="147"/>
                  </a:lnTo>
                  <a:lnTo>
                    <a:pt x="3677" y="88"/>
                  </a:lnTo>
                  <a:lnTo>
                    <a:pt x="3353" y="30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483000" y="1922775"/>
              <a:ext cx="102975" cy="155950"/>
            </a:xfrm>
            <a:custGeom>
              <a:avLst/>
              <a:gdLst/>
              <a:ahLst/>
              <a:cxnLst/>
              <a:rect l="l" t="t" r="r" b="b"/>
              <a:pathLst>
                <a:path w="4119" h="6238" extrusionOk="0">
                  <a:moveTo>
                    <a:pt x="1354" y="1"/>
                  </a:moveTo>
                  <a:lnTo>
                    <a:pt x="1266" y="30"/>
                  </a:lnTo>
                  <a:lnTo>
                    <a:pt x="1177" y="60"/>
                  </a:lnTo>
                  <a:lnTo>
                    <a:pt x="1118" y="119"/>
                  </a:lnTo>
                  <a:lnTo>
                    <a:pt x="1060" y="207"/>
                  </a:lnTo>
                  <a:lnTo>
                    <a:pt x="1001" y="266"/>
                  </a:lnTo>
                  <a:lnTo>
                    <a:pt x="971" y="383"/>
                  </a:lnTo>
                  <a:lnTo>
                    <a:pt x="1" y="5237"/>
                  </a:lnTo>
                  <a:lnTo>
                    <a:pt x="1" y="5325"/>
                  </a:lnTo>
                  <a:lnTo>
                    <a:pt x="1" y="5414"/>
                  </a:lnTo>
                  <a:lnTo>
                    <a:pt x="30" y="5502"/>
                  </a:lnTo>
                  <a:lnTo>
                    <a:pt x="89" y="5590"/>
                  </a:lnTo>
                  <a:lnTo>
                    <a:pt x="118" y="5649"/>
                  </a:lnTo>
                  <a:lnTo>
                    <a:pt x="207" y="5708"/>
                  </a:lnTo>
                  <a:lnTo>
                    <a:pt x="295" y="5767"/>
                  </a:lnTo>
                  <a:lnTo>
                    <a:pt x="383" y="5796"/>
                  </a:lnTo>
                  <a:lnTo>
                    <a:pt x="2560" y="6237"/>
                  </a:lnTo>
                  <a:lnTo>
                    <a:pt x="2736" y="6237"/>
                  </a:lnTo>
                  <a:lnTo>
                    <a:pt x="2825" y="6208"/>
                  </a:lnTo>
                  <a:lnTo>
                    <a:pt x="2913" y="6149"/>
                  </a:lnTo>
                  <a:lnTo>
                    <a:pt x="3001" y="6090"/>
                  </a:lnTo>
                  <a:lnTo>
                    <a:pt x="3060" y="6031"/>
                  </a:lnTo>
                  <a:lnTo>
                    <a:pt x="3089" y="5943"/>
                  </a:lnTo>
                  <a:lnTo>
                    <a:pt x="3119" y="5855"/>
                  </a:lnTo>
                  <a:lnTo>
                    <a:pt x="4089" y="1001"/>
                  </a:lnTo>
                  <a:lnTo>
                    <a:pt x="4119" y="913"/>
                  </a:lnTo>
                  <a:lnTo>
                    <a:pt x="4089" y="795"/>
                  </a:lnTo>
                  <a:lnTo>
                    <a:pt x="4060" y="707"/>
                  </a:lnTo>
                  <a:lnTo>
                    <a:pt x="4031" y="648"/>
                  </a:lnTo>
                  <a:lnTo>
                    <a:pt x="3972" y="560"/>
                  </a:lnTo>
                  <a:lnTo>
                    <a:pt x="3913" y="501"/>
                  </a:lnTo>
                  <a:lnTo>
                    <a:pt x="3825" y="472"/>
                  </a:lnTo>
                  <a:lnTo>
                    <a:pt x="3737" y="442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442550" y="1933825"/>
              <a:ext cx="94900" cy="116200"/>
            </a:xfrm>
            <a:custGeom>
              <a:avLst/>
              <a:gdLst/>
              <a:ahLst/>
              <a:cxnLst/>
              <a:rect l="l" t="t" r="r" b="b"/>
              <a:pathLst>
                <a:path w="3796" h="4648" extrusionOk="0">
                  <a:moveTo>
                    <a:pt x="1060" y="0"/>
                  </a:moveTo>
                  <a:lnTo>
                    <a:pt x="971" y="30"/>
                  </a:lnTo>
                  <a:lnTo>
                    <a:pt x="883" y="59"/>
                  </a:lnTo>
                  <a:lnTo>
                    <a:pt x="824" y="118"/>
                  </a:lnTo>
                  <a:lnTo>
                    <a:pt x="766" y="206"/>
                  </a:lnTo>
                  <a:lnTo>
                    <a:pt x="707" y="265"/>
                  </a:lnTo>
                  <a:lnTo>
                    <a:pt x="677" y="353"/>
                  </a:lnTo>
                  <a:lnTo>
                    <a:pt x="30" y="3648"/>
                  </a:lnTo>
                  <a:lnTo>
                    <a:pt x="1" y="3736"/>
                  </a:lnTo>
                  <a:lnTo>
                    <a:pt x="30" y="3824"/>
                  </a:lnTo>
                  <a:lnTo>
                    <a:pt x="60" y="3913"/>
                  </a:lnTo>
                  <a:lnTo>
                    <a:pt x="89" y="4001"/>
                  </a:lnTo>
                  <a:lnTo>
                    <a:pt x="148" y="4060"/>
                  </a:lnTo>
                  <a:lnTo>
                    <a:pt x="236" y="4118"/>
                  </a:lnTo>
                  <a:lnTo>
                    <a:pt x="295" y="4177"/>
                  </a:lnTo>
                  <a:lnTo>
                    <a:pt x="383" y="4207"/>
                  </a:lnTo>
                  <a:lnTo>
                    <a:pt x="2589" y="4648"/>
                  </a:lnTo>
                  <a:lnTo>
                    <a:pt x="2766" y="4648"/>
                  </a:lnTo>
                  <a:lnTo>
                    <a:pt x="2854" y="4619"/>
                  </a:lnTo>
                  <a:lnTo>
                    <a:pt x="2942" y="4560"/>
                  </a:lnTo>
                  <a:lnTo>
                    <a:pt x="3001" y="4501"/>
                  </a:lnTo>
                  <a:lnTo>
                    <a:pt x="3060" y="4442"/>
                  </a:lnTo>
                  <a:lnTo>
                    <a:pt x="3119" y="4354"/>
                  </a:lnTo>
                  <a:lnTo>
                    <a:pt x="3148" y="4266"/>
                  </a:lnTo>
                  <a:lnTo>
                    <a:pt x="3795" y="1000"/>
                  </a:lnTo>
                  <a:lnTo>
                    <a:pt x="3795" y="912"/>
                  </a:lnTo>
                  <a:lnTo>
                    <a:pt x="3795" y="794"/>
                  </a:lnTo>
                  <a:lnTo>
                    <a:pt x="3766" y="706"/>
                  </a:lnTo>
                  <a:lnTo>
                    <a:pt x="3737" y="647"/>
                  </a:lnTo>
                  <a:lnTo>
                    <a:pt x="3678" y="559"/>
                  </a:lnTo>
                  <a:lnTo>
                    <a:pt x="3590" y="500"/>
                  </a:lnTo>
                  <a:lnTo>
                    <a:pt x="3531" y="471"/>
                  </a:lnTo>
                  <a:lnTo>
                    <a:pt x="3413" y="441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1845725" y="2211800"/>
              <a:ext cx="187550" cy="148575"/>
            </a:xfrm>
            <a:custGeom>
              <a:avLst/>
              <a:gdLst/>
              <a:ahLst/>
              <a:cxnLst/>
              <a:rect l="l" t="t" r="r" b="b"/>
              <a:pathLst>
                <a:path w="7502" h="5943" extrusionOk="0">
                  <a:moveTo>
                    <a:pt x="3912" y="1"/>
                  </a:moveTo>
                  <a:lnTo>
                    <a:pt x="3530" y="30"/>
                  </a:lnTo>
                  <a:lnTo>
                    <a:pt x="3148" y="89"/>
                  </a:lnTo>
                  <a:lnTo>
                    <a:pt x="2765" y="148"/>
                  </a:lnTo>
                  <a:lnTo>
                    <a:pt x="2383" y="236"/>
                  </a:lnTo>
                  <a:lnTo>
                    <a:pt x="2000" y="354"/>
                  </a:lnTo>
                  <a:lnTo>
                    <a:pt x="1647" y="471"/>
                  </a:lnTo>
                  <a:lnTo>
                    <a:pt x="1294" y="648"/>
                  </a:lnTo>
                  <a:lnTo>
                    <a:pt x="971" y="824"/>
                  </a:lnTo>
                  <a:lnTo>
                    <a:pt x="706" y="1030"/>
                  </a:lnTo>
                  <a:lnTo>
                    <a:pt x="471" y="1265"/>
                  </a:lnTo>
                  <a:lnTo>
                    <a:pt x="265" y="1530"/>
                  </a:lnTo>
                  <a:lnTo>
                    <a:pt x="118" y="1795"/>
                  </a:lnTo>
                  <a:lnTo>
                    <a:pt x="29" y="2119"/>
                  </a:lnTo>
                  <a:lnTo>
                    <a:pt x="0" y="2413"/>
                  </a:lnTo>
                  <a:lnTo>
                    <a:pt x="29" y="2736"/>
                  </a:lnTo>
                  <a:lnTo>
                    <a:pt x="118" y="3060"/>
                  </a:lnTo>
                  <a:lnTo>
                    <a:pt x="235" y="3354"/>
                  </a:lnTo>
                  <a:lnTo>
                    <a:pt x="412" y="3648"/>
                  </a:lnTo>
                  <a:lnTo>
                    <a:pt x="618" y="3942"/>
                  </a:lnTo>
                  <a:lnTo>
                    <a:pt x="883" y="4236"/>
                  </a:lnTo>
                  <a:lnTo>
                    <a:pt x="1147" y="4501"/>
                  </a:lnTo>
                  <a:lnTo>
                    <a:pt x="1471" y="4737"/>
                  </a:lnTo>
                  <a:lnTo>
                    <a:pt x="1794" y="4972"/>
                  </a:lnTo>
                  <a:lnTo>
                    <a:pt x="2118" y="5207"/>
                  </a:lnTo>
                  <a:lnTo>
                    <a:pt x="2471" y="5384"/>
                  </a:lnTo>
                  <a:lnTo>
                    <a:pt x="2795" y="5560"/>
                  </a:lnTo>
                  <a:lnTo>
                    <a:pt x="3148" y="5678"/>
                  </a:lnTo>
                  <a:lnTo>
                    <a:pt x="3501" y="5796"/>
                  </a:lnTo>
                  <a:lnTo>
                    <a:pt x="3824" y="5884"/>
                  </a:lnTo>
                  <a:lnTo>
                    <a:pt x="4118" y="5913"/>
                  </a:lnTo>
                  <a:lnTo>
                    <a:pt x="4442" y="5943"/>
                  </a:lnTo>
                  <a:lnTo>
                    <a:pt x="4736" y="5943"/>
                  </a:lnTo>
                  <a:lnTo>
                    <a:pt x="5060" y="5913"/>
                  </a:lnTo>
                  <a:lnTo>
                    <a:pt x="5324" y="5854"/>
                  </a:lnTo>
                  <a:lnTo>
                    <a:pt x="5619" y="5766"/>
                  </a:lnTo>
                  <a:lnTo>
                    <a:pt x="5883" y="5648"/>
                  </a:lnTo>
                  <a:lnTo>
                    <a:pt x="6148" y="5501"/>
                  </a:lnTo>
                  <a:lnTo>
                    <a:pt x="6383" y="5325"/>
                  </a:lnTo>
                  <a:lnTo>
                    <a:pt x="6589" y="5148"/>
                  </a:lnTo>
                  <a:lnTo>
                    <a:pt x="6795" y="4942"/>
                  </a:lnTo>
                  <a:lnTo>
                    <a:pt x="6972" y="4707"/>
                  </a:lnTo>
                  <a:lnTo>
                    <a:pt x="7119" y="4472"/>
                  </a:lnTo>
                  <a:lnTo>
                    <a:pt x="7266" y="4207"/>
                  </a:lnTo>
                  <a:lnTo>
                    <a:pt x="7384" y="3913"/>
                  </a:lnTo>
                  <a:lnTo>
                    <a:pt x="7442" y="3589"/>
                  </a:lnTo>
                  <a:lnTo>
                    <a:pt x="7501" y="3295"/>
                  </a:lnTo>
                  <a:lnTo>
                    <a:pt x="7501" y="2972"/>
                  </a:lnTo>
                  <a:lnTo>
                    <a:pt x="7501" y="2677"/>
                  </a:lnTo>
                  <a:lnTo>
                    <a:pt x="7442" y="2383"/>
                  </a:lnTo>
                  <a:lnTo>
                    <a:pt x="7354" y="2119"/>
                  </a:lnTo>
                  <a:lnTo>
                    <a:pt x="7266" y="1854"/>
                  </a:lnTo>
                  <a:lnTo>
                    <a:pt x="7119" y="1589"/>
                  </a:lnTo>
                  <a:lnTo>
                    <a:pt x="6972" y="1354"/>
                  </a:lnTo>
                  <a:lnTo>
                    <a:pt x="6795" y="1118"/>
                  </a:lnTo>
                  <a:lnTo>
                    <a:pt x="6589" y="912"/>
                  </a:lnTo>
                  <a:lnTo>
                    <a:pt x="6354" y="736"/>
                  </a:lnTo>
                  <a:lnTo>
                    <a:pt x="6119" y="559"/>
                  </a:lnTo>
                  <a:lnTo>
                    <a:pt x="5854" y="412"/>
                  </a:lnTo>
                  <a:lnTo>
                    <a:pt x="5589" y="265"/>
                  </a:lnTo>
                  <a:lnTo>
                    <a:pt x="5295" y="177"/>
                  </a:lnTo>
                  <a:lnTo>
                    <a:pt x="4971" y="89"/>
                  </a:lnTo>
                  <a:lnTo>
                    <a:pt x="4648" y="59"/>
                  </a:lnTo>
                  <a:lnTo>
                    <a:pt x="4295" y="30"/>
                  </a:lnTo>
                  <a:lnTo>
                    <a:pt x="3912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1685400" y="2164000"/>
              <a:ext cx="102975" cy="156675"/>
            </a:xfrm>
            <a:custGeom>
              <a:avLst/>
              <a:gdLst/>
              <a:ahLst/>
              <a:cxnLst/>
              <a:rect l="l" t="t" r="r" b="b"/>
              <a:pathLst>
                <a:path w="4119" h="6267" extrusionOk="0">
                  <a:moveTo>
                    <a:pt x="1442" y="1"/>
                  </a:moveTo>
                  <a:lnTo>
                    <a:pt x="1353" y="30"/>
                  </a:lnTo>
                  <a:lnTo>
                    <a:pt x="1265" y="59"/>
                  </a:lnTo>
                  <a:lnTo>
                    <a:pt x="1206" y="89"/>
                  </a:lnTo>
                  <a:lnTo>
                    <a:pt x="1118" y="148"/>
                  </a:lnTo>
                  <a:lnTo>
                    <a:pt x="1059" y="206"/>
                  </a:lnTo>
                  <a:lnTo>
                    <a:pt x="1030" y="295"/>
                  </a:lnTo>
                  <a:lnTo>
                    <a:pt x="1000" y="383"/>
                  </a:lnTo>
                  <a:lnTo>
                    <a:pt x="30" y="5266"/>
                  </a:lnTo>
                  <a:lnTo>
                    <a:pt x="0" y="5354"/>
                  </a:lnTo>
                  <a:lnTo>
                    <a:pt x="30" y="5443"/>
                  </a:lnTo>
                  <a:lnTo>
                    <a:pt x="30" y="5531"/>
                  </a:lnTo>
                  <a:lnTo>
                    <a:pt x="89" y="5619"/>
                  </a:lnTo>
                  <a:lnTo>
                    <a:pt x="147" y="5678"/>
                  </a:lnTo>
                  <a:lnTo>
                    <a:pt x="206" y="5737"/>
                  </a:lnTo>
                  <a:lnTo>
                    <a:pt x="294" y="5795"/>
                  </a:lnTo>
                  <a:lnTo>
                    <a:pt x="383" y="5795"/>
                  </a:lnTo>
                  <a:lnTo>
                    <a:pt x="2560" y="6237"/>
                  </a:lnTo>
                  <a:lnTo>
                    <a:pt x="2677" y="6266"/>
                  </a:lnTo>
                  <a:lnTo>
                    <a:pt x="2765" y="6237"/>
                  </a:lnTo>
                  <a:lnTo>
                    <a:pt x="2854" y="6207"/>
                  </a:lnTo>
                  <a:lnTo>
                    <a:pt x="2913" y="6178"/>
                  </a:lnTo>
                  <a:lnTo>
                    <a:pt x="3001" y="6119"/>
                  </a:lnTo>
                  <a:lnTo>
                    <a:pt x="3060" y="6060"/>
                  </a:lnTo>
                  <a:lnTo>
                    <a:pt x="3089" y="5972"/>
                  </a:lnTo>
                  <a:lnTo>
                    <a:pt x="3118" y="5884"/>
                  </a:lnTo>
                  <a:lnTo>
                    <a:pt x="4119" y="1001"/>
                  </a:lnTo>
                  <a:lnTo>
                    <a:pt x="4119" y="912"/>
                  </a:lnTo>
                  <a:lnTo>
                    <a:pt x="4119" y="824"/>
                  </a:lnTo>
                  <a:lnTo>
                    <a:pt x="4089" y="736"/>
                  </a:lnTo>
                  <a:lnTo>
                    <a:pt x="4030" y="648"/>
                  </a:lnTo>
                  <a:lnTo>
                    <a:pt x="3971" y="589"/>
                  </a:lnTo>
                  <a:lnTo>
                    <a:pt x="3913" y="530"/>
                  </a:lnTo>
                  <a:lnTo>
                    <a:pt x="3824" y="501"/>
                  </a:lnTo>
                  <a:lnTo>
                    <a:pt x="3736" y="471"/>
                  </a:lnTo>
                  <a:lnTo>
                    <a:pt x="1559" y="30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1733200" y="2192675"/>
              <a:ext cx="94900" cy="116950"/>
            </a:xfrm>
            <a:custGeom>
              <a:avLst/>
              <a:gdLst/>
              <a:ahLst/>
              <a:cxnLst/>
              <a:rect l="l" t="t" r="r" b="b"/>
              <a:pathLst>
                <a:path w="3796" h="4678" extrusionOk="0">
                  <a:moveTo>
                    <a:pt x="1148" y="1"/>
                  </a:moveTo>
                  <a:lnTo>
                    <a:pt x="1059" y="30"/>
                  </a:lnTo>
                  <a:lnTo>
                    <a:pt x="971" y="60"/>
                  </a:lnTo>
                  <a:lnTo>
                    <a:pt x="883" y="89"/>
                  </a:lnTo>
                  <a:lnTo>
                    <a:pt x="824" y="148"/>
                  </a:lnTo>
                  <a:lnTo>
                    <a:pt x="765" y="207"/>
                  </a:lnTo>
                  <a:lnTo>
                    <a:pt x="706" y="295"/>
                  </a:lnTo>
                  <a:lnTo>
                    <a:pt x="677" y="383"/>
                  </a:lnTo>
                  <a:lnTo>
                    <a:pt x="30" y="3678"/>
                  </a:lnTo>
                  <a:lnTo>
                    <a:pt x="0" y="3766"/>
                  </a:lnTo>
                  <a:lnTo>
                    <a:pt x="30" y="3854"/>
                  </a:lnTo>
                  <a:lnTo>
                    <a:pt x="59" y="3943"/>
                  </a:lnTo>
                  <a:lnTo>
                    <a:pt x="89" y="4031"/>
                  </a:lnTo>
                  <a:lnTo>
                    <a:pt x="147" y="4090"/>
                  </a:lnTo>
                  <a:lnTo>
                    <a:pt x="206" y="4148"/>
                  </a:lnTo>
                  <a:lnTo>
                    <a:pt x="295" y="4207"/>
                  </a:lnTo>
                  <a:lnTo>
                    <a:pt x="383" y="4237"/>
                  </a:lnTo>
                  <a:lnTo>
                    <a:pt x="2589" y="4648"/>
                  </a:lnTo>
                  <a:lnTo>
                    <a:pt x="2677" y="4678"/>
                  </a:lnTo>
                  <a:lnTo>
                    <a:pt x="2765" y="4648"/>
                  </a:lnTo>
                  <a:lnTo>
                    <a:pt x="2854" y="4648"/>
                  </a:lnTo>
                  <a:lnTo>
                    <a:pt x="2942" y="4590"/>
                  </a:lnTo>
                  <a:lnTo>
                    <a:pt x="3001" y="4531"/>
                  </a:lnTo>
                  <a:lnTo>
                    <a:pt x="3060" y="4472"/>
                  </a:lnTo>
                  <a:lnTo>
                    <a:pt x="3118" y="4384"/>
                  </a:lnTo>
                  <a:lnTo>
                    <a:pt x="3148" y="4296"/>
                  </a:lnTo>
                  <a:lnTo>
                    <a:pt x="3795" y="1001"/>
                  </a:lnTo>
                  <a:lnTo>
                    <a:pt x="3795" y="913"/>
                  </a:lnTo>
                  <a:lnTo>
                    <a:pt x="3795" y="824"/>
                  </a:lnTo>
                  <a:lnTo>
                    <a:pt x="3766" y="736"/>
                  </a:lnTo>
                  <a:lnTo>
                    <a:pt x="3736" y="648"/>
                  </a:lnTo>
                  <a:lnTo>
                    <a:pt x="3677" y="589"/>
                  </a:lnTo>
                  <a:lnTo>
                    <a:pt x="3589" y="530"/>
                  </a:lnTo>
                  <a:lnTo>
                    <a:pt x="3501" y="501"/>
                  </a:lnTo>
                  <a:lnTo>
                    <a:pt x="3413" y="471"/>
                  </a:lnTo>
                  <a:lnTo>
                    <a:pt x="1236" y="30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354300" y="2495675"/>
              <a:ext cx="177275" cy="160325"/>
            </a:xfrm>
            <a:custGeom>
              <a:avLst/>
              <a:gdLst/>
              <a:ahLst/>
              <a:cxnLst/>
              <a:rect l="l" t="t" r="r" b="b"/>
              <a:pathLst>
                <a:path w="7091" h="6413" extrusionOk="0">
                  <a:moveTo>
                    <a:pt x="4707" y="0"/>
                  </a:moveTo>
                  <a:lnTo>
                    <a:pt x="4325" y="30"/>
                  </a:lnTo>
                  <a:lnTo>
                    <a:pt x="3913" y="59"/>
                  </a:lnTo>
                  <a:lnTo>
                    <a:pt x="3531" y="118"/>
                  </a:lnTo>
                  <a:lnTo>
                    <a:pt x="3148" y="206"/>
                  </a:lnTo>
                  <a:lnTo>
                    <a:pt x="2766" y="324"/>
                  </a:lnTo>
                  <a:lnTo>
                    <a:pt x="2413" y="441"/>
                  </a:lnTo>
                  <a:lnTo>
                    <a:pt x="2060" y="589"/>
                  </a:lnTo>
                  <a:lnTo>
                    <a:pt x="1736" y="765"/>
                  </a:lnTo>
                  <a:lnTo>
                    <a:pt x="1472" y="912"/>
                  </a:lnTo>
                  <a:lnTo>
                    <a:pt x="1207" y="1118"/>
                  </a:lnTo>
                  <a:lnTo>
                    <a:pt x="972" y="1324"/>
                  </a:lnTo>
                  <a:lnTo>
                    <a:pt x="766" y="1530"/>
                  </a:lnTo>
                  <a:lnTo>
                    <a:pt x="589" y="1765"/>
                  </a:lnTo>
                  <a:lnTo>
                    <a:pt x="413" y="2030"/>
                  </a:lnTo>
                  <a:lnTo>
                    <a:pt x="295" y="2295"/>
                  </a:lnTo>
                  <a:lnTo>
                    <a:pt x="177" y="2559"/>
                  </a:lnTo>
                  <a:lnTo>
                    <a:pt x="89" y="2824"/>
                  </a:lnTo>
                  <a:lnTo>
                    <a:pt x="30" y="3118"/>
                  </a:lnTo>
                  <a:lnTo>
                    <a:pt x="1" y="3413"/>
                  </a:lnTo>
                  <a:lnTo>
                    <a:pt x="30" y="3677"/>
                  </a:lnTo>
                  <a:lnTo>
                    <a:pt x="60" y="3971"/>
                  </a:lnTo>
                  <a:lnTo>
                    <a:pt x="118" y="4266"/>
                  </a:lnTo>
                  <a:lnTo>
                    <a:pt x="207" y="4560"/>
                  </a:lnTo>
                  <a:lnTo>
                    <a:pt x="354" y="4824"/>
                  </a:lnTo>
                  <a:lnTo>
                    <a:pt x="501" y="5119"/>
                  </a:lnTo>
                  <a:lnTo>
                    <a:pt x="707" y="5354"/>
                  </a:lnTo>
                  <a:lnTo>
                    <a:pt x="913" y="5589"/>
                  </a:lnTo>
                  <a:lnTo>
                    <a:pt x="1119" y="5795"/>
                  </a:lnTo>
                  <a:lnTo>
                    <a:pt x="1354" y="5942"/>
                  </a:lnTo>
                  <a:lnTo>
                    <a:pt x="1619" y="6089"/>
                  </a:lnTo>
                  <a:lnTo>
                    <a:pt x="1883" y="6207"/>
                  </a:lnTo>
                  <a:lnTo>
                    <a:pt x="2148" y="6295"/>
                  </a:lnTo>
                  <a:lnTo>
                    <a:pt x="2442" y="6354"/>
                  </a:lnTo>
                  <a:lnTo>
                    <a:pt x="2736" y="6384"/>
                  </a:lnTo>
                  <a:lnTo>
                    <a:pt x="3001" y="6413"/>
                  </a:lnTo>
                  <a:lnTo>
                    <a:pt x="3295" y="6384"/>
                  </a:lnTo>
                  <a:lnTo>
                    <a:pt x="3590" y="6325"/>
                  </a:lnTo>
                  <a:lnTo>
                    <a:pt x="3884" y="6236"/>
                  </a:lnTo>
                  <a:lnTo>
                    <a:pt x="4178" y="6148"/>
                  </a:lnTo>
                  <a:lnTo>
                    <a:pt x="4443" y="6001"/>
                  </a:lnTo>
                  <a:lnTo>
                    <a:pt x="4737" y="5825"/>
                  </a:lnTo>
                  <a:lnTo>
                    <a:pt x="5002" y="5648"/>
                  </a:lnTo>
                  <a:lnTo>
                    <a:pt x="5266" y="5413"/>
                  </a:lnTo>
                  <a:lnTo>
                    <a:pt x="5531" y="5148"/>
                  </a:lnTo>
                  <a:lnTo>
                    <a:pt x="5796" y="4854"/>
                  </a:lnTo>
                  <a:lnTo>
                    <a:pt x="6031" y="4560"/>
                  </a:lnTo>
                  <a:lnTo>
                    <a:pt x="6266" y="4236"/>
                  </a:lnTo>
                  <a:lnTo>
                    <a:pt x="6472" y="3913"/>
                  </a:lnTo>
                  <a:lnTo>
                    <a:pt x="6649" y="3560"/>
                  </a:lnTo>
                  <a:lnTo>
                    <a:pt x="6825" y="3207"/>
                  </a:lnTo>
                  <a:lnTo>
                    <a:pt x="6943" y="2854"/>
                  </a:lnTo>
                  <a:lnTo>
                    <a:pt x="7031" y="2501"/>
                  </a:lnTo>
                  <a:lnTo>
                    <a:pt x="7090" y="2148"/>
                  </a:lnTo>
                  <a:lnTo>
                    <a:pt x="7090" y="1824"/>
                  </a:lnTo>
                  <a:lnTo>
                    <a:pt x="7061" y="1500"/>
                  </a:lnTo>
                  <a:lnTo>
                    <a:pt x="6972" y="1206"/>
                  </a:lnTo>
                  <a:lnTo>
                    <a:pt x="6796" y="912"/>
                  </a:lnTo>
                  <a:lnTo>
                    <a:pt x="6619" y="677"/>
                  </a:lnTo>
                  <a:lnTo>
                    <a:pt x="6355" y="471"/>
                  </a:lnTo>
                  <a:lnTo>
                    <a:pt x="6090" y="294"/>
                  </a:lnTo>
                  <a:lnTo>
                    <a:pt x="5766" y="177"/>
                  </a:lnTo>
                  <a:lnTo>
                    <a:pt x="5443" y="88"/>
                  </a:lnTo>
                  <a:lnTo>
                    <a:pt x="5090" y="30"/>
                  </a:lnTo>
                  <a:lnTo>
                    <a:pt x="4707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555800" y="2382425"/>
              <a:ext cx="138300" cy="157400"/>
            </a:xfrm>
            <a:custGeom>
              <a:avLst/>
              <a:gdLst/>
              <a:ahLst/>
              <a:cxnLst/>
              <a:rect l="l" t="t" r="r" b="b"/>
              <a:pathLst>
                <a:path w="5532" h="6296" extrusionOk="0">
                  <a:moveTo>
                    <a:pt x="2236" y="0"/>
                  </a:moveTo>
                  <a:lnTo>
                    <a:pt x="2148" y="30"/>
                  </a:lnTo>
                  <a:lnTo>
                    <a:pt x="2060" y="88"/>
                  </a:lnTo>
                  <a:lnTo>
                    <a:pt x="207" y="1324"/>
                  </a:lnTo>
                  <a:lnTo>
                    <a:pt x="119" y="1383"/>
                  </a:lnTo>
                  <a:lnTo>
                    <a:pt x="60" y="1442"/>
                  </a:lnTo>
                  <a:lnTo>
                    <a:pt x="30" y="1530"/>
                  </a:lnTo>
                  <a:lnTo>
                    <a:pt x="1" y="1618"/>
                  </a:lnTo>
                  <a:lnTo>
                    <a:pt x="1" y="1706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60" y="1971"/>
                  </a:lnTo>
                  <a:lnTo>
                    <a:pt x="2825" y="6089"/>
                  </a:lnTo>
                  <a:lnTo>
                    <a:pt x="2884" y="6178"/>
                  </a:lnTo>
                  <a:lnTo>
                    <a:pt x="2942" y="6236"/>
                  </a:lnTo>
                  <a:lnTo>
                    <a:pt x="3031" y="6266"/>
                  </a:lnTo>
                  <a:lnTo>
                    <a:pt x="3119" y="6295"/>
                  </a:lnTo>
                  <a:lnTo>
                    <a:pt x="3295" y="6295"/>
                  </a:lnTo>
                  <a:lnTo>
                    <a:pt x="3384" y="6266"/>
                  </a:lnTo>
                  <a:lnTo>
                    <a:pt x="3472" y="6236"/>
                  </a:lnTo>
                  <a:lnTo>
                    <a:pt x="5325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02" y="4795"/>
                  </a:lnTo>
                  <a:lnTo>
                    <a:pt x="5531" y="4707"/>
                  </a:lnTo>
                  <a:lnTo>
                    <a:pt x="5531" y="4618"/>
                  </a:lnTo>
                  <a:lnTo>
                    <a:pt x="5531" y="4501"/>
                  </a:lnTo>
                  <a:lnTo>
                    <a:pt x="5502" y="4413"/>
                  </a:lnTo>
                  <a:lnTo>
                    <a:pt x="5472" y="4354"/>
                  </a:lnTo>
                  <a:lnTo>
                    <a:pt x="2707" y="206"/>
                  </a:lnTo>
                  <a:lnTo>
                    <a:pt x="2648" y="147"/>
                  </a:lnTo>
                  <a:lnTo>
                    <a:pt x="2589" y="88"/>
                  </a:lnTo>
                  <a:lnTo>
                    <a:pt x="2501" y="30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529325" y="2424325"/>
              <a:ext cx="116225" cy="123575"/>
            </a:xfrm>
            <a:custGeom>
              <a:avLst/>
              <a:gdLst/>
              <a:ahLst/>
              <a:cxnLst/>
              <a:rect l="l" t="t" r="r" b="b"/>
              <a:pathLst>
                <a:path w="4649" h="4943" extrusionOk="0">
                  <a:moveTo>
                    <a:pt x="2236" y="1"/>
                  </a:moveTo>
                  <a:lnTo>
                    <a:pt x="2148" y="30"/>
                  </a:lnTo>
                  <a:lnTo>
                    <a:pt x="2060" y="60"/>
                  </a:lnTo>
                  <a:lnTo>
                    <a:pt x="207" y="1295"/>
                  </a:lnTo>
                  <a:lnTo>
                    <a:pt x="148" y="1354"/>
                  </a:lnTo>
                  <a:lnTo>
                    <a:pt x="89" y="1442"/>
                  </a:lnTo>
                  <a:lnTo>
                    <a:pt x="30" y="1501"/>
                  </a:lnTo>
                  <a:lnTo>
                    <a:pt x="1" y="1589"/>
                  </a:lnTo>
                  <a:lnTo>
                    <a:pt x="1" y="1678"/>
                  </a:lnTo>
                  <a:lnTo>
                    <a:pt x="1" y="1795"/>
                  </a:lnTo>
                  <a:lnTo>
                    <a:pt x="30" y="1883"/>
                  </a:lnTo>
                  <a:lnTo>
                    <a:pt x="89" y="1942"/>
                  </a:lnTo>
                  <a:lnTo>
                    <a:pt x="1942" y="4737"/>
                  </a:lnTo>
                  <a:lnTo>
                    <a:pt x="2001" y="4825"/>
                  </a:lnTo>
                  <a:lnTo>
                    <a:pt x="2060" y="4884"/>
                  </a:lnTo>
                  <a:lnTo>
                    <a:pt x="2148" y="4913"/>
                  </a:lnTo>
                  <a:lnTo>
                    <a:pt x="2236" y="4943"/>
                  </a:lnTo>
                  <a:lnTo>
                    <a:pt x="2413" y="4943"/>
                  </a:lnTo>
                  <a:lnTo>
                    <a:pt x="2501" y="4913"/>
                  </a:lnTo>
                  <a:lnTo>
                    <a:pt x="2589" y="4884"/>
                  </a:lnTo>
                  <a:lnTo>
                    <a:pt x="4443" y="3648"/>
                  </a:lnTo>
                  <a:lnTo>
                    <a:pt x="4531" y="3590"/>
                  </a:lnTo>
                  <a:lnTo>
                    <a:pt x="4590" y="3501"/>
                  </a:lnTo>
                  <a:lnTo>
                    <a:pt x="4619" y="3413"/>
                  </a:lnTo>
                  <a:lnTo>
                    <a:pt x="4649" y="3325"/>
                  </a:lnTo>
                  <a:lnTo>
                    <a:pt x="4649" y="3237"/>
                  </a:lnTo>
                  <a:lnTo>
                    <a:pt x="4649" y="3148"/>
                  </a:lnTo>
                  <a:lnTo>
                    <a:pt x="4619" y="3060"/>
                  </a:lnTo>
                  <a:lnTo>
                    <a:pt x="4590" y="2972"/>
                  </a:lnTo>
                  <a:lnTo>
                    <a:pt x="2737" y="207"/>
                  </a:lnTo>
                  <a:lnTo>
                    <a:pt x="2678" y="119"/>
                  </a:lnTo>
                  <a:lnTo>
                    <a:pt x="2589" y="60"/>
                  </a:lnTo>
                  <a:lnTo>
                    <a:pt x="2501" y="30"/>
                  </a:lnTo>
                  <a:lnTo>
                    <a:pt x="2413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1742025" y="1571275"/>
              <a:ext cx="177250" cy="159600"/>
            </a:xfrm>
            <a:custGeom>
              <a:avLst/>
              <a:gdLst/>
              <a:ahLst/>
              <a:cxnLst/>
              <a:rect l="l" t="t" r="r" b="b"/>
              <a:pathLst>
                <a:path w="7090" h="6384" extrusionOk="0">
                  <a:moveTo>
                    <a:pt x="4089" y="0"/>
                  </a:moveTo>
                  <a:lnTo>
                    <a:pt x="3795" y="29"/>
                  </a:lnTo>
                  <a:lnTo>
                    <a:pt x="3501" y="88"/>
                  </a:lnTo>
                  <a:lnTo>
                    <a:pt x="3207" y="177"/>
                  </a:lnTo>
                  <a:lnTo>
                    <a:pt x="2913" y="265"/>
                  </a:lnTo>
                  <a:lnTo>
                    <a:pt x="2648" y="412"/>
                  </a:lnTo>
                  <a:lnTo>
                    <a:pt x="2354" y="559"/>
                  </a:lnTo>
                  <a:lnTo>
                    <a:pt x="2089" y="765"/>
                  </a:lnTo>
                  <a:lnTo>
                    <a:pt x="1824" y="1000"/>
                  </a:lnTo>
                  <a:lnTo>
                    <a:pt x="1559" y="1265"/>
                  </a:lnTo>
                  <a:lnTo>
                    <a:pt x="1295" y="1530"/>
                  </a:lnTo>
                  <a:lnTo>
                    <a:pt x="1059" y="1853"/>
                  </a:lnTo>
                  <a:lnTo>
                    <a:pt x="824" y="2177"/>
                  </a:lnTo>
                  <a:lnTo>
                    <a:pt x="618" y="2500"/>
                  </a:lnTo>
                  <a:lnTo>
                    <a:pt x="442" y="2853"/>
                  </a:lnTo>
                  <a:lnTo>
                    <a:pt x="265" y="3206"/>
                  </a:lnTo>
                  <a:lnTo>
                    <a:pt x="147" y="3559"/>
                  </a:lnTo>
                  <a:lnTo>
                    <a:pt x="59" y="3912"/>
                  </a:lnTo>
                  <a:lnTo>
                    <a:pt x="0" y="4265"/>
                  </a:lnTo>
                  <a:lnTo>
                    <a:pt x="0" y="4589"/>
                  </a:lnTo>
                  <a:lnTo>
                    <a:pt x="30" y="4913"/>
                  </a:lnTo>
                  <a:lnTo>
                    <a:pt x="147" y="5207"/>
                  </a:lnTo>
                  <a:lnTo>
                    <a:pt x="295" y="5501"/>
                  </a:lnTo>
                  <a:lnTo>
                    <a:pt x="471" y="5736"/>
                  </a:lnTo>
                  <a:lnTo>
                    <a:pt x="736" y="5942"/>
                  </a:lnTo>
                  <a:lnTo>
                    <a:pt x="1001" y="6119"/>
                  </a:lnTo>
                  <a:lnTo>
                    <a:pt x="1324" y="6236"/>
                  </a:lnTo>
                  <a:lnTo>
                    <a:pt x="1648" y="6325"/>
                  </a:lnTo>
                  <a:lnTo>
                    <a:pt x="2001" y="6383"/>
                  </a:lnTo>
                  <a:lnTo>
                    <a:pt x="2765" y="6383"/>
                  </a:lnTo>
                  <a:lnTo>
                    <a:pt x="3177" y="6354"/>
                  </a:lnTo>
                  <a:lnTo>
                    <a:pt x="3560" y="6295"/>
                  </a:lnTo>
                  <a:lnTo>
                    <a:pt x="3942" y="6207"/>
                  </a:lnTo>
                  <a:lnTo>
                    <a:pt x="4325" y="6089"/>
                  </a:lnTo>
                  <a:lnTo>
                    <a:pt x="4678" y="5972"/>
                  </a:lnTo>
                  <a:lnTo>
                    <a:pt x="5031" y="5824"/>
                  </a:lnTo>
                  <a:lnTo>
                    <a:pt x="5354" y="5648"/>
                  </a:lnTo>
                  <a:lnTo>
                    <a:pt x="5619" y="5471"/>
                  </a:lnTo>
                  <a:lnTo>
                    <a:pt x="5884" y="5295"/>
                  </a:lnTo>
                  <a:lnTo>
                    <a:pt x="6119" y="5089"/>
                  </a:lnTo>
                  <a:lnTo>
                    <a:pt x="6325" y="4854"/>
                  </a:lnTo>
                  <a:lnTo>
                    <a:pt x="6501" y="4618"/>
                  </a:lnTo>
                  <a:lnTo>
                    <a:pt x="6678" y="4383"/>
                  </a:lnTo>
                  <a:lnTo>
                    <a:pt x="6825" y="4118"/>
                  </a:lnTo>
                  <a:lnTo>
                    <a:pt x="6913" y="3854"/>
                  </a:lnTo>
                  <a:lnTo>
                    <a:pt x="7001" y="3559"/>
                  </a:lnTo>
                  <a:lnTo>
                    <a:pt x="7060" y="3295"/>
                  </a:lnTo>
                  <a:lnTo>
                    <a:pt x="7090" y="3000"/>
                  </a:lnTo>
                  <a:lnTo>
                    <a:pt x="7090" y="2706"/>
                  </a:lnTo>
                  <a:lnTo>
                    <a:pt x="7031" y="2412"/>
                  </a:lnTo>
                  <a:lnTo>
                    <a:pt x="6972" y="2147"/>
                  </a:lnTo>
                  <a:lnTo>
                    <a:pt x="6884" y="1853"/>
                  </a:lnTo>
                  <a:lnTo>
                    <a:pt x="6737" y="1559"/>
                  </a:lnTo>
                  <a:lnTo>
                    <a:pt x="6590" y="1294"/>
                  </a:lnTo>
                  <a:lnTo>
                    <a:pt x="6413" y="1059"/>
                  </a:lnTo>
                  <a:lnTo>
                    <a:pt x="6207" y="824"/>
                  </a:lnTo>
                  <a:lnTo>
                    <a:pt x="5972" y="618"/>
                  </a:lnTo>
                  <a:lnTo>
                    <a:pt x="5737" y="441"/>
                  </a:lnTo>
                  <a:lnTo>
                    <a:pt x="5472" y="294"/>
                  </a:lnTo>
                  <a:lnTo>
                    <a:pt x="5207" y="177"/>
                  </a:lnTo>
                  <a:lnTo>
                    <a:pt x="4942" y="88"/>
                  </a:lnTo>
                  <a:lnTo>
                    <a:pt x="4648" y="29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1576550" y="1702900"/>
              <a:ext cx="139025" cy="157400"/>
            </a:xfrm>
            <a:custGeom>
              <a:avLst/>
              <a:gdLst/>
              <a:ahLst/>
              <a:cxnLst/>
              <a:rect l="l" t="t" r="r" b="b"/>
              <a:pathLst>
                <a:path w="5561" h="6296" extrusionOk="0">
                  <a:moveTo>
                    <a:pt x="2266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6" y="1324"/>
                  </a:lnTo>
                  <a:lnTo>
                    <a:pt x="148" y="1383"/>
                  </a:lnTo>
                  <a:lnTo>
                    <a:pt x="89" y="1442"/>
                  </a:lnTo>
                  <a:lnTo>
                    <a:pt x="60" y="1530"/>
                  </a:lnTo>
                  <a:lnTo>
                    <a:pt x="30" y="1618"/>
                  </a:lnTo>
                  <a:lnTo>
                    <a:pt x="1" y="1707"/>
                  </a:lnTo>
                  <a:lnTo>
                    <a:pt x="30" y="1795"/>
                  </a:lnTo>
                  <a:lnTo>
                    <a:pt x="60" y="1883"/>
                  </a:lnTo>
                  <a:lnTo>
                    <a:pt x="89" y="1971"/>
                  </a:lnTo>
                  <a:lnTo>
                    <a:pt x="2854" y="6090"/>
                  </a:lnTo>
                  <a:lnTo>
                    <a:pt x="2913" y="6178"/>
                  </a:lnTo>
                  <a:lnTo>
                    <a:pt x="2972" y="6237"/>
                  </a:lnTo>
                  <a:lnTo>
                    <a:pt x="3060" y="6266"/>
                  </a:lnTo>
                  <a:lnTo>
                    <a:pt x="3148" y="6296"/>
                  </a:lnTo>
                  <a:lnTo>
                    <a:pt x="3325" y="6296"/>
                  </a:lnTo>
                  <a:lnTo>
                    <a:pt x="3413" y="6266"/>
                  </a:lnTo>
                  <a:lnTo>
                    <a:pt x="3501" y="6237"/>
                  </a:lnTo>
                  <a:lnTo>
                    <a:pt x="5354" y="5001"/>
                  </a:lnTo>
                  <a:lnTo>
                    <a:pt x="5413" y="4942"/>
                  </a:lnTo>
                  <a:lnTo>
                    <a:pt x="5472" y="4854"/>
                  </a:lnTo>
                  <a:lnTo>
                    <a:pt x="5531" y="4795"/>
                  </a:lnTo>
                  <a:lnTo>
                    <a:pt x="5560" y="4707"/>
                  </a:lnTo>
                  <a:lnTo>
                    <a:pt x="5560" y="4619"/>
                  </a:lnTo>
                  <a:lnTo>
                    <a:pt x="5560" y="4501"/>
                  </a:lnTo>
                  <a:lnTo>
                    <a:pt x="5531" y="4413"/>
                  </a:lnTo>
                  <a:lnTo>
                    <a:pt x="5472" y="4354"/>
                  </a:lnTo>
                  <a:lnTo>
                    <a:pt x="2736" y="206"/>
                  </a:lnTo>
                  <a:lnTo>
                    <a:pt x="2678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1625100" y="1694800"/>
              <a:ext cx="116950" cy="124325"/>
            </a:xfrm>
            <a:custGeom>
              <a:avLst/>
              <a:gdLst/>
              <a:ahLst/>
              <a:cxnLst/>
              <a:rect l="l" t="t" r="r" b="b"/>
              <a:pathLst>
                <a:path w="4678" h="4973" extrusionOk="0">
                  <a:moveTo>
                    <a:pt x="2265" y="1"/>
                  </a:moveTo>
                  <a:lnTo>
                    <a:pt x="2177" y="30"/>
                  </a:lnTo>
                  <a:lnTo>
                    <a:pt x="2089" y="89"/>
                  </a:lnTo>
                  <a:lnTo>
                    <a:pt x="235" y="1325"/>
                  </a:lnTo>
                  <a:lnTo>
                    <a:pt x="147" y="1384"/>
                  </a:lnTo>
                  <a:lnTo>
                    <a:pt x="88" y="1442"/>
                  </a:lnTo>
                  <a:lnTo>
                    <a:pt x="59" y="1531"/>
                  </a:lnTo>
                  <a:lnTo>
                    <a:pt x="30" y="1619"/>
                  </a:lnTo>
                  <a:lnTo>
                    <a:pt x="0" y="1707"/>
                  </a:lnTo>
                  <a:lnTo>
                    <a:pt x="30" y="1795"/>
                  </a:lnTo>
                  <a:lnTo>
                    <a:pt x="59" y="1884"/>
                  </a:lnTo>
                  <a:lnTo>
                    <a:pt x="88" y="1972"/>
                  </a:lnTo>
                  <a:lnTo>
                    <a:pt x="1942" y="4766"/>
                  </a:lnTo>
                  <a:lnTo>
                    <a:pt x="2000" y="4825"/>
                  </a:lnTo>
                  <a:lnTo>
                    <a:pt x="2089" y="4884"/>
                  </a:lnTo>
                  <a:lnTo>
                    <a:pt x="2148" y="4943"/>
                  </a:lnTo>
                  <a:lnTo>
                    <a:pt x="2236" y="4943"/>
                  </a:lnTo>
                  <a:lnTo>
                    <a:pt x="2324" y="4972"/>
                  </a:lnTo>
                  <a:lnTo>
                    <a:pt x="2412" y="4972"/>
                  </a:lnTo>
                  <a:lnTo>
                    <a:pt x="2501" y="4943"/>
                  </a:lnTo>
                  <a:lnTo>
                    <a:pt x="2589" y="4884"/>
                  </a:lnTo>
                  <a:lnTo>
                    <a:pt x="4442" y="3649"/>
                  </a:lnTo>
                  <a:lnTo>
                    <a:pt x="4530" y="3590"/>
                  </a:lnTo>
                  <a:lnTo>
                    <a:pt x="4589" y="3531"/>
                  </a:lnTo>
                  <a:lnTo>
                    <a:pt x="4619" y="3443"/>
                  </a:lnTo>
                  <a:lnTo>
                    <a:pt x="4648" y="3354"/>
                  </a:lnTo>
                  <a:lnTo>
                    <a:pt x="4677" y="3266"/>
                  </a:lnTo>
                  <a:lnTo>
                    <a:pt x="4648" y="3178"/>
                  </a:lnTo>
                  <a:lnTo>
                    <a:pt x="4619" y="3090"/>
                  </a:lnTo>
                  <a:lnTo>
                    <a:pt x="4589" y="3001"/>
                  </a:lnTo>
                  <a:lnTo>
                    <a:pt x="2736" y="207"/>
                  </a:lnTo>
                  <a:lnTo>
                    <a:pt x="2677" y="148"/>
                  </a:lnTo>
                  <a:lnTo>
                    <a:pt x="2589" y="89"/>
                  </a:lnTo>
                  <a:lnTo>
                    <a:pt x="2530" y="30"/>
                  </a:lnTo>
                  <a:lnTo>
                    <a:pt x="2442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597725" y="1342550"/>
              <a:ext cx="159600" cy="177250"/>
            </a:xfrm>
            <a:custGeom>
              <a:avLst/>
              <a:gdLst/>
              <a:ahLst/>
              <a:cxnLst/>
              <a:rect l="l" t="t" r="r" b="b"/>
              <a:pathLst>
                <a:path w="6384" h="7090" extrusionOk="0">
                  <a:moveTo>
                    <a:pt x="2707" y="1"/>
                  </a:moveTo>
                  <a:lnTo>
                    <a:pt x="2442" y="59"/>
                  </a:lnTo>
                  <a:lnTo>
                    <a:pt x="2148" y="118"/>
                  </a:lnTo>
                  <a:lnTo>
                    <a:pt x="1854" y="206"/>
                  </a:lnTo>
                  <a:lnTo>
                    <a:pt x="1589" y="324"/>
                  </a:lnTo>
                  <a:lnTo>
                    <a:pt x="1295" y="501"/>
                  </a:lnTo>
                  <a:lnTo>
                    <a:pt x="1060" y="677"/>
                  </a:lnTo>
                  <a:lnTo>
                    <a:pt x="824" y="883"/>
                  </a:lnTo>
                  <a:lnTo>
                    <a:pt x="618" y="1118"/>
                  </a:lnTo>
                  <a:lnTo>
                    <a:pt x="442" y="1354"/>
                  </a:lnTo>
                  <a:lnTo>
                    <a:pt x="324" y="1618"/>
                  </a:lnTo>
                  <a:lnTo>
                    <a:pt x="206" y="1883"/>
                  </a:lnTo>
                  <a:lnTo>
                    <a:pt x="118" y="2148"/>
                  </a:lnTo>
                  <a:lnTo>
                    <a:pt x="59" y="2442"/>
                  </a:lnTo>
                  <a:lnTo>
                    <a:pt x="30" y="2707"/>
                  </a:lnTo>
                  <a:lnTo>
                    <a:pt x="1" y="3001"/>
                  </a:lnTo>
                  <a:lnTo>
                    <a:pt x="30" y="3295"/>
                  </a:lnTo>
                  <a:lnTo>
                    <a:pt x="89" y="3589"/>
                  </a:lnTo>
                  <a:lnTo>
                    <a:pt x="177" y="3884"/>
                  </a:lnTo>
                  <a:lnTo>
                    <a:pt x="265" y="4178"/>
                  </a:lnTo>
                  <a:lnTo>
                    <a:pt x="412" y="4442"/>
                  </a:lnTo>
                  <a:lnTo>
                    <a:pt x="589" y="4737"/>
                  </a:lnTo>
                  <a:lnTo>
                    <a:pt x="765" y="5001"/>
                  </a:lnTo>
                  <a:lnTo>
                    <a:pt x="1001" y="5266"/>
                  </a:lnTo>
                  <a:lnTo>
                    <a:pt x="1265" y="5531"/>
                  </a:lnTo>
                  <a:lnTo>
                    <a:pt x="1560" y="5796"/>
                  </a:lnTo>
                  <a:lnTo>
                    <a:pt x="1854" y="6031"/>
                  </a:lnTo>
                  <a:lnTo>
                    <a:pt x="2177" y="6266"/>
                  </a:lnTo>
                  <a:lnTo>
                    <a:pt x="2501" y="6472"/>
                  </a:lnTo>
                  <a:lnTo>
                    <a:pt x="2854" y="6649"/>
                  </a:lnTo>
                  <a:lnTo>
                    <a:pt x="3207" y="6825"/>
                  </a:lnTo>
                  <a:lnTo>
                    <a:pt x="3560" y="6943"/>
                  </a:lnTo>
                  <a:lnTo>
                    <a:pt x="3913" y="7031"/>
                  </a:lnTo>
                  <a:lnTo>
                    <a:pt x="4266" y="7090"/>
                  </a:lnTo>
                  <a:lnTo>
                    <a:pt x="4590" y="7090"/>
                  </a:lnTo>
                  <a:lnTo>
                    <a:pt x="4913" y="7060"/>
                  </a:lnTo>
                  <a:lnTo>
                    <a:pt x="5207" y="6943"/>
                  </a:lnTo>
                  <a:lnTo>
                    <a:pt x="5501" y="6796"/>
                  </a:lnTo>
                  <a:lnTo>
                    <a:pt x="5737" y="6590"/>
                  </a:lnTo>
                  <a:lnTo>
                    <a:pt x="5943" y="6354"/>
                  </a:lnTo>
                  <a:lnTo>
                    <a:pt x="6119" y="6090"/>
                  </a:lnTo>
                  <a:lnTo>
                    <a:pt x="6237" y="5766"/>
                  </a:lnTo>
                  <a:lnTo>
                    <a:pt x="6325" y="5443"/>
                  </a:lnTo>
                  <a:lnTo>
                    <a:pt x="6384" y="5060"/>
                  </a:lnTo>
                  <a:lnTo>
                    <a:pt x="6384" y="4707"/>
                  </a:lnTo>
                  <a:lnTo>
                    <a:pt x="6384" y="4325"/>
                  </a:lnTo>
                  <a:lnTo>
                    <a:pt x="6354" y="3913"/>
                  </a:lnTo>
                  <a:lnTo>
                    <a:pt x="6296" y="3531"/>
                  </a:lnTo>
                  <a:lnTo>
                    <a:pt x="6207" y="3148"/>
                  </a:lnTo>
                  <a:lnTo>
                    <a:pt x="6090" y="2766"/>
                  </a:lnTo>
                  <a:lnTo>
                    <a:pt x="5972" y="2413"/>
                  </a:lnTo>
                  <a:lnTo>
                    <a:pt x="5825" y="2060"/>
                  </a:lnTo>
                  <a:lnTo>
                    <a:pt x="5649" y="1736"/>
                  </a:lnTo>
                  <a:lnTo>
                    <a:pt x="5501" y="1471"/>
                  </a:lnTo>
                  <a:lnTo>
                    <a:pt x="5296" y="1207"/>
                  </a:lnTo>
                  <a:lnTo>
                    <a:pt x="5090" y="971"/>
                  </a:lnTo>
                  <a:lnTo>
                    <a:pt x="4884" y="765"/>
                  </a:lnTo>
                  <a:lnTo>
                    <a:pt x="4619" y="559"/>
                  </a:lnTo>
                  <a:lnTo>
                    <a:pt x="4384" y="412"/>
                  </a:lnTo>
                  <a:lnTo>
                    <a:pt x="4119" y="265"/>
                  </a:lnTo>
                  <a:lnTo>
                    <a:pt x="3854" y="177"/>
                  </a:lnTo>
                  <a:lnTo>
                    <a:pt x="3589" y="89"/>
                  </a:lnTo>
                  <a:lnTo>
                    <a:pt x="3295" y="30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716875" y="1541100"/>
              <a:ext cx="158125" cy="139025"/>
            </a:xfrm>
            <a:custGeom>
              <a:avLst/>
              <a:gdLst/>
              <a:ahLst/>
              <a:cxnLst/>
              <a:rect l="l" t="t" r="r" b="b"/>
              <a:pathLst>
                <a:path w="6325" h="5561" extrusionOk="0">
                  <a:moveTo>
                    <a:pt x="4618" y="1"/>
                  </a:moveTo>
                  <a:lnTo>
                    <a:pt x="4530" y="30"/>
                  </a:lnTo>
                  <a:lnTo>
                    <a:pt x="4442" y="60"/>
                  </a:lnTo>
                  <a:lnTo>
                    <a:pt x="4354" y="89"/>
                  </a:lnTo>
                  <a:lnTo>
                    <a:pt x="206" y="2854"/>
                  </a:lnTo>
                  <a:lnTo>
                    <a:pt x="147" y="2913"/>
                  </a:lnTo>
                  <a:lnTo>
                    <a:pt x="88" y="2972"/>
                  </a:lnTo>
                  <a:lnTo>
                    <a:pt x="29" y="3060"/>
                  </a:lnTo>
                  <a:lnTo>
                    <a:pt x="0" y="3148"/>
                  </a:lnTo>
                  <a:lnTo>
                    <a:pt x="0" y="3237"/>
                  </a:lnTo>
                  <a:lnTo>
                    <a:pt x="0" y="3325"/>
                  </a:lnTo>
                  <a:lnTo>
                    <a:pt x="29" y="3413"/>
                  </a:lnTo>
                  <a:lnTo>
                    <a:pt x="88" y="3501"/>
                  </a:lnTo>
                  <a:lnTo>
                    <a:pt x="1324" y="5355"/>
                  </a:lnTo>
                  <a:lnTo>
                    <a:pt x="1383" y="5414"/>
                  </a:lnTo>
                  <a:lnTo>
                    <a:pt x="1441" y="5472"/>
                  </a:lnTo>
                  <a:lnTo>
                    <a:pt x="1530" y="5531"/>
                  </a:lnTo>
                  <a:lnTo>
                    <a:pt x="1618" y="5561"/>
                  </a:lnTo>
                  <a:lnTo>
                    <a:pt x="1794" y="5561"/>
                  </a:lnTo>
                  <a:lnTo>
                    <a:pt x="1883" y="5531"/>
                  </a:lnTo>
                  <a:lnTo>
                    <a:pt x="1971" y="5472"/>
                  </a:lnTo>
                  <a:lnTo>
                    <a:pt x="6119" y="2737"/>
                  </a:lnTo>
                  <a:lnTo>
                    <a:pt x="6177" y="2678"/>
                  </a:lnTo>
                  <a:lnTo>
                    <a:pt x="6236" y="2619"/>
                  </a:lnTo>
                  <a:lnTo>
                    <a:pt x="6266" y="2531"/>
                  </a:lnTo>
                  <a:lnTo>
                    <a:pt x="6295" y="2443"/>
                  </a:lnTo>
                  <a:lnTo>
                    <a:pt x="6325" y="2354"/>
                  </a:lnTo>
                  <a:lnTo>
                    <a:pt x="6295" y="2266"/>
                  </a:lnTo>
                  <a:lnTo>
                    <a:pt x="6295" y="2178"/>
                  </a:lnTo>
                  <a:lnTo>
                    <a:pt x="6236" y="2090"/>
                  </a:lnTo>
                  <a:lnTo>
                    <a:pt x="5001" y="236"/>
                  </a:lnTo>
                  <a:lnTo>
                    <a:pt x="4942" y="148"/>
                  </a:lnTo>
                  <a:lnTo>
                    <a:pt x="4883" y="89"/>
                  </a:lnTo>
                  <a:lnTo>
                    <a:pt x="4795" y="60"/>
                  </a:lnTo>
                  <a:lnTo>
                    <a:pt x="4707" y="30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708775" y="151537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177" y="0"/>
                  </a:moveTo>
                  <a:lnTo>
                    <a:pt x="3089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48" y="2001"/>
                  </a:lnTo>
                  <a:lnTo>
                    <a:pt x="89" y="2060"/>
                  </a:lnTo>
                  <a:lnTo>
                    <a:pt x="30" y="2148"/>
                  </a:lnTo>
                  <a:lnTo>
                    <a:pt x="30" y="2236"/>
                  </a:lnTo>
                  <a:lnTo>
                    <a:pt x="0" y="2324"/>
                  </a:lnTo>
                  <a:lnTo>
                    <a:pt x="30" y="2413"/>
                  </a:lnTo>
                  <a:lnTo>
                    <a:pt x="30" y="2501"/>
                  </a:lnTo>
                  <a:lnTo>
                    <a:pt x="89" y="2589"/>
                  </a:lnTo>
                  <a:lnTo>
                    <a:pt x="1324" y="4442"/>
                  </a:lnTo>
                  <a:lnTo>
                    <a:pt x="1383" y="4501"/>
                  </a:lnTo>
                  <a:lnTo>
                    <a:pt x="1442" y="4560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60"/>
                  </a:lnTo>
                  <a:lnTo>
                    <a:pt x="4766" y="2707"/>
                  </a:lnTo>
                  <a:lnTo>
                    <a:pt x="4825" y="2648"/>
                  </a:lnTo>
                  <a:lnTo>
                    <a:pt x="4884" y="2589"/>
                  </a:lnTo>
                  <a:lnTo>
                    <a:pt x="4942" y="2501"/>
                  </a:lnTo>
                  <a:lnTo>
                    <a:pt x="4972" y="2413"/>
                  </a:lnTo>
                  <a:lnTo>
                    <a:pt x="4972" y="2324"/>
                  </a:lnTo>
                  <a:lnTo>
                    <a:pt x="4972" y="2236"/>
                  </a:lnTo>
                  <a:lnTo>
                    <a:pt x="4942" y="2148"/>
                  </a:lnTo>
                  <a:lnTo>
                    <a:pt x="4884" y="2060"/>
                  </a:lnTo>
                  <a:lnTo>
                    <a:pt x="3648" y="206"/>
                  </a:lnTo>
                  <a:lnTo>
                    <a:pt x="3589" y="147"/>
                  </a:lnTo>
                  <a:lnTo>
                    <a:pt x="3530" y="89"/>
                  </a:lnTo>
                  <a:lnTo>
                    <a:pt x="3442" y="30"/>
                  </a:lnTo>
                  <a:lnTo>
                    <a:pt x="3354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1530225" y="2728800"/>
              <a:ext cx="159600" cy="176525"/>
            </a:xfrm>
            <a:custGeom>
              <a:avLst/>
              <a:gdLst/>
              <a:ahLst/>
              <a:cxnLst/>
              <a:rect l="l" t="t" r="r" b="b"/>
              <a:pathLst>
                <a:path w="6384" h="7061" extrusionOk="0">
                  <a:moveTo>
                    <a:pt x="1795" y="0"/>
                  </a:moveTo>
                  <a:lnTo>
                    <a:pt x="1471" y="30"/>
                  </a:lnTo>
                  <a:lnTo>
                    <a:pt x="1177" y="118"/>
                  </a:lnTo>
                  <a:lnTo>
                    <a:pt x="912" y="265"/>
                  </a:lnTo>
                  <a:lnTo>
                    <a:pt x="648" y="471"/>
                  </a:lnTo>
                  <a:lnTo>
                    <a:pt x="442" y="706"/>
                  </a:lnTo>
                  <a:lnTo>
                    <a:pt x="295" y="1000"/>
                  </a:lnTo>
                  <a:lnTo>
                    <a:pt x="177" y="1294"/>
                  </a:lnTo>
                  <a:lnTo>
                    <a:pt x="89" y="1647"/>
                  </a:lnTo>
                  <a:lnTo>
                    <a:pt x="30" y="2000"/>
                  </a:lnTo>
                  <a:lnTo>
                    <a:pt x="0" y="2383"/>
                  </a:lnTo>
                  <a:lnTo>
                    <a:pt x="0" y="2765"/>
                  </a:lnTo>
                  <a:lnTo>
                    <a:pt x="59" y="3148"/>
                  </a:lnTo>
                  <a:lnTo>
                    <a:pt x="118" y="3560"/>
                  </a:lnTo>
                  <a:lnTo>
                    <a:pt x="206" y="3942"/>
                  </a:lnTo>
                  <a:lnTo>
                    <a:pt x="295" y="4324"/>
                  </a:lnTo>
                  <a:lnTo>
                    <a:pt x="442" y="4677"/>
                  </a:lnTo>
                  <a:lnTo>
                    <a:pt x="589" y="5001"/>
                  </a:lnTo>
                  <a:lnTo>
                    <a:pt x="736" y="5325"/>
                  </a:lnTo>
                  <a:lnTo>
                    <a:pt x="912" y="5619"/>
                  </a:lnTo>
                  <a:lnTo>
                    <a:pt x="1089" y="5883"/>
                  </a:lnTo>
                  <a:lnTo>
                    <a:pt x="1295" y="6119"/>
                  </a:lnTo>
                  <a:lnTo>
                    <a:pt x="1530" y="6325"/>
                  </a:lnTo>
                  <a:lnTo>
                    <a:pt x="1765" y="6501"/>
                  </a:lnTo>
                  <a:lnTo>
                    <a:pt x="2030" y="6678"/>
                  </a:lnTo>
                  <a:lnTo>
                    <a:pt x="2266" y="6795"/>
                  </a:lnTo>
                  <a:lnTo>
                    <a:pt x="2560" y="6913"/>
                  </a:lnTo>
                  <a:lnTo>
                    <a:pt x="2824" y="7001"/>
                  </a:lnTo>
                  <a:lnTo>
                    <a:pt x="3119" y="7060"/>
                  </a:lnTo>
                  <a:lnTo>
                    <a:pt x="3677" y="7060"/>
                  </a:lnTo>
                  <a:lnTo>
                    <a:pt x="3972" y="7031"/>
                  </a:lnTo>
                  <a:lnTo>
                    <a:pt x="4266" y="6972"/>
                  </a:lnTo>
                  <a:lnTo>
                    <a:pt x="4531" y="6884"/>
                  </a:lnTo>
                  <a:lnTo>
                    <a:pt x="4825" y="6736"/>
                  </a:lnTo>
                  <a:lnTo>
                    <a:pt x="5089" y="6589"/>
                  </a:lnTo>
                  <a:lnTo>
                    <a:pt x="5354" y="6383"/>
                  </a:lnTo>
                  <a:lnTo>
                    <a:pt x="5560" y="6178"/>
                  </a:lnTo>
                  <a:lnTo>
                    <a:pt x="5766" y="5972"/>
                  </a:lnTo>
                  <a:lnTo>
                    <a:pt x="5943" y="5707"/>
                  </a:lnTo>
                  <a:lnTo>
                    <a:pt x="6090" y="5472"/>
                  </a:lnTo>
                  <a:lnTo>
                    <a:pt x="6207" y="5207"/>
                  </a:lnTo>
                  <a:lnTo>
                    <a:pt x="6296" y="4913"/>
                  </a:lnTo>
                  <a:lnTo>
                    <a:pt x="6354" y="4648"/>
                  </a:lnTo>
                  <a:lnTo>
                    <a:pt x="6384" y="4354"/>
                  </a:lnTo>
                  <a:lnTo>
                    <a:pt x="6384" y="4060"/>
                  </a:lnTo>
                  <a:lnTo>
                    <a:pt x="6354" y="3765"/>
                  </a:lnTo>
                  <a:lnTo>
                    <a:pt x="6325" y="3471"/>
                  </a:lnTo>
                  <a:lnTo>
                    <a:pt x="6237" y="3207"/>
                  </a:lnTo>
                  <a:lnTo>
                    <a:pt x="6119" y="2912"/>
                  </a:lnTo>
                  <a:lnTo>
                    <a:pt x="5972" y="2618"/>
                  </a:lnTo>
                  <a:lnTo>
                    <a:pt x="5825" y="2353"/>
                  </a:lnTo>
                  <a:lnTo>
                    <a:pt x="5619" y="2089"/>
                  </a:lnTo>
                  <a:lnTo>
                    <a:pt x="5384" y="1824"/>
                  </a:lnTo>
                  <a:lnTo>
                    <a:pt x="5148" y="1559"/>
                  </a:lnTo>
                  <a:lnTo>
                    <a:pt x="4854" y="1294"/>
                  </a:lnTo>
                  <a:lnTo>
                    <a:pt x="4560" y="1030"/>
                  </a:lnTo>
                  <a:lnTo>
                    <a:pt x="4236" y="824"/>
                  </a:lnTo>
                  <a:lnTo>
                    <a:pt x="3883" y="618"/>
                  </a:lnTo>
                  <a:lnTo>
                    <a:pt x="3530" y="412"/>
                  </a:lnTo>
                  <a:lnTo>
                    <a:pt x="3177" y="265"/>
                  </a:lnTo>
                  <a:lnTo>
                    <a:pt x="2824" y="147"/>
                  </a:lnTo>
                  <a:lnTo>
                    <a:pt x="2471" y="59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1396375" y="2562600"/>
              <a:ext cx="158150" cy="139000"/>
            </a:xfrm>
            <a:custGeom>
              <a:avLst/>
              <a:gdLst/>
              <a:ahLst/>
              <a:cxnLst/>
              <a:rect l="l" t="t" r="r" b="b"/>
              <a:pathLst>
                <a:path w="6326" h="5560" extrusionOk="0">
                  <a:moveTo>
                    <a:pt x="4619" y="0"/>
                  </a:moveTo>
                  <a:lnTo>
                    <a:pt x="4531" y="30"/>
                  </a:lnTo>
                  <a:lnTo>
                    <a:pt x="4443" y="30"/>
                  </a:lnTo>
                  <a:lnTo>
                    <a:pt x="4354" y="88"/>
                  </a:lnTo>
                  <a:lnTo>
                    <a:pt x="207" y="2824"/>
                  </a:lnTo>
                  <a:lnTo>
                    <a:pt x="148" y="2883"/>
                  </a:lnTo>
                  <a:lnTo>
                    <a:pt x="89" y="2971"/>
                  </a:lnTo>
                  <a:lnTo>
                    <a:pt x="30" y="3059"/>
                  </a:lnTo>
                  <a:lnTo>
                    <a:pt x="1" y="3148"/>
                  </a:lnTo>
                  <a:lnTo>
                    <a:pt x="1" y="3236"/>
                  </a:lnTo>
                  <a:lnTo>
                    <a:pt x="1" y="3324"/>
                  </a:lnTo>
                  <a:lnTo>
                    <a:pt x="30" y="3412"/>
                  </a:lnTo>
                  <a:lnTo>
                    <a:pt x="89" y="3501"/>
                  </a:lnTo>
                  <a:lnTo>
                    <a:pt x="1324" y="5354"/>
                  </a:lnTo>
                  <a:lnTo>
                    <a:pt x="1383" y="5413"/>
                  </a:lnTo>
                  <a:lnTo>
                    <a:pt x="1442" y="5472"/>
                  </a:lnTo>
                  <a:lnTo>
                    <a:pt x="1530" y="5530"/>
                  </a:lnTo>
                  <a:lnTo>
                    <a:pt x="1619" y="5560"/>
                  </a:lnTo>
                  <a:lnTo>
                    <a:pt x="1795" y="5560"/>
                  </a:lnTo>
                  <a:lnTo>
                    <a:pt x="1883" y="5530"/>
                  </a:lnTo>
                  <a:lnTo>
                    <a:pt x="1972" y="5472"/>
                  </a:lnTo>
                  <a:lnTo>
                    <a:pt x="6090" y="2736"/>
                  </a:lnTo>
                  <a:lnTo>
                    <a:pt x="6178" y="2677"/>
                  </a:lnTo>
                  <a:lnTo>
                    <a:pt x="6237" y="2589"/>
                  </a:lnTo>
                  <a:lnTo>
                    <a:pt x="6266" y="2530"/>
                  </a:lnTo>
                  <a:lnTo>
                    <a:pt x="6296" y="2442"/>
                  </a:lnTo>
                  <a:lnTo>
                    <a:pt x="6325" y="2353"/>
                  </a:lnTo>
                  <a:lnTo>
                    <a:pt x="6296" y="2236"/>
                  </a:lnTo>
                  <a:lnTo>
                    <a:pt x="6266" y="2147"/>
                  </a:lnTo>
                  <a:lnTo>
                    <a:pt x="6237" y="2089"/>
                  </a:lnTo>
                  <a:lnTo>
                    <a:pt x="5001" y="206"/>
                  </a:lnTo>
                  <a:lnTo>
                    <a:pt x="4943" y="147"/>
                  </a:lnTo>
                  <a:lnTo>
                    <a:pt x="4854" y="88"/>
                  </a:lnTo>
                  <a:lnTo>
                    <a:pt x="4796" y="30"/>
                  </a:lnTo>
                  <a:lnTo>
                    <a:pt x="4707" y="30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1438300" y="2611125"/>
              <a:ext cx="124300" cy="116225"/>
            </a:xfrm>
            <a:custGeom>
              <a:avLst/>
              <a:gdLst/>
              <a:ahLst/>
              <a:cxnLst/>
              <a:rect l="l" t="t" r="r" b="b"/>
              <a:pathLst>
                <a:path w="4972" h="4649" extrusionOk="0">
                  <a:moveTo>
                    <a:pt x="3266" y="1"/>
                  </a:moveTo>
                  <a:lnTo>
                    <a:pt x="3148" y="30"/>
                  </a:lnTo>
                  <a:lnTo>
                    <a:pt x="3060" y="30"/>
                  </a:lnTo>
                  <a:lnTo>
                    <a:pt x="3001" y="89"/>
                  </a:lnTo>
                  <a:lnTo>
                    <a:pt x="206" y="1942"/>
                  </a:lnTo>
                  <a:lnTo>
                    <a:pt x="118" y="2001"/>
                  </a:lnTo>
                  <a:lnTo>
                    <a:pt x="59" y="2060"/>
                  </a:lnTo>
                  <a:lnTo>
                    <a:pt x="30" y="2148"/>
                  </a:lnTo>
                  <a:lnTo>
                    <a:pt x="0" y="2236"/>
                  </a:lnTo>
                  <a:lnTo>
                    <a:pt x="0" y="2324"/>
                  </a:lnTo>
                  <a:lnTo>
                    <a:pt x="0" y="2413"/>
                  </a:lnTo>
                  <a:lnTo>
                    <a:pt x="30" y="2501"/>
                  </a:lnTo>
                  <a:lnTo>
                    <a:pt x="59" y="2589"/>
                  </a:lnTo>
                  <a:lnTo>
                    <a:pt x="1295" y="4442"/>
                  </a:lnTo>
                  <a:lnTo>
                    <a:pt x="1354" y="4531"/>
                  </a:lnTo>
                  <a:lnTo>
                    <a:pt x="1442" y="4589"/>
                  </a:lnTo>
                  <a:lnTo>
                    <a:pt x="1530" y="4619"/>
                  </a:lnTo>
                  <a:lnTo>
                    <a:pt x="1618" y="4648"/>
                  </a:lnTo>
                  <a:lnTo>
                    <a:pt x="1795" y="4648"/>
                  </a:lnTo>
                  <a:lnTo>
                    <a:pt x="1883" y="4619"/>
                  </a:lnTo>
                  <a:lnTo>
                    <a:pt x="1971" y="4589"/>
                  </a:lnTo>
                  <a:lnTo>
                    <a:pt x="4736" y="2736"/>
                  </a:lnTo>
                  <a:lnTo>
                    <a:pt x="4825" y="2677"/>
                  </a:lnTo>
                  <a:lnTo>
                    <a:pt x="4884" y="2589"/>
                  </a:lnTo>
                  <a:lnTo>
                    <a:pt x="4913" y="2530"/>
                  </a:lnTo>
                  <a:lnTo>
                    <a:pt x="4942" y="2442"/>
                  </a:lnTo>
                  <a:lnTo>
                    <a:pt x="4972" y="2354"/>
                  </a:lnTo>
                  <a:lnTo>
                    <a:pt x="4942" y="2236"/>
                  </a:lnTo>
                  <a:lnTo>
                    <a:pt x="4913" y="2148"/>
                  </a:lnTo>
                  <a:lnTo>
                    <a:pt x="4884" y="2089"/>
                  </a:lnTo>
                  <a:lnTo>
                    <a:pt x="3648" y="206"/>
                  </a:lnTo>
                  <a:lnTo>
                    <a:pt x="3589" y="148"/>
                  </a:lnTo>
                  <a:lnTo>
                    <a:pt x="3501" y="89"/>
                  </a:lnTo>
                  <a:lnTo>
                    <a:pt x="3442" y="30"/>
                  </a:lnTo>
                  <a:lnTo>
                    <a:pt x="3354" y="30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1114725" y="1619800"/>
              <a:ext cx="157400" cy="349350"/>
            </a:xfrm>
            <a:custGeom>
              <a:avLst/>
              <a:gdLst/>
              <a:ahLst/>
              <a:cxnLst/>
              <a:rect l="l" t="t" r="r" b="b"/>
              <a:pathLst>
                <a:path w="6296" h="13974" extrusionOk="0">
                  <a:moveTo>
                    <a:pt x="4295" y="0"/>
                  </a:moveTo>
                  <a:lnTo>
                    <a:pt x="4119" y="30"/>
                  </a:lnTo>
                  <a:lnTo>
                    <a:pt x="3942" y="89"/>
                  </a:lnTo>
                  <a:lnTo>
                    <a:pt x="3766" y="148"/>
                  </a:lnTo>
                  <a:lnTo>
                    <a:pt x="3618" y="236"/>
                  </a:lnTo>
                  <a:lnTo>
                    <a:pt x="3442" y="353"/>
                  </a:lnTo>
                  <a:lnTo>
                    <a:pt x="3324" y="442"/>
                  </a:lnTo>
                  <a:lnTo>
                    <a:pt x="3177" y="589"/>
                  </a:lnTo>
                  <a:lnTo>
                    <a:pt x="3060" y="736"/>
                  </a:lnTo>
                  <a:lnTo>
                    <a:pt x="2971" y="883"/>
                  </a:lnTo>
                  <a:lnTo>
                    <a:pt x="2883" y="1059"/>
                  </a:lnTo>
                  <a:lnTo>
                    <a:pt x="2824" y="1236"/>
                  </a:lnTo>
                  <a:lnTo>
                    <a:pt x="2765" y="1412"/>
                  </a:lnTo>
                  <a:lnTo>
                    <a:pt x="2736" y="1618"/>
                  </a:lnTo>
                  <a:lnTo>
                    <a:pt x="2118" y="8708"/>
                  </a:lnTo>
                  <a:lnTo>
                    <a:pt x="0" y="13120"/>
                  </a:lnTo>
                  <a:lnTo>
                    <a:pt x="4295" y="13973"/>
                  </a:lnTo>
                  <a:lnTo>
                    <a:pt x="4030" y="9090"/>
                  </a:lnTo>
                  <a:lnTo>
                    <a:pt x="6207" y="2295"/>
                  </a:lnTo>
                  <a:lnTo>
                    <a:pt x="6266" y="2118"/>
                  </a:lnTo>
                  <a:lnTo>
                    <a:pt x="6295" y="1913"/>
                  </a:lnTo>
                  <a:lnTo>
                    <a:pt x="6295" y="1736"/>
                  </a:lnTo>
                  <a:lnTo>
                    <a:pt x="6295" y="1560"/>
                  </a:lnTo>
                  <a:lnTo>
                    <a:pt x="6266" y="1383"/>
                  </a:lnTo>
                  <a:lnTo>
                    <a:pt x="6207" y="1207"/>
                  </a:lnTo>
                  <a:lnTo>
                    <a:pt x="6148" y="1030"/>
                  </a:lnTo>
                  <a:lnTo>
                    <a:pt x="6060" y="854"/>
                  </a:lnTo>
                  <a:lnTo>
                    <a:pt x="5942" y="706"/>
                  </a:lnTo>
                  <a:lnTo>
                    <a:pt x="5825" y="559"/>
                  </a:lnTo>
                  <a:lnTo>
                    <a:pt x="5707" y="442"/>
                  </a:lnTo>
                  <a:lnTo>
                    <a:pt x="5560" y="324"/>
                  </a:lnTo>
                  <a:lnTo>
                    <a:pt x="5413" y="236"/>
                  </a:lnTo>
                  <a:lnTo>
                    <a:pt x="5236" y="148"/>
                  </a:lnTo>
                  <a:lnTo>
                    <a:pt x="5060" y="59"/>
                  </a:lnTo>
                  <a:lnTo>
                    <a:pt x="4883" y="30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1108100" y="1881600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1501" y="1"/>
                  </a:moveTo>
                  <a:lnTo>
                    <a:pt x="1148" y="60"/>
                  </a:lnTo>
                  <a:lnTo>
                    <a:pt x="795" y="177"/>
                  </a:lnTo>
                  <a:lnTo>
                    <a:pt x="471" y="354"/>
                  </a:lnTo>
                  <a:lnTo>
                    <a:pt x="324" y="471"/>
                  </a:lnTo>
                  <a:lnTo>
                    <a:pt x="177" y="618"/>
                  </a:lnTo>
                  <a:lnTo>
                    <a:pt x="89" y="707"/>
                  </a:lnTo>
                  <a:lnTo>
                    <a:pt x="30" y="824"/>
                  </a:lnTo>
                  <a:lnTo>
                    <a:pt x="0" y="942"/>
                  </a:lnTo>
                  <a:lnTo>
                    <a:pt x="0" y="1030"/>
                  </a:lnTo>
                  <a:lnTo>
                    <a:pt x="30" y="1148"/>
                  </a:lnTo>
                  <a:lnTo>
                    <a:pt x="59" y="1236"/>
                  </a:lnTo>
                  <a:lnTo>
                    <a:pt x="118" y="1324"/>
                  </a:lnTo>
                  <a:lnTo>
                    <a:pt x="206" y="1413"/>
                  </a:lnTo>
                  <a:lnTo>
                    <a:pt x="295" y="1471"/>
                  </a:lnTo>
                  <a:lnTo>
                    <a:pt x="383" y="1530"/>
                  </a:lnTo>
                  <a:lnTo>
                    <a:pt x="501" y="1560"/>
                  </a:lnTo>
                  <a:lnTo>
                    <a:pt x="618" y="1589"/>
                  </a:lnTo>
                  <a:lnTo>
                    <a:pt x="736" y="1589"/>
                  </a:lnTo>
                  <a:lnTo>
                    <a:pt x="854" y="1560"/>
                  </a:lnTo>
                  <a:lnTo>
                    <a:pt x="971" y="1501"/>
                  </a:lnTo>
                  <a:lnTo>
                    <a:pt x="1059" y="1413"/>
                  </a:lnTo>
                  <a:lnTo>
                    <a:pt x="1177" y="1324"/>
                  </a:lnTo>
                  <a:lnTo>
                    <a:pt x="1324" y="1266"/>
                  </a:lnTo>
                  <a:lnTo>
                    <a:pt x="1501" y="1236"/>
                  </a:lnTo>
                  <a:lnTo>
                    <a:pt x="1707" y="1207"/>
                  </a:lnTo>
                  <a:lnTo>
                    <a:pt x="2177" y="1207"/>
                  </a:lnTo>
                  <a:lnTo>
                    <a:pt x="2677" y="1236"/>
                  </a:lnTo>
                  <a:lnTo>
                    <a:pt x="3177" y="1324"/>
                  </a:lnTo>
                  <a:lnTo>
                    <a:pt x="3413" y="1413"/>
                  </a:lnTo>
                  <a:lnTo>
                    <a:pt x="3619" y="1471"/>
                  </a:lnTo>
                  <a:lnTo>
                    <a:pt x="3795" y="1560"/>
                  </a:lnTo>
                  <a:lnTo>
                    <a:pt x="3942" y="1677"/>
                  </a:lnTo>
                  <a:lnTo>
                    <a:pt x="4060" y="1795"/>
                  </a:lnTo>
                  <a:lnTo>
                    <a:pt x="4148" y="1913"/>
                  </a:lnTo>
                  <a:lnTo>
                    <a:pt x="4178" y="2030"/>
                  </a:lnTo>
                  <a:lnTo>
                    <a:pt x="4266" y="2148"/>
                  </a:lnTo>
                  <a:lnTo>
                    <a:pt x="4354" y="2207"/>
                  </a:lnTo>
                  <a:lnTo>
                    <a:pt x="4472" y="2266"/>
                  </a:lnTo>
                  <a:lnTo>
                    <a:pt x="4560" y="2295"/>
                  </a:lnTo>
                  <a:lnTo>
                    <a:pt x="4678" y="2325"/>
                  </a:lnTo>
                  <a:lnTo>
                    <a:pt x="4795" y="2295"/>
                  </a:lnTo>
                  <a:lnTo>
                    <a:pt x="4913" y="2266"/>
                  </a:lnTo>
                  <a:lnTo>
                    <a:pt x="5001" y="2236"/>
                  </a:lnTo>
                  <a:lnTo>
                    <a:pt x="5090" y="2177"/>
                  </a:lnTo>
                  <a:lnTo>
                    <a:pt x="5178" y="2089"/>
                  </a:lnTo>
                  <a:lnTo>
                    <a:pt x="5237" y="2001"/>
                  </a:lnTo>
                  <a:lnTo>
                    <a:pt x="5295" y="1913"/>
                  </a:lnTo>
                  <a:lnTo>
                    <a:pt x="5325" y="1795"/>
                  </a:lnTo>
                  <a:lnTo>
                    <a:pt x="5295" y="1648"/>
                  </a:lnTo>
                  <a:lnTo>
                    <a:pt x="5266" y="1530"/>
                  </a:lnTo>
                  <a:lnTo>
                    <a:pt x="5207" y="1354"/>
                  </a:lnTo>
                  <a:lnTo>
                    <a:pt x="5119" y="1207"/>
                  </a:lnTo>
                  <a:lnTo>
                    <a:pt x="5001" y="1060"/>
                  </a:lnTo>
                  <a:lnTo>
                    <a:pt x="4913" y="913"/>
                  </a:lnTo>
                  <a:lnTo>
                    <a:pt x="4648" y="707"/>
                  </a:lnTo>
                  <a:lnTo>
                    <a:pt x="4354" y="530"/>
                  </a:lnTo>
                  <a:lnTo>
                    <a:pt x="4001" y="383"/>
                  </a:lnTo>
                  <a:lnTo>
                    <a:pt x="3678" y="295"/>
                  </a:lnTo>
                  <a:lnTo>
                    <a:pt x="2972" y="118"/>
                  </a:lnTo>
                  <a:lnTo>
                    <a:pt x="2589" y="60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1164725" y="160362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383" y="0"/>
                  </a:moveTo>
                  <a:lnTo>
                    <a:pt x="265" y="30"/>
                  </a:lnTo>
                  <a:lnTo>
                    <a:pt x="177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1" y="383"/>
                  </a:lnTo>
                  <a:lnTo>
                    <a:pt x="1" y="471"/>
                  </a:lnTo>
                  <a:lnTo>
                    <a:pt x="1" y="589"/>
                  </a:lnTo>
                  <a:lnTo>
                    <a:pt x="1" y="706"/>
                  </a:lnTo>
                  <a:lnTo>
                    <a:pt x="30" y="824"/>
                  </a:lnTo>
                  <a:lnTo>
                    <a:pt x="89" y="912"/>
                  </a:lnTo>
                  <a:lnTo>
                    <a:pt x="177" y="1000"/>
                  </a:lnTo>
                  <a:lnTo>
                    <a:pt x="265" y="1089"/>
                  </a:lnTo>
                  <a:lnTo>
                    <a:pt x="354" y="1148"/>
                  </a:lnTo>
                  <a:lnTo>
                    <a:pt x="471" y="1177"/>
                  </a:lnTo>
                  <a:lnTo>
                    <a:pt x="618" y="1206"/>
                  </a:lnTo>
                  <a:lnTo>
                    <a:pt x="1148" y="1206"/>
                  </a:lnTo>
                  <a:lnTo>
                    <a:pt x="1648" y="1236"/>
                  </a:lnTo>
                  <a:lnTo>
                    <a:pt x="2177" y="1295"/>
                  </a:lnTo>
                  <a:lnTo>
                    <a:pt x="2677" y="1383"/>
                  </a:lnTo>
                  <a:lnTo>
                    <a:pt x="3178" y="1501"/>
                  </a:lnTo>
                  <a:lnTo>
                    <a:pt x="3707" y="1618"/>
                  </a:lnTo>
                  <a:lnTo>
                    <a:pt x="4207" y="1765"/>
                  </a:lnTo>
                  <a:lnTo>
                    <a:pt x="4678" y="1912"/>
                  </a:lnTo>
                  <a:lnTo>
                    <a:pt x="4825" y="1971"/>
                  </a:lnTo>
                  <a:lnTo>
                    <a:pt x="4942" y="1971"/>
                  </a:lnTo>
                  <a:lnTo>
                    <a:pt x="5060" y="1942"/>
                  </a:lnTo>
                  <a:lnTo>
                    <a:pt x="5178" y="1912"/>
                  </a:lnTo>
                  <a:lnTo>
                    <a:pt x="5295" y="1854"/>
                  </a:lnTo>
                  <a:lnTo>
                    <a:pt x="5384" y="1765"/>
                  </a:lnTo>
                  <a:lnTo>
                    <a:pt x="5443" y="1677"/>
                  </a:lnTo>
                  <a:lnTo>
                    <a:pt x="5501" y="1589"/>
                  </a:lnTo>
                  <a:lnTo>
                    <a:pt x="5560" y="1471"/>
                  </a:lnTo>
                  <a:lnTo>
                    <a:pt x="5560" y="1383"/>
                  </a:lnTo>
                  <a:lnTo>
                    <a:pt x="5590" y="1265"/>
                  </a:lnTo>
                  <a:lnTo>
                    <a:pt x="5560" y="1177"/>
                  </a:lnTo>
                  <a:lnTo>
                    <a:pt x="5501" y="1059"/>
                  </a:lnTo>
                  <a:lnTo>
                    <a:pt x="5443" y="971"/>
                  </a:lnTo>
                  <a:lnTo>
                    <a:pt x="5354" y="912"/>
                  </a:lnTo>
                  <a:lnTo>
                    <a:pt x="5237" y="853"/>
                  </a:lnTo>
                  <a:lnTo>
                    <a:pt x="4648" y="647"/>
                  </a:lnTo>
                  <a:lnTo>
                    <a:pt x="4089" y="471"/>
                  </a:lnTo>
                  <a:lnTo>
                    <a:pt x="3501" y="324"/>
                  </a:lnTo>
                  <a:lnTo>
                    <a:pt x="2913" y="206"/>
                  </a:lnTo>
                  <a:lnTo>
                    <a:pt x="2324" y="118"/>
                  </a:lnTo>
                  <a:lnTo>
                    <a:pt x="1736" y="59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999250" y="2264025"/>
              <a:ext cx="157400" cy="350075"/>
            </a:xfrm>
            <a:custGeom>
              <a:avLst/>
              <a:gdLst/>
              <a:ahLst/>
              <a:cxnLst/>
              <a:rect l="l" t="t" r="r" b="b"/>
              <a:pathLst>
                <a:path w="6296" h="14003" extrusionOk="0">
                  <a:moveTo>
                    <a:pt x="2001" y="0"/>
                  </a:moveTo>
                  <a:lnTo>
                    <a:pt x="2266" y="4883"/>
                  </a:lnTo>
                  <a:lnTo>
                    <a:pt x="89" y="11678"/>
                  </a:lnTo>
                  <a:lnTo>
                    <a:pt x="30" y="11884"/>
                  </a:lnTo>
                  <a:lnTo>
                    <a:pt x="1" y="12061"/>
                  </a:lnTo>
                  <a:lnTo>
                    <a:pt x="1" y="12237"/>
                  </a:lnTo>
                  <a:lnTo>
                    <a:pt x="1" y="12443"/>
                  </a:lnTo>
                  <a:lnTo>
                    <a:pt x="30" y="12620"/>
                  </a:lnTo>
                  <a:lnTo>
                    <a:pt x="89" y="12796"/>
                  </a:lnTo>
                  <a:lnTo>
                    <a:pt x="148" y="12973"/>
                  </a:lnTo>
                  <a:lnTo>
                    <a:pt x="236" y="13120"/>
                  </a:lnTo>
                  <a:lnTo>
                    <a:pt x="354" y="13267"/>
                  </a:lnTo>
                  <a:lnTo>
                    <a:pt x="472" y="13414"/>
                  </a:lnTo>
                  <a:lnTo>
                    <a:pt x="589" y="13561"/>
                  </a:lnTo>
                  <a:lnTo>
                    <a:pt x="736" y="13649"/>
                  </a:lnTo>
                  <a:lnTo>
                    <a:pt x="883" y="13767"/>
                  </a:lnTo>
                  <a:lnTo>
                    <a:pt x="1060" y="13855"/>
                  </a:lnTo>
                  <a:lnTo>
                    <a:pt x="1236" y="13914"/>
                  </a:lnTo>
                  <a:lnTo>
                    <a:pt x="1413" y="13973"/>
                  </a:lnTo>
                  <a:lnTo>
                    <a:pt x="1619" y="14002"/>
                  </a:lnTo>
                  <a:lnTo>
                    <a:pt x="2001" y="14002"/>
                  </a:lnTo>
                  <a:lnTo>
                    <a:pt x="2178" y="13943"/>
                  </a:lnTo>
                  <a:lnTo>
                    <a:pt x="2354" y="13914"/>
                  </a:lnTo>
                  <a:lnTo>
                    <a:pt x="2531" y="13826"/>
                  </a:lnTo>
                  <a:lnTo>
                    <a:pt x="2678" y="13737"/>
                  </a:lnTo>
                  <a:lnTo>
                    <a:pt x="2825" y="13649"/>
                  </a:lnTo>
                  <a:lnTo>
                    <a:pt x="2972" y="13532"/>
                  </a:lnTo>
                  <a:lnTo>
                    <a:pt x="3119" y="13414"/>
                  </a:lnTo>
                  <a:lnTo>
                    <a:pt x="3207" y="13267"/>
                  </a:lnTo>
                  <a:lnTo>
                    <a:pt x="3325" y="13090"/>
                  </a:lnTo>
                  <a:lnTo>
                    <a:pt x="3413" y="12943"/>
                  </a:lnTo>
                  <a:lnTo>
                    <a:pt x="3472" y="12767"/>
                  </a:lnTo>
                  <a:lnTo>
                    <a:pt x="3531" y="12561"/>
                  </a:lnTo>
                  <a:lnTo>
                    <a:pt x="3531" y="12384"/>
                  </a:lnTo>
                  <a:lnTo>
                    <a:pt x="4178" y="5266"/>
                  </a:lnTo>
                  <a:lnTo>
                    <a:pt x="6296" y="853"/>
                  </a:lnTo>
                  <a:lnTo>
                    <a:pt x="2001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1030150" y="2294175"/>
              <a:ext cx="133125" cy="58125"/>
            </a:xfrm>
            <a:custGeom>
              <a:avLst/>
              <a:gdLst/>
              <a:ahLst/>
              <a:cxnLst/>
              <a:rect l="l" t="t" r="r" b="b"/>
              <a:pathLst>
                <a:path w="5325" h="2325" extrusionOk="0">
                  <a:moveTo>
                    <a:pt x="530" y="0"/>
                  </a:moveTo>
                  <a:lnTo>
                    <a:pt x="412" y="30"/>
                  </a:lnTo>
                  <a:lnTo>
                    <a:pt x="324" y="88"/>
                  </a:lnTo>
                  <a:lnTo>
                    <a:pt x="236" y="147"/>
                  </a:lnTo>
                  <a:lnTo>
                    <a:pt x="147" y="206"/>
                  </a:lnTo>
                  <a:lnTo>
                    <a:pt x="89" y="294"/>
                  </a:lnTo>
                  <a:lnTo>
                    <a:pt x="30" y="412"/>
                  </a:lnTo>
                  <a:lnTo>
                    <a:pt x="0" y="530"/>
                  </a:lnTo>
                  <a:lnTo>
                    <a:pt x="0" y="647"/>
                  </a:lnTo>
                  <a:lnTo>
                    <a:pt x="59" y="794"/>
                  </a:lnTo>
                  <a:lnTo>
                    <a:pt x="118" y="941"/>
                  </a:lnTo>
                  <a:lnTo>
                    <a:pt x="206" y="1118"/>
                  </a:lnTo>
                  <a:lnTo>
                    <a:pt x="295" y="1265"/>
                  </a:lnTo>
                  <a:lnTo>
                    <a:pt x="412" y="1383"/>
                  </a:lnTo>
                  <a:lnTo>
                    <a:pt x="677" y="1589"/>
                  </a:lnTo>
                  <a:lnTo>
                    <a:pt x="971" y="1765"/>
                  </a:lnTo>
                  <a:lnTo>
                    <a:pt x="1295" y="1912"/>
                  </a:lnTo>
                  <a:lnTo>
                    <a:pt x="1648" y="2030"/>
                  </a:lnTo>
                  <a:lnTo>
                    <a:pt x="2354" y="2177"/>
                  </a:lnTo>
                  <a:lnTo>
                    <a:pt x="2736" y="2236"/>
                  </a:lnTo>
                  <a:lnTo>
                    <a:pt x="3089" y="2295"/>
                  </a:lnTo>
                  <a:lnTo>
                    <a:pt x="3471" y="2324"/>
                  </a:lnTo>
                  <a:lnTo>
                    <a:pt x="3824" y="2295"/>
                  </a:lnTo>
                  <a:lnTo>
                    <a:pt x="4177" y="2236"/>
                  </a:lnTo>
                  <a:lnTo>
                    <a:pt x="4530" y="2118"/>
                  </a:lnTo>
                  <a:lnTo>
                    <a:pt x="4854" y="1942"/>
                  </a:lnTo>
                  <a:lnTo>
                    <a:pt x="5001" y="1824"/>
                  </a:lnTo>
                  <a:lnTo>
                    <a:pt x="5148" y="1706"/>
                  </a:lnTo>
                  <a:lnTo>
                    <a:pt x="5236" y="1589"/>
                  </a:lnTo>
                  <a:lnTo>
                    <a:pt x="5295" y="1500"/>
                  </a:lnTo>
                  <a:lnTo>
                    <a:pt x="5325" y="1383"/>
                  </a:lnTo>
                  <a:lnTo>
                    <a:pt x="5325" y="1265"/>
                  </a:lnTo>
                  <a:lnTo>
                    <a:pt x="5295" y="1177"/>
                  </a:lnTo>
                  <a:lnTo>
                    <a:pt x="5266" y="1059"/>
                  </a:lnTo>
                  <a:lnTo>
                    <a:pt x="5207" y="971"/>
                  </a:lnTo>
                  <a:lnTo>
                    <a:pt x="5119" y="883"/>
                  </a:lnTo>
                  <a:lnTo>
                    <a:pt x="5031" y="824"/>
                  </a:lnTo>
                  <a:lnTo>
                    <a:pt x="4942" y="765"/>
                  </a:lnTo>
                  <a:lnTo>
                    <a:pt x="4825" y="736"/>
                  </a:lnTo>
                  <a:lnTo>
                    <a:pt x="4707" y="706"/>
                  </a:lnTo>
                  <a:lnTo>
                    <a:pt x="4589" y="736"/>
                  </a:lnTo>
                  <a:lnTo>
                    <a:pt x="4472" y="765"/>
                  </a:lnTo>
                  <a:lnTo>
                    <a:pt x="4354" y="824"/>
                  </a:lnTo>
                  <a:lnTo>
                    <a:pt x="4236" y="883"/>
                  </a:lnTo>
                  <a:lnTo>
                    <a:pt x="4148" y="971"/>
                  </a:lnTo>
                  <a:lnTo>
                    <a:pt x="4001" y="1030"/>
                  </a:lnTo>
                  <a:lnTo>
                    <a:pt x="3824" y="1059"/>
                  </a:lnTo>
                  <a:lnTo>
                    <a:pt x="3619" y="1089"/>
                  </a:lnTo>
                  <a:lnTo>
                    <a:pt x="3148" y="1118"/>
                  </a:lnTo>
                  <a:lnTo>
                    <a:pt x="2648" y="1059"/>
                  </a:lnTo>
                  <a:lnTo>
                    <a:pt x="2148" y="971"/>
                  </a:lnTo>
                  <a:lnTo>
                    <a:pt x="1912" y="912"/>
                  </a:lnTo>
                  <a:lnTo>
                    <a:pt x="1707" y="824"/>
                  </a:lnTo>
                  <a:lnTo>
                    <a:pt x="1530" y="736"/>
                  </a:lnTo>
                  <a:lnTo>
                    <a:pt x="1383" y="618"/>
                  </a:lnTo>
                  <a:lnTo>
                    <a:pt x="1265" y="530"/>
                  </a:lnTo>
                  <a:lnTo>
                    <a:pt x="1177" y="383"/>
                  </a:lnTo>
                  <a:lnTo>
                    <a:pt x="1118" y="265"/>
                  </a:lnTo>
                  <a:lnTo>
                    <a:pt x="1059" y="177"/>
                  </a:lnTo>
                  <a:lnTo>
                    <a:pt x="971" y="88"/>
                  </a:lnTo>
                  <a:lnTo>
                    <a:pt x="853" y="30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966900" y="2580975"/>
              <a:ext cx="139750" cy="49300"/>
            </a:xfrm>
            <a:custGeom>
              <a:avLst/>
              <a:gdLst/>
              <a:ahLst/>
              <a:cxnLst/>
              <a:rect l="l" t="t" r="r" b="b"/>
              <a:pathLst>
                <a:path w="5590" h="1972" extrusionOk="0">
                  <a:moveTo>
                    <a:pt x="530" y="1"/>
                  </a:moveTo>
                  <a:lnTo>
                    <a:pt x="412" y="59"/>
                  </a:lnTo>
                  <a:lnTo>
                    <a:pt x="295" y="118"/>
                  </a:lnTo>
                  <a:lnTo>
                    <a:pt x="206" y="177"/>
                  </a:lnTo>
                  <a:lnTo>
                    <a:pt x="148" y="265"/>
                  </a:lnTo>
                  <a:lnTo>
                    <a:pt x="89" y="383"/>
                  </a:lnTo>
                  <a:lnTo>
                    <a:pt x="30" y="471"/>
                  </a:lnTo>
                  <a:lnTo>
                    <a:pt x="1" y="589"/>
                  </a:lnTo>
                  <a:lnTo>
                    <a:pt x="1" y="677"/>
                  </a:lnTo>
                  <a:lnTo>
                    <a:pt x="30" y="795"/>
                  </a:lnTo>
                  <a:lnTo>
                    <a:pt x="59" y="883"/>
                  </a:lnTo>
                  <a:lnTo>
                    <a:pt x="148" y="971"/>
                  </a:lnTo>
                  <a:lnTo>
                    <a:pt x="236" y="1059"/>
                  </a:lnTo>
                  <a:lnTo>
                    <a:pt x="354" y="1118"/>
                  </a:lnTo>
                  <a:lnTo>
                    <a:pt x="912" y="1295"/>
                  </a:lnTo>
                  <a:lnTo>
                    <a:pt x="1501" y="1471"/>
                  </a:lnTo>
                  <a:lnTo>
                    <a:pt x="2089" y="1618"/>
                  </a:lnTo>
                  <a:lnTo>
                    <a:pt x="2677" y="1736"/>
                  </a:lnTo>
                  <a:lnTo>
                    <a:pt x="3266" y="1824"/>
                  </a:lnTo>
                  <a:lnTo>
                    <a:pt x="3854" y="1913"/>
                  </a:lnTo>
                  <a:lnTo>
                    <a:pt x="4442" y="1942"/>
                  </a:lnTo>
                  <a:lnTo>
                    <a:pt x="5060" y="1971"/>
                  </a:lnTo>
                  <a:lnTo>
                    <a:pt x="5207" y="1942"/>
                  </a:lnTo>
                  <a:lnTo>
                    <a:pt x="5295" y="1913"/>
                  </a:lnTo>
                  <a:lnTo>
                    <a:pt x="5413" y="1854"/>
                  </a:lnTo>
                  <a:lnTo>
                    <a:pt x="5472" y="1765"/>
                  </a:lnTo>
                  <a:lnTo>
                    <a:pt x="5531" y="1677"/>
                  </a:lnTo>
                  <a:lnTo>
                    <a:pt x="5590" y="1589"/>
                  </a:lnTo>
                  <a:lnTo>
                    <a:pt x="5590" y="1471"/>
                  </a:lnTo>
                  <a:lnTo>
                    <a:pt x="5590" y="1354"/>
                  </a:lnTo>
                  <a:lnTo>
                    <a:pt x="5590" y="1265"/>
                  </a:lnTo>
                  <a:lnTo>
                    <a:pt x="5531" y="1148"/>
                  </a:lnTo>
                  <a:lnTo>
                    <a:pt x="5501" y="1030"/>
                  </a:lnTo>
                  <a:lnTo>
                    <a:pt x="5413" y="942"/>
                  </a:lnTo>
                  <a:lnTo>
                    <a:pt x="5325" y="883"/>
                  </a:lnTo>
                  <a:lnTo>
                    <a:pt x="5237" y="824"/>
                  </a:lnTo>
                  <a:lnTo>
                    <a:pt x="5119" y="765"/>
                  </a:lnTo>
                  <a:lnTo>
                    <a:pt x="4972" y="765"/>
                  </a:lnTo>
                  <a:lnTo>
                    <a:pt x="4442" y="736"/>
                  </a:lnTo>
                  <a:lnTo>
                    <a:pt x="3942" y="706"/>
                  </a:lnTo>
                  <a:lnTo>
                    <a:pt x="3413" y="648"/>
                  </a:lnTo>
                  <a:lnTo>
                    <a:pt x="2913" y="559"/>
                  </a:lnTo>
                  <a:lnTo>
                    <a:pt x="2383" y="471"/>
                  </a:lnTo>
                  <a:lnTo>
                    <a:pt x="1883" y="353"/>
                  </a:lnTo>
                  <a:lnTo>
                    <a:pt x="1383" y="206"/>
                  </a:lnTo>
                  <a:lnTo>
                    <a:pt x="912" y="30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638175" y="198015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1765" y="0"/>
                  </a:moveTo>
                  <a:lnTo>
                    <a:pt x="1560" y="30"/>
                  </a:lnTo>
                  <a:lnTo>
                    <a:pt x="1383" y="59"/>
                  </a:lnTo>
                  <a:lnTo>
                    <a:pt x="1207" y="89"/>
                  </a:lnTo>
                  <a:lnTo>
                    <a:pt x="1030" y="177"/>
                  </a:lnTo>
                  <a:lnTo>
                    <a:pt x="883" y="265"/>
                  </a:lnTo>
                  <a:lnTo>
                    <a:pt x="736" y="353"/>
                  </a:lnTo>
                  <a:lnTo>
                    <a:pt x="589" y="471"/>
                  </a:lnTo>
                  <a:lnTo>
                    <a:pt x="471" y="589"/>
                  </a:lnTo>
                  <a:lnTo>
                    <a:pt x="353" y="736"/>
                  </a:lnTo>
                  <a:lnTo>
                    <a:pt x="236" y="883"/>
                  </a:lnTo>
                  <a:lnTo>
                    <a:pt x="148" y="1059"/>
                  </a:lnTo>
                  <a:lnTo>
                    <a:pt x="89" y="1236"/>
                  </a:lnTo>
                  <a:lnTo>
                    <a:pt x="30" y="1442"/>
                  </a:lnTo>
                  <a:lnTo>
                    <a:pt x="0" y="1618"/>
                  </a:lnTo>
                  <a:lnTo>
                    <a:pt x="0" y="1824"/>
                  </a:lnTo>
                  <a:lnTo>
                    <a:pt x="30" y="2001"/>
                  </a:lnTo>
                  <a:lnTo>
                    <a:pt x="59" y="2177"/>
                  </a:lnTo>
                  <a:lnTo>
                    <a:pt x="118" y="2354"/>
                  </a:lnTo>
                  <a:lnTo>
                    <a:pt x="177" y="2530"/>
                  </a:lnTo>
                  <a:lnTo>
                    <a:pt x="265" y="2707"/>
                  </a:lnTo>
                  <a:lnTo>
                    <a:pt x="353" y="2854"/>
                  </a:lnTo>
                  <a:lnTo>
                    <a:pt x="471" y="3001"/>
                  </a:lnTo>
                  <a:lnTo>
                    <a:pt x="618" y="3119"/>
                  </a:lnTo>
                  <a:lnTo>
                    <a:pt x="736" y="3236"/>
                  </a:lnTo>
                  <a:lnTo>
                    <a:pt x="912" y="3324"/>
                  </a:lnTo>
                  <a:lnTo>
                    <a:pt x="1059" y="3413"/>
                  </a:lnTo>
                  <a:lnTo>
                    <a:pt x="1236" y="3472"/>
                  </a:lnTo>
                  <a:lnTo>
                    <a:pt x="1442" y="3530"/>
                  </a:lnTo>
                  <a:lnTo>
                    <a:pt x="1618" y="3560"/>
                  </a:lnTo>
                  <a:lnTo>
                    <a:pt x="8737" y="4178"/>
                  </a:lnTo>
                  <a:lnTo>
                    <a:pt x="13150" y="6296"/>
                  </a:lnTo>
                  <a:lnTo>
                    <a:pt x="14003" y="2001"/>
                  </a:lnTo>
                  <a:lnTo>
                    <a:pt x="9120" y="2265"/>
                  </a:lnTo>
                  <a:lnTo>
                    <a:pt x="2324" y="89"/>
                  </a:lnTo>
                  <a:lnTo>
                    <a:pt x="2148" y="30"/>
                  </a:lnTo>
                  <a:lnTo>
                    <a:pt x="1942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899975" y="2011775"/>
              <a:ext cx="58125" cy="132400"/>
            </a:xfrm>
            <a:custGeom>
              <a:avLst/>
              <a:gdLst/>
              <a:ahLst/>
              <a:cxnLst/>
              <a:rect l="l" t="t" r="r" b="b"/>
              <a:pathLst>
                <a:path w="2325" h="5296" extrusionOk="0">
                  <a:moveTo>
                    <a:pt x="1677" y="0"/>
                  </a:moveTo>
                  <a:lnTo>
                    <a:pt x="1560" y="30"/>
                  </a:lnTo>
                  <a:lnTo>
                    <a:pt x="1383" y="89"/>
                  </a:lnTo>
                  <a:lnTo>
                    <a:pt x="1207" y="177"/>
                  </a:lnTo>
                  <a:lnTo>
                    <a:pt x="1089" y="295"/>
                  </a:lnTo>
                  <a:lnTo>
                    <a:pt x="942" y="412"/>
                  </a:lnTo>
                  <a:lnTo>
                    <a:pt x="736" y="677"/>
                  </a:lnTo>
                  <a:lnTo>
                    <a:pt x="560" y="971"/>
                  </a:lnTo>
                  <a:lnTo>
                    <a:pt x="413" y="1295"/>
                  </a:lnTo>
                  <a:lnTo>
                    <a:pt x="295" y="1618"/>
                  </a:lnTo>
                  <a:lnTo>
                    <a:pt x="148" y="2324"/>
                  </a:lnTo>
                  <a:lnTo>
                    <a:pt x="89" y="2707"/>
                  </a:lnTo>
                  <a:lnTo>
                    <a:pt x="30" y="3089"/>
                  </a:lnTo>
                  <a:lnTo>
                    <a:pt x="1" y="3442"/>
                  </a:lnTo>
                  <a:lnTo>
                    <a:pt x="30" y="3824"/>
                  </a:lnTo>
                  <a:lnTo>
                    <a:pt x="89" y="4177"/>
                  </a:lnTo>
                  <a:lnTo>
                    <a:pt x="207" y="4501"/>
                  </a:lnTo>
                  <a:lnTo>
                    <a:pt x="383" y="4825"/>
                  </a:lnTo>
                  <a:lnTo>
                    <a:pt x="501" y="4972"/>
                  </a:lnTo>
                  <a:lnTo>
                    <a:pt x="618" y="5119"/>
                  </a:lnTo>
                  <a:lnTo>
                    <a:pt x="736" y="5207"/>
                  </a:lnTo>
                  <a:lnTo>
                    <a:pt x="854" y="5266"/>
                  </a:lnTo>
                  <a:lnTo>
                    <a:pt x="942" y="5295"/>
                  </a:lnTo>
                  <a:lnTo>
                    <a:pt x="1177" y="5295"/>
                  </a:lnTo>
                  <a:lnTo>
                    <a:pt x="1266" y="5236"/>
                  </a:lnTo>
                  <a:lnTo>
                    <a:pt x="1354" y="5178"/>
                  </a:lnTo>
                  <a:lnTo>
                    <a:pt x="1442" y="5089"/>
                  </a:lnTo>
                  <a:lnTo>
                    <a:pt x="1501" y="5001"/>
                  </a:lnTo>
                  <a:lnTo>
                    <a:pt x="1560" y="4913"/>
                  </a:lnTo>
                  <a:lnTo>
                    <a:pt x="1589" y="4795"/>
                  </a:lnTo>
                  <a:lnTo>
                    <a:pt x="1619" y="4678"/>
                  </a:lnTo>
                  <a:lnTo>
                    <a:pt x="1619" y="4560"/>
                  </a:lnTo>
                  <a:lnTo>
                    <a:pt x="1589" y="4442"/>
                  </a:lnTo>
                  <a:lnTo>
                    <a:pt x="1530" y="4325"/>
                  </a:lnTo>
                  <a:lnTo>
                    <a:pt x="1442" y="4236"/>
                  </a:lnTo>
                  <a:lnTo>
                    <a:pt x="1354" y="4119"/>
                  </a:lnTo>
                  <a:lnTo>
                    <a:pt x="1295" y="3972"/>
                  </a:lnTo>
                  <a:lnTo>
                    <a:pt x="1266" y="3795"/>
                  </a:lnTo>
                  <a:lnTo>
                    <a:pt x="1236" y="3589"/>
                  </a:lnTo>
                  <a:lnTo>
                    <a:pt x="1207" y="3118"/>
                  </a:lnTo>
                  <a:lnTo>
                    <a:pt x="1266" y="2618"/>
                  </a:lnTo>
                  <a:lnTo>
                    <a:pt x="1354" y="2118"/>
                  </a:lnTo>
                  <a:lnTo>
                    <a:pt x="1413" y="1883"/>
                  </a:lnTo>
                  <a:lnTo>
                    <a:pt x="1501" y="1677"/>
                  </a:lnTo>
                  <a:lnTo>
                    <a:pt x="1589" y="1501"/>
                  </a:lnTo>
                  <a:lnTo>
                    <a:pt x="1707" y="1353"/>
                  </a:lnTo>
                  <a:lnTo>
                    <a:pt x="1824" y="1236"/>
                  </a:lnTo>
                  <a:lnTo>
                    <a:pt x="1942" y="1177"/>
                  </a:lnTo>
                  <a:lnTo>
                    <a:pt x="2060" y="1118"/>
                  </a:lnTo>
                  <a:lnTo>
                    <a:pt x="2177" y="1030"/>
                  </a:lnTo>
                  <a:lnTo>
                    <a:pt x="2236" y="942"/>
                  </a:lnTo>
                  <a:lnTo>
                    <a:pt x="2295" y="853"/>
                  </a:lnTo>
                  <a:lnTo>
                    <a:pt x="2325" y="736"/>
                  </a:lnTo>
                  <a:lnTo>
                    <a:pt x="2325" y="618"/>
                  </a:lnTo>
                  <a:lnTo>
                    <a:pt x="2325" y="500"/>
                  </a:lnTo>
                  <a:lnTo>
                    <a:pt x="2295" y="412"/>
                  </a:lnTo>
                  <a:lnTo>
                    <a:pt x="2236" y="295"/>
                  </a:lnTo>
                  <a:lnTo>
                    <a:pt x="2177" y="206"/>
                  </a:lnTo>
                  <a:lnTo>
                    <a:pt x="2119" y="118"/>
                  </a:lnTo>
                  <a:lnTo>
                    <a:pt x="2030" y="59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622000" y="1948525"/>
              <a:ext cx="50025" cy="139750"/>
            </a:xfrm>
            <a:custGeom>
              <a:avLst/>
              <a:gdLst/>
              <a:ahLst/>
              <a:cxnLst/>
              <a:rect l="l" t="t" r="r" b="b"/>
              <a:pathLst>
                <a:path w="2001" h="5590" extrusionOk="0">
                  <a:moveTo>
                    <a:pt x="1177" y="1"/>
                  </a:moveTo>
                  <a:lnTo>
                    <a:pt x="1089" y="59"/>
                  </a:lnTo>
                  <a:lnTo>
                    <a:pt x="1000" y="118"/>
                  </a:lnTo>
                  <a:lnTo>
                    <a:pt x="912" y="206"/>
                  </a:lnTo>
                  <a:lnTo>
                    <a:pt x="853" y="324"/>
                  </a:lnTo>
                  <a:lnTo>
                    <a:pt x="677" y="912"/>
                  </a:lnTo>
                  <a:lnTo>
                    <a:pt x="500" y="1471"/>
                  </a:lnTo>
                  <a:lnTo>
                    <a:pt x="353" y="2060"/>
                  </a:lnTo>
                  <a:lnTo>
                    <a:pt x="236" y="2648"/>
                  </a:lnTo>
                  <a:lnTo>
                    <a:pt x="147" y="3236"/>
                  </a:lnTo>
                  <a:lnTo>
                    <a:pt x="59" y="3825"/>
                  </a:lnTo>
                  <a:lnTo>
                    <a:pt x="30" y="4442"/>
                  </a:lnTo>
                  <a:lnTo>
                    <a:pt x="0" y="5031"/>
                  </a:lnTo>
                  <a:lnTo>
                    <a:pt x="30" y="5178"/>
                  </a:lnTo>
                  <a:lnTo>
                    <a:pt x="59" y="5295"/>
                  </a:lnTo>
                  <a:lnTo>
                    <a:pt x="118" y="5384"/>
                  </a:lnTo>
                  <a:lnTo>
                    <a:pt x="206" y="5472"/>
                  </a:lnTo>
                  <a:lnTo>
                    <a:pt x="294" y="5531"/>
                  </a:lnTo>
                  <a:lnTo>
                    <a:pt x="383" y="5560"/>
                  </a:lnTo>
                  <a:lnTo>
                    <a:pt x="500" y="5560"/>
                  </a:lnTo>
                  <a:lnTo>
                    <a:pt x="618" y="5590"/>
                  </a:lnTo>
                  <a:lnTo>
                    <a:pt x="736" y="5560"/>
                  </a:lnTo>
                  <a:lnTo>
                    <a:pt x="824" y="5531"/>
                  </a:lnTo>
                  <a:lnTo>
                    <a:pt x="942" y="5472"/>
                  </a:lnTo>
                  <a:lnTo>
                    <a:pt x="1030" y="5413"/>
                  </a:lnTo>
                  <a:lnTo>
                    <a:pt x="1118" y="5325"/>
                  </a:lnTo>
                  <a:lnTo>
                    <a:pt x="1177" y="5207"/>
                  </a:lnTo>
                  <a:lnTo>
                    <a:pt x="1206" y="5090"/>
                  </a:lnTo>
                  <a:lnTo>
                    <a:pt x="1206" y="4942"/>
                  </a:lnTo>
                  <a:lnTo>
                    <a:pt x="1236" y="4442"/>
                  </a:lnTo>
                  <a:lnTo>
                    <a:pt x="1265" y="3913"/>
                  </a:lnTo>
                  <a:lnTo>
                    <a:pt x="1324" y="3383"/>
                  </a:lnTo>
                  <a:lnTo>
                    <a:pt x="1412" y="2883"/>
                  </a:lnTo>
                  <a:lnTo>
                    <a:pt x="1501" y="2383"/>
                  </a:lnTo>
                  <a:lnTo>
                    <a:pt x="1618" y="1883"/>
                  </a:lnTo>
                  <a:lnTo>
                    <a:pt x="1765" y="1383"/>
                  </a:lnTo>
                  <a:lnTo>
                    <a:pt x="1942" y="883"/>
                  </a:lnTo>
                  <a:lnTo>
                    <a:pt x="1971" y="736"/>
                  </a:lnTo>
                  <a:lnTo>
                    <a:pt x="2001" y="618"/>
                  </a:lnTo>
                  <a:lnTo>
                    <a:pt x="1971" y="501"/>
                  </a:lnTo>
                  <a:lnTo>
                    <a:pt x="1912" y="383"/>
                  </a:lnTo>
                  <a:lnTo>
                    <a:pt x="1854" y="295"/>
                  </a:lnTo>
                  <a:lnTo>
                    <a:pt x="1795" y="206"/>
                  </a:lnTo>
                  <a:lnTo>
                    <a:pt x="1706" y="118"/>
                  </a:lnTo>
                  <a:lnTo>
                    <a:pt x="1618" y="59"/>
                  </a:lnTo>
                  <a:lnTo>
                    <a:pt x="1501" y="30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1283125" y="2095600"/>
              <a:ext cx="350075" cy="157400"/>
            </a:xfrm>
            <a:custGeom>
              <a:avLst/>
              <a:gdLst/>
              <a:ahLst/>
              <a:cxnLst/>
              <a:rect l="l" t="t" r="r" b="b"/>
              <a:pathLst>
                <a:path w="14003" h="6296" extrusionOk="0">
                  <a:moveTo>
                    <a:pt x="854" y="1"/>
                  </a:moveTo>
                  <a:lnTo>
                    <a:pt x="1" y="4296"/>
                  </a:lnTo>
                  <a:lnTo>
                    <a:pt x="1" y="4296"/>
                  </a:lnTo>
                  <a:lnTo>
                    <a:pt x="4884" y="4060"/>
                  </a:lnTo>
                  <a:lnTo>
                    <a:pt x="11679" y="6208"/>
                  </a:lnTo>
                  <a:lnTo>
                    <a:pt x="11855" y="6266"/>
                  </a:lnTo>
                  <a:lnTo>
                    <a:pt x="12061" y="6296"/>
                  </a:lnTo>
                  <a:lnTo>
                    <a:pt x="12414" y="6296"/>
                  </a:lnTo>
                  <a:lnTo>
                    <a:pt x="12620" y="6266"/>
                  </a:lnTo>
                  <a:lnTo>
                    <a:pt x="12797" y="6208"/>
                  </a:lnTo>
                  <a:lnTo>
                    <a:pt x="12944" y="6149"/>
                  </a:lnTo>
                  <a:lnTo>
                    <a:pt x="13120" y="6061"/>
                  </a:lnTo>
                  <a:lnTo>
                    <a:pt x="13267" y="5972"/>
                  </a:lnTo>
                  <a:lnTo>
                    <a:pt x="13414" y="5855"/>
                  </a:lnTo>
                  <a:lnTo>
                    <a:pt x="13532" y="5708"/>
                  </a:lnTo>
                  <a:lnTo>
                    <a:pt x="13650" y="5560"/>
                  </a:lnTo>
                  <a:lnTo>
                    <a:pt x="13767" y="5413"/>
                  </a:lnTo>
                  <a:lnTo>
                    <a:pt x="13856" y="5237"/>
                  </a:lnTo>
                  <a:lnTo>
                    <a:pt x="13914" y="5060"/>
                  </a:lnTo>
                  <a:lnTo>
                    <a:pt x="13944" y="4884"/>
                  </a:lnTo>
                  <a:lnTo>
                    <a:pt x="13973" y="4678"/>
                  </a:lnTo>
                  <a:lnTo>
                    <a:pt x="14003" y="4501"/>
                  </a:lnTo>
                  <a:lnTo>
                    <a:pt x="13973" y="4296"/>
                  </a:lnTo>
                  <a:lnTo>
                    <a:pt x="13944" y="4119"/>
                  </a:lnTo>
                  <a:lnTo>
                    <a:pt x="13885" y="3943"/>
                  </a:lnTo>
                  <a:lnTo>
                    <a:pt x="13826" y="3766"/>
                  </a:lnTo>
                  <a:lnTo>
                    <a:pt x="13738" y="3619"/>
                  </a:lnTo>
                  <a:lnTo>
                    <a:pt x="13650" y="3472"/>
                  </a:lnTo>
                  <a:lnTo>
                    <a:pt x="13532" y="3325"/>
                  </a:lnTo>
                  <a:lnTo>
                    <a:pt x="13385" y="3207"/>
                  </a:lnTo>
                  <a:lnTo>
                    <a:pt x="13238" y="3089"/>
                  </a:lnTo>
                  <a:lnTo>
                    <a:pt x="13091" y="2972"/>
                  </a:lnTo>
                  <a:lnTo>
                    <a:pt x="12914" y="2913"/>
                  </a:lnTo>
                  <a:lnTo>
                    <a:pt x="12738" y="2825"/>
                  </a:lnTo>
                  <a:lnTo>
                    <a:pt x="12561" y="2795"/>
                  </a:lnTo>
                  <a:lnTo>
                    <a:pt x="12385" y="2766"/>
                  </a:lnTo>
                  <a:lnTo>
                    <a:pt x="5266" y="2119"/>
                  </a:lnTo>
                  <a:lnTo>
                    <a:pt x="854" y="1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1313275" y="2089000"/>
              <a:ext cx="57400" cy="133125"/>
            </a:xfrm>
            <a:custGeom>
              <a:avLst/>
              <a:gdLst/>
              <a:ahLst/>
              <a:cxnLst/>
              <a:rect l="l" t="t" r="r" b="b"/>
              <a:pathLst>
                <a:path w="2296" h="5325" extrusionOk="0">
                  <a:moveTo>
                    <a:pt x="1266" y="0"/>
                  </a:moveTo>
                  <a:lnTo>
                    <a:pt x="1148" y="29"/>
                  </a:lnTo>
                  <a:lnTo>
                    <a:pt x="1060" y="59"/>
                  </a:lnTo>
                  <a:lnTo>
                    <a:pt x="971" y="118"/>
                  </a:lnTo>
                  <a:lnTo>
                    <a:pt x="883" y="206"/>
                  </a:lnTo>
                  <a:lnTo>
                    <a:pt x="824" y="294"/>
                  </a:lnTo>
                  <a:lnTo>
                    <a:pt x="765" y="412"/>
                  </a:lnTo>
                  <a:lnTo>
                    <a:pt x="736" y="500"/>
                  </a:lnTo>
                  <a:lnTo>
                    <a:pt x="707" y="618"/>
                  </a:lnTo>
                  <a:lnTo>
                    <a:pt x="707" y="735"/>
                  </a:lnTo>
                  <a:lnTo>
                    <a:pt x="736" y="853"/>
                  </a:lnTo>
                  <a:lnTo>
                    <a:pt x="795" y="971"/>
                  </a:lnTo>
                  <a:lnTo>
                    <a:pt x="883" y="1088"/>
                  </a:lnTo>
                  <a:lnTo>
                    <a:pt x="971" y="1177"/>
                  </a:lnTo>
                  <a:lnTo>
                    <a:pt x="1030" y="1324"/>
                  </a:lnTo>
                  <a:lnTo>
                    <a:pt x="1060" y="1500"/>
                  </a:lnTo>
                  <a:lnTo>
                    <a:pt x="1089" y="1706"/>
                  </a:lnTo>
                  <a:lnTo>
                    <a:pt x="1118" y="2177"/>
                  </a:lnTo>
                  <a:lnTo>
                    <a:pt x="1060" y="2677"/>
                  </a:lnTo>
                  <a:lnTo>
                    <a:pt x="971" y="3177"/>
                  </a:lnTo>
                  <a:lnTo>
                    <a:pt x="913" y="3412"/>
                  </a:lnTo>
                  <a:lnTo>
                    <a:pt x="824" y="3618"/>
                  </a:lnTo>
                  <a:lnTo>
                    <a:pt x="736" y="3795"/>
                  </a:lnTo>
                  <a:lnTo>
                    <a:pt x="618" y="3971"/>
                  </a:lnTo>
                  <a:lnTo>
                    <a:pt x="501" y="4059"/>
                  </a:lnTo>
                  <a:lnTo>
                    <a:pt x="383" y="4148"/>
                  </a:lnTo>
                  <a:lnTo>
                    <a:pt x="265" y="4207"/>
                  </a:lnTo>
                  <a:lnTo>
                    <a:pt x="148" y="4265"/>
                  </a:lnTo>
                  <a:lnTo>
                    <a:pt x="89" y="4354"/>
                  </a:lnTo>
                  <a:lnTo>
                    <a:pt x="30" y="4471"/>
                  </a:lnTo>
                  <a:lnTo>
                    <a:pt x="1" y="4589"/>
                  </a:lnTo>
                  <a:lnTo>
                    <a:pt x="1" y="4677"/>
                  </a:lnTo>
                  <a:lnTo>
                    <a:pt x="1" y="4795"/>
                  </a:lnTo>
                  <a:lnTo>
                    <a:pt x="30" y="4913"/>
                  </a:lnTo>
                  <a:lnTo>
                    <a:pt x="59" y="5001"/>
                  </a:lnTo>
                  <a:lnTo>
                    <a:pt x="148" y="5118"/>
                  </a:lnTo>
                  <a:lnTo>
                    <a:pt x="207" y="5177"/>
                  </a:lnTo>
                  <a:lnTo>
                    <a:pt x="295" y="5266"/>
                  </a:lnTo>
                  <a:lnTo>
                    <a:pt x="412" y="5295"/>
                  </a:lnTo>
                  <a:lnTo>
                    <a:pt x="501" y="5324"/>
                  </a:lnTo>
                  <a:lnTo>
                    <a:pt x="648" y="5324"/>
                  </a:lnTo>
                  <a:lnTo>
                    <a:pt x="765" y="5295"/>
                  </a:lnTo>
                  <a:lnTo>
                    <a:pt x="942" y="5207"/>
                  </a:lnTo>
                  <a:lnTo>
                    <a:pt x="1089" y="5118"/>
                  </a:lnTo>
                  <a:lnTo>
                    <a:pt x="1236" y="5030"/>
                  </a:lnTo>
                  <a:lnTo>
                    <a:pt x="1383" y="4913"/>
                  </a:lnTo>
                  <a:lnTo>
                    <a:pt x="1589" y="4648"/>
                  </a:lnTo>
                  <a:lnTo>
                    <a:pt x="1766" y="4354"/>
                  </a:lnTo>
                  <a:lnTo>
                    <a:pt x="1913" y="4030"/>
                  </a:lnTo>
                  <a:lnTo>
                    <a:pt x="2001" y="3677"/>
                  </a:lnTo>
                  <a:lnTo>
                    <a:pt x="2177" y="2971"/>
                  </a:lnTo>
                  <a:lnTo>
                    <a:pt x="2236" y="2618"/>
                  </a:lnTo>
                  <a:lnTo>
                    <a:pt x="2295" y="2236"/>
                  </a:lnTo>
                  <a:lnTo>
                    <a:pt x="2295" y="1853"/>
                  </a:lnTo>
                  <a:lnTo>
                    <a:pt x="2295" y="1500"/>
                  </a:lnTo>
                  <a:lnTo>
                    <a:pt x="2236" y="1147"/>
                  </a:lnTo>
                  <a:lnTo>
                    <a:pt x="2119" y="794"/>
                  </a:lnTo>
                  <a:lnTo>
                    <a:pt x="1942" y="471"/>
                  </a:lnTo>
                  <a:lnTo>
                    <a:pt x="1824" y="324"/>
                  </a:lnTo>
                  <a:lnTo>
                    <a:pt x="1677" y="177"/>
                  </a:lnTo>
                  <a:lnTo>
                    <a:pt x="1589" y="88"/>
                  </a:lnTo>
                  <a:lnTo>
                    <a:pt x="1471" y="29"/>
                  </a:lnTo>
                  <a:lnTo>
                    <a:pt x="1383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1599350" y="2145625"/>
              <a:ext cx="49300" cy="139750"/>
            </a:xfrm>
            <a:custGeom>
              <a:avLst/>
              <a:gdLst/>
              <a:ahLst/>
              <a:cxnLst/>
              <a:rect l="l" t="t" r="r" b="b"/>
              <a:pathLst>
                <a:path w="1972" h="5590" extrusionOk="0">
                  <a:moveTo>
                    <a:pt x="1383" y="0"/>
                  </a:moveTo>
                  <a:lnTo>
                    <a:pt x="1265" y="30"/>
                  </a:lnTo>
                  <a:lnTo>
                    <a:pt x="1177" y="59"/>
                  </a:lnTo>
                  <a:lnTo>
                    <a:pt x="1060" y="118"/>
                  </a:lnTo>
                  <a:lnTo>
                    <a:pt x="971" y="177"/>
                  </a:lnTo>
                  <a:lnTo>
                    <a:pt x="883" y="265"/>
                  </a:lnTo>
                  <a:lnTo>
                    <a:pt x="824" y="353"/>
                  </a:lnTo>
                  <a:lnTo>
                    <a:pt x="795" y="500"/>
                  </a:lnTo>
                  <a:lnTo>
                    <a:pt x="765" y="618"/>
                  </a:lnTo>
                  <a:lnTo>
                    <a:pt x="765" y="1147"/>
                  </a:lnTo>
                  <a:lnTo>
                    <a:pt x="736" y="1677"/>
                  </a:lnTo>
                  <a:lnTo>
                    <a:pt x="677" y="2177"/>
                  </a:lnTo>
                  <a:lnTo>
                    <a:pt x="589" y="2706"/>
                  </a:lnTo>
                  <a:lnTo>
                    <a:pt x="501" y="3206"/>
                  </a:lnTo>
                  <a:lnTo>
                    <a:pt x="354" y="3707"/>
                  </a:lnTo>
                  <a:lnTo>
                    <a:pt x="206" y="4207"/>
                  </a:lnTo>
                  <a:lnTo>
                    <a:pt x="59" y="4707"/>
                  </a:lnTo>
                  <a:lnTo>
                    <a:pt x="30" y="4824"/>
                  </a:lnTo>
                  <a:lnTo>
                    <a:pt x="1" y="4971"/>
                  </a:lnTo>
                  <a:lnTo>
                    <a:pt x="30" y="5089"/>
                  </a:lnTo>
                  <a:lnTo>
                    <a:pt x="59" y="5177"/>
                  </a:lnTo>
                  <a:lnTo>
                    <a:pt x="118" y="5295"/>
                  </a:lnTo>
                  <a:lnTo>
                    <a:pt x="206" y="5383"/>
                  </a:lnTo>
                  <a:lnTo>
                    <a:pt x="295" y="5442"/>
                  </a:lnTo>
                  <a:lnTo>
                    <a:pt x="383" y="5501"/>
                  </a:lnTo>
                  <a:lnTo>
                    <a:pt x="501" y="5560"/>
                  </a:lnTo>
                  <a:lnTo>
                    <a:pt x="589" y="5589"/>
                  </a:lnTo>
                  <a:lnTo>
                    <a:pt x="707" y="5589"/>
                  </a:lnTo>
                  <a:lnTo>
                    <a:pt x="824" y="5560"/>
                  </a:lnTo>
                  <a:lnTo>
                    <a:pt x="912" y="5530"/>
                  </a:lnTo>
                  <a:lnTo>
                    <a:pt x="1001" y="5472"/>
                  </a:lnTo>
                  <a:lnTo>
                    <a:pt x="1060" y="5354"/>
                  </a:lnTo>
                  <a:lnTo>
                    <a:pt x="1118" y="5236"/>
                  </a:lnTo>
                  <a:lnTo>
                    <a:pt x="1324" y="4677"/>
                  </a:lnTo>
                  <a:lnTo>
                    <a:pt x="1501" y="4089"/>
                  </a:lnTo>
                  <a:lnTo>
                    <a:pt x="1648" y="3501"/>
                  </a:lnTo>
                  <a:lnTo>
                    <a:pt x="1766" y="2942"/>
                  </a:lnTo>
                  <a:lnTo>
                    <a:pt x="1854" y="2324"/>
                  </a:lnTo>
                  <a:lnTo>
                    <a:pt x="1913" y="1736"/>
                  </a:lnTo>
                  <a:lnTo>
                    <a:pt x="1971" y="1147"/>
                  </a:lnTo>
                  <a:lnTo>
                    <a:pt x="1971" y="530"/>
                  </a:lnTo>
                  <a:lnTo>
                    <a:pt x="1971" y="412"/>
                  </a:lnTo>
                  <a:lnTo>
                    <a:pt x="1942" y="294"/>
                  </a:lnTo>
                  <a:lnTo>
                    <a:pt x="1883" y="177"/>
                  </a:lnTo>
                  <a:lnTo>
                    <a:pt x="1795" y="118"/>
                  </a:lnTo>
                  <a:lnTo>
                    <a:pt x="1707" y="59"/>
                  </a:lnTo>
                  <a:lnTo>
                    <a:pt x="1618" y="30"/>
                  </a:lnTo>
                  <a:lnTo>
                    <a:pt x="1501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705825" y="21596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0591" y="0"/>
                  </a:moveTo>
                  <a:lnTo>
                    <a:pt x="7296" y="3648"/>
                  </a:lnTo>
                  <a:lnTo>
                    <a:pt x="972" y="6913"/>
                  </a:lnTo>
                  <a:lnTo>
                    <a:pt x="795" y="7001"/>
                  </a:lnTo>
                  <a:lnTo>
                    <a:pt x="648" y="7119"/>
                  </a:lnTo>
                  <a:lnTo>
                    <a:pt x="501" y="7266"/>
                  </a:lnTo>
                  <a:lnTo>
                    <a:pt x="383" y="7383"/>
                  </a:lnTo>
                  <a:lnTo>
                    <a:pt x="266" y="7531"/>
                  </a:lnTo>
                  <a:lnTo>
                    <a:pt x="177" y="7707"/>
                  </a:lnTo>
                  <a:lnTo>
                    <a:pt x="118" y="7884"/>
                  </a:lnTo>
                  <a:lnTo>
                    <a:pt x="60" y="8060"/>
                  </a:lnTo>
                  <a:lnTo>
                    <a:pt x="30" y="8237"/>
                  </a:lnTo>
                  <a:lnTo>
                    <a:pt x="1" y="8413"/>
                  </a:lnTo>
                  <a:lnTo>
                    <a:pt x="1" y="8590"/>
                  </a:lnTo>
                  <a:lnTo>
                    <a:pt x="30" y="8766"/>
                  </a:lnTo>
                  <a:lnTo>
                    <a:pt x="60" y="8943"/>
                  </a:lnTo>
                  <a:lnTo>
                    <a:pt x="118" y="9119"/>
                  </a:lnTo>
                  <a:lnTo>
                    <a:pt x="207" y="9296"/>
                  </a:lnTo>
                  <a:lnTo>
                    <a:pt x="295" y="9472"/>
                  </a:lnTo>
                  <a:lnTo>
                    <a:pt x="413" y="9619"/>
                  </a:lnTo>
                  <a:lnTo>
                    <a:pt x="560" y="9766"/>
                  </a:lnTo>
                  <a:lnTo>
                    <a:pt x="677" y="9884"/>
                  </a:lnTo>
                  <a:lnTo>
                    <a:pt x="854" y="10002"/>
                  </a:lnTo>
                  <a:lnTo>
                    <a:pt x="1001" y="10090"/>
                  </a:lnTo>
                  <a:lnTo>
                    <a:pt x="1177" y="10149"/>
                  </a:lnTo>
                  <a:lnTo>
                    <a:pt x="1354" y="10207"/>
                  </a:lnTo>
                  <a:lnTo>
                    <a:pt x="1530" y="10237"/>
                  </a:lnTo>
                  <a:lnTo>
                    <a:pt x="1707" y="10266"/>
                  </a:lnTo>
                  <a:lnTo>
                    <a:pt x="1883" y="10266"/>
                  </a:lnTo>
                  <a:lnTo>
                    <a:pt x="2060" y="10237"/>
                  </a:lnTo>
                  <a:lnTo>
                    <a:pt x="2266" y="10207"/>
                  </a:lnTo>
                  <a:lnTo>
                    <a:pt x="2442" y="10149"/>
                  </a:lnTo>
                  <a:lnTo>
                    <a:pt x="2589" y="10060"/>
                  </a:lnTo>
                  <a:lnTo>
                    <a:pt x="2766" y="9972"/>
                  </a:lnTo>
                  <a:lnTo>
                    <a:pt x="2913" y="9854"/>
                  </a:lnTo>
                  <a:lnTo>
                    <a:pt x="8384" y="5266"/>
                  </a:lnTo>
                  <a:lnTo>
                    <a:pt x="13003" y="3648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918375" y="217430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530" y="0"/>
                  </a:moveTo>
                  <a:lnTo>
                    <a:pt x="412" y="59"/>
                  </a:lnTo>
                  <a:lnTo>
                    <a:pt x="324" y="118"/>
                  </a:lnTo>
                  <a:lnTo>
                    <a:pt x="235" y="206"/>
                  </a:lnTo>
                  <a:lnTo>
                    <a:pt x="177" y="324"/>
                  </a:lnTo>
                  <a:lnTo>
                    <a:pt x="88" y="500"/>
                  </a:lnTo>
                  <a:lnTo>
                    <a:pt x="59" y="677"/>
                  </a:lnTo>
                  <a:lnTo>
                    <a:pt x="30" y="824"/>
                  </a:lnTo>
                  <a:lnTo>
                    <a:pt x="0" y="1000"/>
                  </a:lnTo>
                  <a:lnTo>
                    <a:pt x="30" y="1353"/>
                  </a:lnTo>
                  <a:lnTo>
                    <a:pt x="118" y="1677"/>
                  </a:lnTo>
                  <a:lnTo>
                    <a:pt x="265" y="2001"/>
                  </a:lnTo>
                  <a:lnTo>
                    <a:pt x="412" y="2324"/>
                  </a:lnTo>
                  <a:lnTo>
                    <a:pt x="794" y="2942"/>
                  </a:lnTo>
                  <a:lnTo>
                    <a:pt x="1030" y="3236"/>
                  </a:lnTo>
                  <a:lnTo>
                    <a:pt x="1265" y="3560"/>
                  </a:lnTo>
                  <a:lnTo>
                    <a:pt x="1500" y="3824"/>
                  </a:lnTo>
                  <a:lnTo>
                    <a:pt x="1765" y="4060"/>
                  </a:lnTo>
                  <a:lnTo>
                    <a:pt x="2059" y="4266"/>
                  </a:lnTo>
                  <a:lnTo>
                    <a:pt x="2383" y="4442"/>
                  </a:lnTo>
                  <a:lnTo>
                    <a:pt x="2736" y="4530"/>
                  </a:lnTo>
                  <a:lnTo>
                    <a:pt x="2942" y="4560"/>
                  </a:lnTo>
                  <a:lnTo>
                    <a:pt x="3118" y="4589"/>
                  </a:lnTo>
                  <a:lnTo>
                    <a:pt x="3265" y="4560"/>
                  </a:lnTo>
                  <a:lnTo>
                    <a:pt x="3383" y="4530"/>
                  </a:lnTo>
                  <a:lnTo>
                    <a:pt x="3471" y="4472"/>
                  </a:lnTo>
                  <a:lnTo>
                    <a:pt x="3559" y="4383"/>
                  </a:lnTo>
                  <a:lnTo>
                    <a:pt x="3618" y="4295"/>
                  </a:lnTo>
                  <a:lnTo>
                    <a:pt x="3648" y="4207"/>
                  </a:lnTo>
                  <a:lnTo>
                    <a:pt x="3677" y="4089"/>
                  </a:lnTo>
                  <a:lnTo>
                    <a:pt x="3677" y="4001"/>
                  </a:lnTo>
                  <a:lnTo>
                    <a:pt x="3648" y="3883"/>
                  </a:lnTo>
                  <a:lnTo>
                    <a:pt x="3618" y="3766"/>
                  </a:lnTo>
                  <a:lnTo>
                    <a:pt x="3589" y="3648"/>
                  </a:lnTo>
                  <a:lnTo>
                    <a:pt x="3501" y="3560"/>
                  </a:lnTo>
                  <a:lnTo>
                    <a:pt x="3412" y="3501"/>
                  </a:lnTo>
                  <a:lnTo>
                    <a:pt x="3324" y="3442"/>
                  </a:lnTo>
                  <a:lnTo>
                    <a:pt x="3206" y="3383"/>
                  </a:lnTo>
                  <a:lnTo>
                    <a:pt x="3059" y="3383"/>
                  </a:lnTo>
                  <a:lnTo>
                    <a:pt x="2942" y="3354"/>
                  </a:lnTo>
                  <a:lnTo>
                    <a:pt x="2795" y="3295"/>
                  </a:lnTo>
                  <a:lnTo>
                    <a:pt x="2618" y="3177"/>
                  </a:lnTo>
                  <a:lnTo>
                    <a:pt x="2471" y="3060"/>
                  </a:lnTo>
                  <a:lnTo>
                    <a:pt x="2118" y="2736"/>
                  </a:lnTo>
                  <a:lnTo>
                    <a:pt x="1794" y="2354"/>
                  </a:lnTo>
                  <a:lnTo>
                    <a:pt x="1530" y="1942"/>
                  </a:lnTo>
                  <a:lnTo>
                    <a:pt x="1412" y="1736"/>
                  </a:lnTo>
                  <a:lnTo>
                    <a:pt x="1324" y="1530"/>
                  </a:lnTo>
                  <a:lnTo>
                    <a:pt x="1236" y="1324"/>
                  </a:lnTo>
                  <a:lnTo>
                    <a:pt x="1206" y="1148"/>
                  </a:lnTo>
                  <a:lnTo>
                    <a:pt x="1206" y="1000"/>
                  </a:lnTo>
                  <a:lnTo>
                    <a:pt x="1265" y="853"/>
                  </a:lnTo>
                  <a:lnTo>
                    <a:pt x="1294" y="706"/>
                  </a:lnTo>
                  <a:lnTo>
                    <a:pt x="1324" y="589"/>
                  </a:lnTo>
                  <a:lnTo>
                    <a:pt x="1294" y="471"/>
                  </a:lnTo>
                  <a:lnTo>
                    <a:pt x="1265" y="383"/>
                  </a:lnTo>
                  <a:lnTo>
                    <a:pt x="1206" y="265"/>
                  </a:lnTo>
                  <a:lnTo>
                    <a:pt x="1147" y="177"/>
                  </a:lnTo>
                  <a:lnTo>
                    <a:pt x="1059" y="118"/>
                  </a:lnTo>
                  <a:lnTo>
                    <a:pt x="971" y="59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673475" y="2332400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618" y="1"/>
                  </a:moveTo>
                  <a:lnTo>
                    <a:pt x="501" y="30"/>
                  </a:lnTo>
                  <a:lnTo>
                    <a:pt x="383" y="60"/>
                  </a:lnTo>
                  <a:lnTo>
                    <a:pt x="265" y="89"/>
                  </a:lnTo>
                  <a:lnTo>
                    <a:pt x="177" y="148"/>
                  </a:lnTo>
                  <a:lnTo>
                    <a:pt x="118" y="236"/>
                  </a:lnTo>
                  <a:lnTo>
                    <a:pt x="59" y="324"/>
                  </a:lnTo>
                  <a:lnTo>
                    <a:pt x="0" y="413"/>
                  </a:lnTo>
                  <a:lnTo>
                    <a:pt x="0" y="530"/>
                  </a:lnTo>
                  <a:lnTo>
                    <a:pt x="0" y="648"/>
                  </a:lnTo>
                  <a:lnTo>
                    <a:pt x="59" y="766"/>
                  </a:lnTo>
                  <a:lnTo>
                    <a:pt x="324" y="1325"/>
                  </a:lnTo>
                  <a:lnTo>
                    <a:pt x="589" y="1854"/>
                  </a:lnTo>
                  <a:lnTo>
                    <a:pt x="912" y="2354"/>
                  </a:lnTo>
                  <a:lnTo>
                    <a:pt x="1236" y="2854"/>
                  </a:lnTo>
                  <a:lnTo>
                    <a:pt x="1589" y="3325"/>
                  </a:lnTo>
                  <a:lnTo>
                    <a:pt x="1971" y="3796"/>
                  </a:lnTo>
                  <a:lnTo>
                    <a:pt x="2354" y="4266"/>
                  </a:lnTo>
                  <a:lnTo>
                    <a:pt x="2766" y="4707"/>
                  </a:lnTo>
                  <a:lnTo>
                    <a:pt x="2883" y="4796"/>
                  </a:lnTo>
                  <a:lnTo>
                    <a:pt x="2972" y="4825"/>
                  </a:lnTo>
                  <a:lnTo>
                    <a:pt x="3089" y="4854"/>
                  </a:lnTo>
                  <a:lnTo>
                    <a:pt x="3207" y="4854"/>
                  </a:lnTo>
                  <a:lnTo>
                    <a:pt x="3295" y="4825"/>
                  </a:lnTo>
                  <a:lnTo>
                    <a:pt x="3413" y="4796"/>
                  </a:lnTo>
                  <a:lnTo>
                    <a:pt x="3501" y="4737"/>
                  </a:lnTo>
                  <a:lnTo>
                    <a:pt x="3589" y="4649"/>
                  </a:lnTo>
                  <a:lnTo>
                    <a:pt x="3648" y="4560"/>
                  </a:lnTo>
                  <a:lnTo>
                    <a:pt x="3707" y="4472"/>
                  </a:lnTo>
                  <a:lnTo>
                    <a:pt x="3736" y="4354"/>
                  </a:lnTo>
                  <a:lnTo>
                    <a:pt x="3736" y="4237"/>
                  </a:lnTo>
                  <a:lnTo>
                    <a:pt x="3736" y="4119"/>
                  </a:lnTo>
                  <a:lnTo>
                    <a:pt x="3707" y="4001"/>
                  </a:lnTo>
                  <a:lnTo>
                    <a:pt x="3648" y="3884"/>
                  </a:lnTo>
                  <a:lnTo>
                    <a:pt x="3560" y="3796"/>
                  </a:lnTo>
                  <a:lnTo>
                    <a:pt x="3207" y="3413"/>
                  </a:lnTo>
                  <a:lnTo>
                    <a:pt x="2854" y="3001"/>
                  </a:lnTo>
                  <a:lnTo>
                    <a:pt x="2530" y="2619"/>
                  </a:lnTo>
                  <a:lnTo>
                    <a:pt x="2236" y="2178"/>
                  </a:lnTo>
                  <a:lnTo>
                    <a:pt x="1942" y="1766"/>
                  </a:lnTo>
                  <a:lnTo>
                    <a:pt x="1677" y="1325"/>
                  </a:lnTo>
                  <a:lnTo>
                    <a:pt x="1442" y="854"/>
                  </a:lnTo>
                  <a:lnTo>
                    <a:pt x="1207" y="383"/>
                  </a:lnTo>
                  <a:lnTo>
                    <a:pt x="1118" y="266"/>
                  </a:lnTo>
                  <a:lnTo>
                    <a:pt x="1030" y="177"/>
                  </a:lnTo>
                  <a:lnTo>
                    <a:pt x="942" y="89"/>
                  </a:lnTo>
                  <a:lnTo>
                    <a:pt x="824" y="60"/>
                  </a:lnTo>
                  <a:lnTo>
                    <a:pt x="736" y="30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240475" y="1816900"/>
              <a:ext cx="325075" cy="256675"/>
            </a:xfrm>
            <a:custGeom>
              <a:avLst/>
              <a:gdLst/>
              <a:ahLst/>
              <a:cxnLst/>
              <a:rect l="l" t="t" r="r" b="b"/>
              <a:pathLst>
                <a:path w="13003" h="10267" extrusionOk="0">
                  <a:moveTo>
                    <a:pt x="11120" y="0"/>
                  </a:moveTo>
                  <a:lnTo>
                    <a:pt x="10914" y="29"/>
                  </a:lnTo>
                  <a:lnTo>
                    <a:pt x="10737" y="88"/>
                  </a:lnTo>
                  <a:lnTo>
                    <a:pt x="10561" y="147"/>
                  </a:lnTo>
                  <a:lnTo>
                    <a:pt x="10414" y="206"/>
                  </a:lnTo>
                  <a:lnTo>
                    <a:pt x="10237" y="294"/>
                  </a:lnTo>
                  <a:lnTo>
                    <a:pt x="10090" y="412"/>
                  </a:lnTo>
                  <a:lnTo>
                    <a:pt x="4619" y="5001"/>
                  </a:lnTo>
                  <a:lnTo>
                    <a:pt x="0" y="6619"/>
                  </a:lnTo>
                  <a:lnTo>
                    <a:pt x="2413" y="10266"/>
                  </a:lnTo>
                  <a:lnTo>
                    <a:pt x="5707" y="6648"/>
                  </a:lnTo>
                  <a:lnTo>
                    <a:pt x="12032" y="3353"/>
                  </a:lnTo>
                  <a:lnTo>
                    <a:pt x="12208" y="3265"/>
                  </a:lnTo>
                  <a:lnTo>
                    <a:pt x="12355" y="3148"/>
                  </a:lnTo>
                  <a:lnTo>
                    <a:pt x="12502" y="3030"/>
                  </a:lnTo>
                  <a:lnTo>
                    <a:pt x="12620" y="2883"/>
                  </a:lnTo>
                  <a:lnTo>
                    <a:pt x="12738" y="2736"/>
                  </a:lnTo>
                  <a:lnTo>
                    <a:pt x="12826" y="2589"/>
                  </a:lnTo>
                  <a:lnTo>
                    <a:pt x="12885" y="2412"/>
                  </a:lnTo>
                  <a:lnTo>
                    <a:pt x="12944" y="2236"/>
                  </a:lnTo>
                  <a:lnTo>
                    <a:pt x="12973" y="2059"/>
                  </a:lnTo>
                  <a:lnTo>
                    <a:pt x="13002" y="1883"/>
                  </a:lnTo>
                  <a:lnTo>
                    <a:pt x="13002" y="1706"/>
                  </a:lnTo>
                  <a:lnTo>
                    <a:pt x="12973" y="1500"/>
                  </a:lnTo>
                  <a:lnTo>
                    <a:pt x="12944" y="1324"/>
                  </a:lnTo>
                  <a:lnTo>
                    <a:pt x="12885" y="1147"/>
                  </a:lnTo>
                  <a:lnTo>
                    <a:pt x="12797" y="971"/>
                  </a:lnTo>
                  <a:lnTo>
                    <a:pt x="12708" y="794"/>
                  </a:lnTo>
                  <a:lnTo>
                    <a:pt x="12591" y="647"/>
                  </a:lnTo>
                  <a:lnTo>
                    <a:pt x="12444" y="500"/>
                  </a:lnTo>
                  <a:lnTo>
                    <a:pt x="12296" y="382"/>
                  </a:lnTo>
                  <a:lnTo>
                    <a:pt x="12149" y="265"/>
                  </a:lnTo>
                  <a:lnTo>
                    <a:pt x="12002" y="177"/>
                  </a:lnTo>
                  <a:lnTo>
                    <a:pt x="11826" y="118"/>
                  </a:lnTo>
                  <a:lnTo>
                    <a:pt x="11649" y="59"/>
                  </a:lnTo>
                  <a:lnTo>
                    <a:pt x="11473" y="29"/>
                  </a:lnTo>
                  <a:lnTo>
                    <a:pt x="11296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261075" y="1944850"/>
              <a:ext cx="91950" cy="114750"/>
            </a:xfrm>
            <a:custGeom>
              <a:avLst/>
              <a:gdLst/>
              <a:ahLst/>
              <a:cxnLst/>
              <a:rect l="l" t="t" r="r" b="b"/>
              <a:pathLst>
                <a:path w="3678" h="4590" extrusionOk="0">
                  <a:moveTo>
                    <a:pt x="412" y="0"/>
                  </a:moveTo>
                  <a:lnTo>
                    <a:pt x="294" y="30"/>
                  </a:lnTo>
                  <a:lnTo>
                    <a:pt x="206" y="89"/>
                  </a:lnTo>
                  <a:lnTo>
                    <a:pt x="118" y="177"/>
                  </a:lnTo>
                  <a:lnTo>
                    <a:pt x="59" y="265"/>
                  </a:lnTo>
                  <a:lnTo>
                    <a:pt x="30" y="353"/>
                  </a:lnTo>
                  <a:lnTo>
                    <a:pt x="0" y="471"/>
                  </a:lnTo>
                  <a:lnTo>
                    <a:pt x="0" y="589"/>
                  </a:lnTo>
                  <a:lnTo>
                    <a:pt x="0" y="706"/>
                  </a:lnTo>
                  <a:lnTo>
                    <a:pt x="59" y="824"/>
                  </a:lnTo>
                  <a:lnTo>
                    <a:pt x="88" y="912"/>
                  </a:lnTo>
                  <a:lnTo>
                    <a:pt x="177" y="1001"/>
                  </a:lnTo>
                  <a:lnTo>
                    <a:pt x="265" y="1089"/>
                  </a:lnTo>
                  <a:lnTo>
                    <a:pt x="353" y="1148"/>
                  </a:lnTo>
                  <a:lnTo>
                    <a:pt x="471" y="1177"/>
                  </a:lnTo>
                  <a:lnTo>
                    <a:pt x="618" y="1207"/>
                  </a:lnTo>
                  <a:lnTo>
                    <a:pt x="735" y="1236"/>
                  </a:lnTo>
                  <a:lnTo>
                    <a:pt x="883" y="1295"/>
                  </a:lnTo>
                  <a:lnTo>
                    <a:pt x="1059" y="1383"/>
                  </a:lnTo>
                  <a:lnTo>
                    <a:pt x="1206" y="1501"/>
                  </a:lnTo>
                  <a:lnTo>
                    <a:pt x="1559" y="1824"/>
                  </a:lnTo>
                  <a:lnTo>
                    <a:pt x="1883" y="2207"/>
                  </a:lnTo>
                  <a:lnTo>
                    <a:pt x="2147" y="2648"/>
                  </a:lnTo>
                  <a:lnTo>
                    <a:pt x="2265" y="2854"/>
                  </a:lnTo>
                  <a:lnTo>
                    <a:pt x="2353" y="3060"/>
                  </a:lnTo>
                  <a:lnTo>
                    <a:pt x="2442" y="3236"/>
                  </a:lnTo>
                  <a:lnTo>
                    <a:pt x="2471" y="3413"/>
                  </a:lnTo>
                  <a:lnTo>
                    <a:pt x="2471" y="3589"/>
                  </a:lnTo>
                  <a:lnTo>
                    <a:pt x="2412" y="3736"/>
                  </a:lnTo>
                  <a:lnTo>
                    <a:pt x="2383" y="3854"/>
                  </a:lnTo>
                  <a:lnTo>
                    <a:pt x="2353" y="3972"/>
                  </a:lnTo>
                  <a:lnTo>
                    <a:pt x="2353" y="4089"/>
                  </a:lnTo>
                  <a:lnTo>
                    <a:pt x="2412" y="4207"/>
                  </a:lnTo>
                  <a:lnTo>
                    <a:pt x="2471" y="4295"/>
                  </a:lnTo>
                  <a:lnTo>
                    <a:pt x="2530" y="4383"/>
                  </a:lnTo>
                  <a:lnTo>
                    <a:pt x="2618" y="4472"/>
                  </a:lnTo>
                  <a:lnTo>
                    <a:pt x="2706" y="4531"/>
                  </a:lnTo>
                  <a:lnTo>
                    <a:pt x="2824" y="4560"/>
                  </a:lnTo>
                  <a:lnTo>
                    <a:pt x="2912" y="4589"/>
                  </a:lnTo>
                  <a:lnTo>
                    <a:pt x="3030" y="4589"/>
                  </a:lnTo>
                  <a:lnTo>
                    <a:pt x="3148" y="4560"/>
                  </a:lnTo>
                  <a:lnTo>
                    <a:pt x="3265" y="4531"/>
                  </a:lnTo>
                  <a:lnTo>
                    <a:pt x="3354" y="4472"/>
                  </a:lnTo>
                  <a:lnTo>
                    <a:pt x="3442" y="4383"/>
                  </a:lnTo>
                  <a:lnTo>
                    <a:pt x="3501" y="4266"/>
                  </a:lnTo>
                  <a:lnTo>
                    <a:pt x="3589" y="4089"/>
                  </a:lnTo>
                  <a:lnTo>
                    <a:pt x="3618" y="3913"/>
                  </a:lnTo>
                  <a:lnTo>
                    <a:pt x="3648" y="3736"/>
                  </a:lnTo>
                  <a:lnTo>
                    <a:pt x="3677" y="3560"/>
                  </a:lnTo>
                  <a:lnTo>
                    <a:pt x="3648" y="3236"/>
                  </a:lnTo>
                  <a:lnTo>
                    <a:pt x="3559" y="2883"/>
                  </a:lnTo>
                  <a:lnTo>
                    <a:pt x="3412" y="2560"/>
                  </a:lnTo>
                  <a:lnTo>
                    <a:pt x="3236" y="2236"/>
                  </a:lnTo>
                  <a:lnTo>
                    <a:pt x="2853" y="1648"/>
                  </a:lnTo>
                  <a:lnTo>
                    <a:pt x="2648" y="1324"/>
                  </a:lnTo>
                  <a:lnTo>
                    <a:pt x="2412" y="1030"/>
                  </a:lnTo>
                  <a:lnTo>
                    <a:pt x="2177" y="736"/>
                  </a:lnTo>
                  <a:lnTo>
                    <a:pt x="1912" y="501"/>
                  </a:lnTo>
                  <a:lnTo>
                    <a:pt x="1618" y="295"/>
                  </a:lnTo>
                  <a:lnTo>
                    <a:pt x="1294" y="148"/>
                  </a:lnTo>
                  <a:lnTo>
                    <a:pt x="941" y="3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1504475" y="1779375"/>
              <a:ext cx="93425" cy="121375"/>
            </a:xfrm>
            <a:custGeom>
              <a:avLst/>
              <a:gdLst/>
              <a:ahLst/>
              <a:cxnLst/>
              <a:rect l="l" t="t" r="r" b="b"/>
              <a:pathLst>
                <a:path w="3737" h="4855" extrusionOk="0">
                  <a:moveTo>
                    <a:pt x="530" y="1"/>
                  </a:moveTo>
                  <a:lnTo>
                    <a:pt x="413" y="30"/>
                  </a:lnTo>
                  <a:lnTo>
                    <a:pt x="324" y="89"/>
                  </a:lnTo>
                  <a:lnTo>
                    <a:pt x="236" y="148"/>
                  </a:lnTo>
                  <a:lnTo>
                    <a:pt x="148" y="207"/>
                  </a:lnTo>
                  <a:lnTo>
                    <a:pt x="89" y="295"/>
                  </a:lnTo>
                  <a:lnTo>
                    <a:pt x="30" y="413"/>
                  </a:lnTo>
                  <a:lnTo>
                    <a:pt x="1" y="530"/>
                  </a:lnTo>
                  <a:lnTo>
                    <a:pt x="1" y="648"/>
                  </a:lnTo>
                  <a:lnTo>
                    <a:pt x="1" y="736"/>
                  </a:lnTo>
                  <a:lnTo>
                    <a:pt x="30" y="854"/>
                  </a:lnTo>
                  <a:lnTo>
                    <a:pt x="89" y="972"/>
                  </a:lnTo>
                  <a:lnTo>
                    <a:pt x="177" y="1089"/>
                  </a:lnTo>
                  <a:lnTo>
                    <a:pt x="530" y="1472"/>
                  </a:lnTo>
                  <a:lnTo>
                    <a:pt x="883" y="1854"/>
                  </a:lnTo>
                  <a:lnTo>
                    <a:pt x="1207" y="2266"/>
                  </a:lnTo>
                  <a:lnTo>
                    <a:pt x="1501" y="2678"/>
                  </a:lnTo>
                  <a:lnTo>
                    <a:pt x="1795" y="3119"/>
                  </a:lnTo>
                  <a:lnTo>
                    <a:pt x="2060" y="3560"/>
                  </a:lnTo>
                  <a:lnTo>
                    <a:pt x="2295" y="4001"/>
                  </a:lnTo>
                  <a:lnTo>
                    <a:pt x="2531" y="4472"/>
                  </a:lnTo>
                  <a:lnTo>
                    <a:pt x="2619" y="4590"/>
                  </a:lnTo>
                  <a:lnTo>
                    <a:pt x="2707" y="4707"/>
                  </a:lnTo>
                  <a:lnTo>
                    <a:pt x="2795" y="4766"/>
                  </a:lnTo>
                  <a:lnTo>
                    <a:pt x="2913" y="4825"/>
                  </a:lnTo>
                  <a:lnTo>
                    <a:pt x="3001" y="4854"/>
                  </a:lnTo>
                  <a:lnTo>
                    <a:pt x="3237" y="4854"/>
                  </a:lnTo>
                  <a:lnTo>
                    <a:pt x="3354" y="4825"/>
                  </a:lnTo>
                  <a:lnTo>
                    <a:pt x="3472" y="4766"/>
                  </a:lnTo>
                  <a:lnTo>
                    <a:pt x="3560" y="4707"/>
                  </a:lnTo>
                  <a:lnTo>
                    <a:pt x="3619" y="4649"/>
                  </a:lnTo>
                  <a:lnTo>
                    <a:pt x="3678" y="4560"/>
                  </a:lnTo>
                  <a:lnTo>
                    <a:pt x="3737" y="4472"/>
                  </a:lnTo>
                  <a:lnTo>
                    <a:pt x="3737" y="4354"/>
                  </a:lnTo>
                  <a:lnTo>
                    <a:pt x="3737" y="4237"/>
                  </a:lnTo>
                  <a:lnTo>
                    <a:pt x="3678" y="4090"/>
                  </a:lnTo>
                  <a:lnTo>
                    <a:pt x="3413" y="3560"/>
                  </a:lnTo>
                  <a:lnTo>
                    <a:pt x="3119" y="3031"/>
                  </a:lnTo>
                  <a:lnTo>
                    <a:pt x="2825" y="2531"/>
                  </a:lnTo>
                  <a:lnTo>
                    <a:pt x="2501" y="2031"/>
                  </a:lnTo>
                  <a:lnTo>
                    <a:pt x="2148" y="1530"/>
                  </a:lnTo>
                  <a:lnTo>
                    <a:pt x="1766" y="1060"/>
                  </a:lnTo>
                  <a:lnTo>
                    <a:pt x="1383" y="619"/>
                  </a:lnTo>
                  <a:lnTo>
                    <a:pt x="972" y="177"/>
                  </a:lnTo>
                  <a:lnTo>
                    <a:pt x="854" y="89"/>
                  </a:lnTo>
                  <a:lnTo>
                    <a:pt x="736" y="30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1178700" y="2221350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3648" y="1"/>
                  </a:moveTo>
                  <a:lnTo>
                    <a:pt x="0" y="2413"/>
                  </a:lnTo>
                  <a:lnTo>
                    <a:pt x="3648" y="5708"/>
                  </a:lnTo>
                  <a:lnTo>
                    <a:pt x="6913" y="12032"/>
                  </a:lnTo>
                  <a:lnTo>
                    <a:pt x="7002" y="12209"/>
                  </a:lnTo>
                  <a:lnTo>
                    <a:pt x="7119" y="12356"/>
                  </a:lnTo>
                  <a:lnTo>
                    <a:pt x="7237" y="12503"/>
                  </a:lnTo>
                  <a:lnTo>
                    <a:pt x="7384" y="12621"/>
                  </a:lnTo>
                  <a:lnTo>
                    <a:pt x="7531" y="12738"/>
                  </a:lnTo>
                  <a:lnTo>
                    <a:pt x="7708" y="12826"/>
                  </a:lnTo>
                  <a:lnTo>
                    <a:pt x="7855" y="12885"/>
                  </a:lnTo>
                  <a:lnTo>
                    <a:pt x="8031" y="12944"/>
                  </a:lnTo>
                  <a:lnTo>
                    <a:pt x="8208" y="12974"/>
                  </a:lnTo>
                  <a:lnTo>
                    <a:pt x="8384" y="13003"/>
                  </a:lnTo>
                  <a:lnTo>
                    <a:pt x="8590" y="13003"/>
                  </a:lnTo>
                  <a:lnTo>
                    <a:pt x="8767" y="12974"/>
                  </a:lnTo>
                  <a:lnTo>
                    <a:pt x="8943" y="12944"/>
                  </a:lnTo>
                  <a:lnTo>
                    <a:pt x="9120" y="12885"/>
                  </a:lnTo>
                  <a:lnTo>
                    <a:pt x="9296" y="12797"/>
                  </a:lnTo>
                  <a:lnTo>
                    <a:pt x="9473" y="12709"/>
                  </a:lnTo>
                  <a:lnTo>
                    <a:pt x="9620" y="12591"/>
                  </a:lnTo>
                  <a:lnTo>
                    <a:pt x="9767" y="12473"/>
                  </a:lnTo>
                  <a:lnTo>
                    <a:pt x="9884" y="12326"/>
                  </a:lnTo>
                  <a:lnTo>
                    <a:pt x="10002" y="12179"/>
                  </a:lnTo>
                  <a:lnTo>
                    <a:pt x="10090" y="12003"/>
                  </a:lnTo>
                  <a:lnTo>
                    <a:pt x="10149" y="11826"/>
                  </a:lnTo>
                  <a:lnTo>
                    <a:pt x="10208" y="11650"/>
                  </a:lnTo>
                  <a:lnTo>
                    <a:pt x="10237" y="11473"/>
                  </a:lnTo>
                  <a:lnTo>
                    <a:pt x="10267" y="11297"/>
                  </a:lnTo>
                  <a:lnTo>
                    <a:pt x="10267" y="11120"/>
                  </a:lnTo>
                  <a:lnTo>
                    <a:pt x="10237" y="10944"/>
                  </a:lnTo>
                  <a:lnTo>
                    <a:pt x="10208" y="10767"/>
                  </a:lnTo>
                  <a:lnTo>
                    <a:pt x="10149" y="10591"/>
                  </a:lnTo>
                  <a:lnTo>
                    <a:pt x="10061" y="10414"/>
                  </a:lnTo>
                  <a:lnTo>
                    <a:pt x="9973" y="10238"/>
                  </a:lnTo>
                  <a:lnTo>
                    <a:pt x="9855" y="10091"/>
                  </a:lnTo>
                  <a:lnTo>
                    <a:pt x="5266" y="4619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1192675" y="2241950"/>
              <a:ext cx="114750" cy="91950"/>
            </a:xfrm>
            <a:custGeom>
              <a:avLst/>
              <a:gdLst/>
              <a:ahLst/>
              <a:cxnLst/>
              <a:rect l="l" t="t" r="r" b="b"/>
              <a:pathLst>
                <a:path w="4590" h="3678" extrusionOk="0">
                  <a:moveTo>
                    <a:pt x="4001" y="1"/>
                  </a:moveTo>
                  <a:lnTo>
                    <a:pt x="3883" y="30"/>
                  </a:lnTo>
                  <a:lnTo>
                    <a:pt x="3795" y="59"/>
                  </a:lnTo>
                  <a:lnTo>
                    <a:pt x="3677" y="118"/>
                  </a:lnTo>
                  <a:lnTo>
                    <a:pt x="3589" y="177"/>
                  </a:lnTo>
                  <a:lnTo>
                    <a:pt x="3501" y="265"/>
                  </a:lnTo>
                  <a:lnTo>
                    <a:pt x="3442" y="354"/>
                  </a:lnTo>
                  <a:lnTo>
                    <a:pt x="3413" y="471"/>
                  </a:lnTo>
                  <a:lnTo>
                    <a:pt x="3383" y="618"/>
                  </a:lnTo>
                  <a:lnTo>
                    <a:pt x="3383" y="765"/>
                  </a:lnTo>
                  <a:lnTo>
                    <a:pt x="3295" y="883"/>
                  </a:lnTo>
                  <a:lnTo>
                    <a:pt x="3207" y="1060"/>
                  </a:lnTo>
                  <a:lnTo>
                    <a:pt x="3089" y="1207"/>
                  </a:lnTo>
                  <a:lnTo>
                    <a:pt x="2766" y="1560"/>
                  </a:lnTo>
                  <a:lnTo>
                    <a:pt x="2383" y="1883"/>
                  </a:lnTo>
                  <a:lnTo>
                    <a:pt x="1971" y="2177"/>
                  </a:lnTo>
                  <a:lnTo>
                    <a:pt x="1736" y="2295"/>
                  </a:lnTo>
                  <a:lnTo>
                    <a:pt x="1559" y="2383"/>
                  </a:lnTo>
                  <a:lnTo>
                    <a:pt x="1354" y="2442"/>
                  </a:lnTo>
                  <a:lnTo>
                    <a:pt x="1177" y="2472"/>
                  </a:lnTo>
                  <a:lnTo>
                    <a:pt x="1001" y="2472"/>
                  </a:lnTo>
                  <a:lnTo>
                    <a:pt x="883" y="2442"/>
                  </a:lnTo>
                  <a:lnTo>
                    <a:pt x="736" y="2383"/>
                  </a:lnTo>
                  <a:lnTo>
                    <a:pt x="618" y="2354"/>
                  </a:lnTo>
                  <a:lnTo>
                    <a:pt x="500" y="2383"/>
                  </a:lnTo>
                  <a:lnTo>
                    <a:pt x="383" y="2413"/>
                  </a:lnTo>
                  <a:lnTo>
                    <a:pt x="295" y="2472"/>
                  </a:lnTo>
                  <a:lnTo>
                    <a:pt x="206" y="2530"/>
                  </a:lnTo>
                  <a:lnTo>
                    <a:pt x="147" y="2619"/>
                  </a:lnTo>
                  <a:lnTo>
                    <a:pt x="89" y="2707"/>
                  </a:lnTo>
                  <a:lnTo>
                    <a:pt x="30" y="2825"/>
                  </a:lnTo>
                  <a:lnTo>
                    <a:pt x="0" y="2942"/>
                  </a:lnTo>
                  <a:lnTo>
                    <a:pt x="0" y="3060"/>
                  </a:lnTo>
                  <a:lnTo>
                    <a:pt x="30" y="3148"/>
                  </a:lnTo>
                  <a:lnTo>
                    <a:pt x="59" y="3266"/>
                  </a:lnTo>
                  <a:lnTo>
                    <a:pt x="118" y="3354"/>
                  </a:lnTo>
                  <a:lnTo>
                    <a:pt x="206" y="3442"/>
                  </a:lnTo>
                  <a:lnTo>
                    <a:pt x="324" y="3501"/>
                  </a:lnTo>
                  <a:lnTo>
                    <a:pt x="500" y="3589"/>
                  </a:lnTo>
                  <a:lnTo>
                    <a:pt x="677" y="3648"/>
                  </a:lnTo>
                  <a:lnTo>
                    <a:pt x="853" y="3678"/>
                  </a:lnTo>
                  <a:lnTo>
                    <a:pt x="1030" y="3678"/>
                  </a:lnTo>
                  <a:lnTo>
                    <a:pt x="1383" y="3648"/>
                  </a:lnTo>
                  <a:lnTo>
                    <a:pt x="1707" y="3560"/>
                  </a:lnTo>
                  <a:lnTo>
                    <a:pt x="2030" y="3413"/>
                  </a:lnTo>
                  <a:lnTo>
                    <a:pt x="2354" y="3266"/>
                  </a:lnTo>
                  <a:lnTo>
                    <a:pt x="2942" y="2883"/>
                  </a:lnTo>
                  <a:lnTo>
                    <a:pt x="3266" y="2648"/>
                  </a:lnTo>
                  <a:lnTo>
                    <a:pt x="3560" y="2413"/>
                  </a:lnTo>
                  <a:lnTo>
                    <a:pt x="3854" y="2177"/>
                  </a:lnTo>
                  <a:lnTo>
                    <a:pt x="4089" y="1913"/>
                  </a:lnTo>
                  <a:lnTo>
                    <a:pt x="4295" y="1619"/>
                  </a:lnTo>
                  <a:lnTo>
                    <a:pt x="4442" y="1295"/>
                  </a:lnTo>
                  <a:lnTo>
                    <a:pt x="4560" y="942"/>
                  </a:lnTo>
                  <a:lnTo>
                    <a:pt x="4589" y="765"/>
                  </a:lnTo>
                  <a:lnTo>
                    <a:pt x="4589" y="560"/>
                  </a:lnTo>
                  <a:lnTo>
                    <a:pt x="4589" y="412"/>
                  </a:lnTo>
                  <a:lnTo>
                    <a:pt x="4560" y="295"/>
                  </a:lnTo>
                  <a:lnTo>
                    <a:pt x="4501" y="207"/>
                  </a:lnTo>
                  <a:lnTo>
                    <a:pt x="4413" y="118"/>
                  </a:lnTo>
                  <a:lnTo>
                    <a:pt x="4325" y="59"/>
                  </a:lnTo>
                  <a:lnTo>
                    <a:pt x="4236" y="30"/>
                  </a:lnTo>
                  <a:lnTo>
                    <a:pt x="4119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1351525" y="2485375"/>
              <a:ext cx="121350" cy="93425"/>
            </a:xfrm>
            <a:custGeom>
              <a:avLst/>
              <a:gdLst/>
              <a:ahLst/>
              <a:cxnLst/>
              <a:rect l="l" t="t" r="r" b="b"/>
              <a:pathLst>
                <a:path w="4854" h="3737" extrusionOk="0">
                  <a:moveTo>
                    <a:pt x="4119" y="0"/>
                  </a:moveTo>
                  <a:lnTo>
                    <a:pt x="4001" y="30"/>
                  </a:lnTo>
                  <a:lnTo>
                    <a:pt x="3883" y="89"/>
                  </a:lnTo>
                  <a:lnTo>
                    <a:pt x="3766" y="177"/>
                  </a:lnTo>
                  <a:lnTo>
                    <a:pt x="3383" y="530"/>
                  </a:lnTo>
                  <a:lnTo>
                    <a:pt x="3001" y="883"/>
                  </a:lnTo>
                  <a:lnTo>
                    <a:pt x="2589" y="1206"/>
                  </a:lnTo>
                  <a:lnTo>
                    <a:pt x="2177" y="1501"/>
                  </a:lnTo>
                  <a:lnTo>
                    <a:pt x="1736" y="1795"/>
                  </a:lnTo>
                  <a:lnTo>
                    <a:pt x="1295" y="2060"/>
                  </a:lnTo>
                  <a:lnTo>
                    <a:pt x="853" y="2324"/>
                  </a:lnTo>
                  <a:lnTo>
                    <a:pt x="383" y="2560"/>
                  </a:lnTo>
                  <a:lnTo>
                    <a:pt x="265" y="2618"/>
                  </a:lnTo>
                  <a:lnTo>
                    <a:pt x="177" y="2707"/>
                  </a:lnTo>
                  <a:lnTo>
                    <a:pt x="89" y="2795"/>
                  </a:lnTo>
                  <a:lnTo>
                    <a:pt x="30" y="2913"/>
                  </a:lnTo>
                  <a:lnTo>
                    <a:pt x="30" y="3030"/>
                  </a:lnTo>
                  <a:lnTo>
                    <a:pt x="0" y="3148"/>
                  </a:lnTo>
                  <a:lnTo>
                    <a:pt x="30" y="3266"/>
                  </a:lnTo>
                  <a:lnTo>
                    <a:pt x="30" y="3354"/>
                  </a:lnTo>
                  <a:lnTo>
                    <a:pt x="89" y="3472"/>
                  </a:lnTo>
                  <a:lnTo>
                    <a:pt x="147" y="3560"/>
                  </a:lnTo>
                  <a:lnTo>
                    <a:pt x="206" y="3648"/>
                  </a:lnTo>
                  <a:lnTo>
                    <a:pt x="294" y="3707"/>
                  </a:lnTo>
                  <a:lnTo>
                    <a:pt x="412" y="3736"/>
                  </a:lnTo>
                  <a:lnTo>
                    <a:pt x="618" y="3736"/>
                  </a:lnTo>
                  <a:lnTo>
                    <a:pt x="765" y="3707"/>
                  </a:lnTo>
                  <a:lnTo>
                    <a:pt x="1295" y="3413"/>
                  </a:lnTo>
                  <a:lnTo>
                    <a:pt x="1824" y="3148"/>
                  </a:lnTo>
                  <a:lnTo>
                    <a:pt x="2354" y="2824"/>
                  </a:lnTo>
                  <a:lnTo>
                    <a:pt x="2854" y="2501"/>
                  </a:lnTo>
                  <a:lnTo>
                    <a:pt x="3324" y="2148"/>
                  </a:lnTo>
                  <a:lnTo>
                    <a:pt x="3795" y="1795"/>
                  </a:lnTo>
                  <a:lnTo>
                    <a:pt x="4236" y="1383"/>
                  </a:lnTo>
                  <a:lnTo>
                    <a:pt x="4677" y="971"/>
                  </a:lnTo>
                  <a:lnTo>
                    <a:pt x="4766" y="853"/>
                  </a:lnTo>
                  <a:lnTo>
                    <a:pt x="4825" y="765"/>
                  </a:lnTo>
                  <a:lnTo>
                    <a:pt x="4854" y="648"/>
                  </a:lnTo>
                  <a:lnTo>
                    <a:pt x="4854" y="530"/>
                  </a:lnTo>
                  <a:lnTo>
                    <a:pt x="4825" y="442"/>
                  </a:lnTo>
                  <a:lnTo>
                    <a:pt x="4795" y="324"/>
                  </a:lnTo>
                  <a:lnTo>
                    <a:pt x="4736" y="236"/>
                  </a:lnTo>
                  <a:lnTo>
                    <a:pt x="4648" y="177"/>
                  </a:lnTo>
                  <a:lnTo>
                    <a:pt x="4560" y="89"/>
                  </a:lnTo>
                  <a:lnTo>
                    <a:pt x="4442" y="59"/>
                  </a:lnTo>
                  <a:lnTo>
                    <a:pt x="4354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836000" y="1686725"/>
              <a:ext cx="256675" cy="325075"/>
            </a:xfrm>
            <a:custGeom>
              <a:avLst/>
              <a:gdLst/>
              <a:ahLst/>
              <a:cxnLst/>
              <a:rect l="l" t="t" r="r" b="b"/>
              <a:pathLst>
                <a:path w="10267" h="13003" extrusionOk="0">
                  <a:moveTo>
                    <a:pt x="1677" y="0"/>
                  </a:moveTo>
                  <a:lnTo>
                    <a:pt x="1501" y="30"/>
                  </a:lnTo>
                  <a:lnTo>
                    <a:pt x="1324" y="59"/>
                  </a:lnTo>
                  <a:lnTo>
                    <a:pt x="1148" y="118"/>
                  </a:lnTo>
                  <a:lnTo>
                    <a:pt x="971" y="206"/>
                  </a:lnTo>
                  <a:lnTo>
                    <a:pt x="795" y="295"/>
                  </a:lnTo>
                  <a:lnTo>
                    <a:pt x="648" y="412"/>
                  </a:lnTo>
                  <a:lnTo>
                    <a:pt x="501" y="559"/>
                  </a:lnTo>
                  <a:lnTo>
                    <a:pt x="383" y="706"/>
                  </a:lnTo>
                  <a:lnTo>
                    <a:pt x="265" y="853"/>
                  </a:lnTo>
                  <a:lnTo>
                    <a:pt x="177" y="1001"/>
                  </a:lnTo>
                  <a:lnTo>
                    <a:pt x="118" y="1177"/>
                  </a:lnTo>
                  <a:lnTo>
                    <a:pt x="59" y="1354"/>
                  </a:lnTo>
                  <a:lnTo>
                    <a:pt x="30" y="1530"/>
                  </a:lnTo>
                  <a:lnTo>
                    <a:pt x="0" y="1707"/>
                  </a:lnTo>
                  <a:lnTo>
                    <a:pt x="0" y="1912"/>
                  </a:lnTo>
                  <a:lnTo>
                    <a:pt x="30" y="2089"/>
                  </a:lnTo>
                  <a:lnTo>
                    <a:pt x="59" y="2265"/>
                  </a:lnTo>
                  <a:lnTo>
                    <a:pt x="118" y="2442"/>
                  </a:lnTo>
                  <a:lnTo>
                    <a:pt x="206" y="2618"/>
                  </a:lnTo>
                  <a:lnTo>
                    <a:pt x="295" y="2765"/>
                  </a:lnTo>
                  <a:lnTo>
                    <a:pt x="412" y="2942"/>
                  </a:lnTo>
                  <a:lnTo>
                    <a:pt x="5001" y="8413"/>
                  </a:lnTo>
                  <a:lnTo>
                    <a:pt x="6619" y="13002"/>
                  </a:lnTo>
                  <a:lnTo>
                    <a:pt x="10267" y="10590"/>
                  </a:lnTo>
                  <a:lnTo>
                    <a:pt x="6619" y="7325"/>
                  </a:lnTo>
                  <a:lnTo>
                    <a:pt x="3354" y="971"/>
                  </a:lnTo>
                  <a:lnTo>
                    <a:pt x="3266" y="795"/>
                  </a:lnTo>
                  <a:lnTo>
                    <a:pt x="3148" y="648"/>
                  </a:lnTo>
                  <a:lnTo>
                    <a:pt x="3030" y="500"/>
                  </a:lnTo>
                  <a:lnTo>
                    <a:pt x="2883" y="383"/>
                  </a:lnTo>
                  <a:lnTo>
                    <a:pt x="2736" y="295"/>
                  </a:lnTo>
                  <a:lnTo>
                    <a:pt x="2560" y="206"/>
                  </a:lnTo>
                  <a:lnTo>
                    <a:pt x="2413" y="118"/>
                  </a:lnTo>
                  <a:lnTo>
                    <a:pt x="2236" y="59"/>
                  </a:lnTo>
                  <a:lnTo>
                    <a:pt x="2060" y="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963950" y="1900000"/>
              <a:ext cx="114750" cy="91200"/>
            </a:xfrm>
            <a:custGeom>
              <a:avLst/>
              <a:gdLst/>
              <a:ahLst/>
              <a:cxnLst/>
              <a:rect l="l" t="t" r="r" b="b"/>
              <a:pathLst>
                <a:path w="4590" h="3648" extrusionOk="0">
                  <a:moveTo>
                    <a:pt x="3560" y="0"/>
                  </a:moveTo>
                  <a:lnTo>
                    <a:pt x="3207" y="29"/>
                  </a:lnTo>
                  <a:lnTo>
                    <a:pt x="2884" y="118"/>
                  </a:lnTo>
                  <a:lnTo>
                    <a:pt x="2560" y="235"/>
                  </a:lnTo>
                  <a:lnTo>
                    <a:pt x="2237" y="412"/>
                  </a:lnTo>
                  <a:lnTo>
                    <a:pt x="1648" y="794"/>
                  </a:lnTo>
                  <a:lnTo>
                    <a:pt x="1325" y="1000"/>
                  </a:lnTo>
                  <a:lnTo>
                    <a:pt x="1030" y="1236"/>
                  </a:lnTo>
                  <a:lnTo>
                    <a:pt x="736" y="1471"/>
                  </a:lnTo>
                  <a:lnTo>
                    <a:pt x="501" y="1765"/>
                  </a:lnTo>
                  <a:lnTo>
                    <a:pt x="295" y="2030"/>
                  </a:lnTo>
                  <a:lnTo>
                    <a:pt x="148" y="2353"/>
                  </a:lnTo>
                  <a:lnTo>
                    <a:pt x="30" y="2706"/>
                  </a:lnTo>
                  <a:lnTo>
                    <a:pt x="1" y="2912"/>
                  </a:lnTo>
                  <a:lnTo>
                    <a:pt x="1" y="3118"/>
                  </a:lnTo>
                  <a:lnTo>
                    <a:pt x="1" y="3236"/>
                  </a:lnTo>
                  <a:lnTo>
                    <a:pt x="30" y="3354"/>
                  </a:lnTo>
                  <a:lnTo>
                    <a:pt x="89" y="3471"/>
                  </a:lnTo>
                  <a:lnTo>
                    <a:pt x="177" y="3530"/>
                  </a:lnTo>
                  <a:lnTo>
                    <a:pt x="266" y="3589"/>
                  </a:lnTo>
                  <a:lnTo>
                    <a:pt x="354" y="3648"/>
                  </a:lnTo>
                  <a:lnTo>
                    <a:pt x="707" y="3648"/>
                  </a:lnTo>
                  <a:lnTo>
                    <a:pt x="795" y="3618"/>
                  </a:lnTo>
                  <a:lnTo>
                    <a:pt x="913" y="3559"/>
                  </a:lnTo>
                  <a:lnTo>
                    <a:pt x="1001" y="3501"/>
                  </a:lnTo>
                  <a:lnTo>
                    <a:pt x="1089" y="3412"/>
                  </a:lnTo>
                  <a:lnTo>
                    <a:pt x="1148" y="3295"/>
                  </a:lnTo>
                  <a:lnTo>
                    <a:pt x="1178" y="3177"/>
                  </a:lnTo>
                  <a:lnTo>
                    <a:pt x="1207" y="3030"/>
                  </a:lnTo>
                  <a:lnTo>
                    <a:pt x="1207" y="2912"/>
                  </a:lnTo>
                  <a:lnTo>
                    <a:pt x="1266" y="2765"/>
                  </a:lnTo>
                  <a:lnTo>
                    <a:pt x="1383" y="2618"/>
                  </a:lnTo>
                  <a:lnTo>
                    <a:pt x="1501" y="2442"/>
                  </a:lnTo>
                  <a:lnTo>
                    <a:pt x="1825" y="2089"/>
                  </a:lnTo>
                  <a:lnTo>
                    <a:pt x="2207" y="1765"/>
                  </a:lnTo>
                  <a:lnTo>
                    <a:pt x="2619" y="1500"/>
                  </a:lnTo>
                  <a:lnTo>
                    <a:pt x="2825" y="1383"/>
                  </a:lnTo>
                  <a:lnTo>
                    <a:pt x="3031" y="1294"/>
                  </a:lnTo>
                  <a:lnTo>
                    <a:pt x="3237" y="1236"/>
                  </a:lnTo>
                  <a:lnTo>
                    <a:pt x="3413" y="1206"/>
                  </a:lnTo>
                  <a:lnTo>
                    <a:pt x="3590" y="1206"/>
                  </a:lnTo>
                  <a:lnTo>
                    <a:pt x="3707" y="1236"/>
                  </a:lnTo>
                  <a:lnTo>
                    <a:pt x="3854" y="1265"/>
                  </a:lnTo>
                  <a:lnTo>
                    <a:pt x="3972" y="1294"/>
                  </a:lnTo>
                  <a:lnTo>
                    <a:pt x="4090" y="1294"/>
                  </a:lnTo>
                  <a:lnTo>
                    <a:pt x="4207" y="1265"/>
                  </a:lnTo>
                  <a:lnTo>
                    <a:pt x="4296" y="1206"/>
                  </a:lnTo>
                  <a:lnTo>
                    <a:pt x="4384" y="1118"/>
                  </a:lnTo>
                  <a:lnTo>
                    <a:pt x="4443" y="1030"/>
                  </a:lnTo>
                  <a:lnTo>
                    <a:pt x="4502" y="941"/>
                  </a:lnTo>
                  <a:lnTo>
                    <a:pt x="4560" y="824"/>
                  </a:lnTo>
                  <a:lnTo>
                    <a:pt x="4590" y="735"/>
                  </a:lnTo>
                  <a:lnTo>
                    <a:pt x="4590" y="618"/>
                  </a:lnTo>
                  <a:lnTo>
                    <a:pt x="4560" y="500"/>
                  </a:lnTo>
                  <a:lnTo>
                    <a:pt x="4531" y="412"/>
                  </a:lnTo>
                  <a:lnTo>
                    <a:pt x="4443" y="294"/>
                  </a:lnTo>
                  <a:lnTo>
                    <a:pt x="4355" y="206"/>
                  </a:lnTo>
                  <a:lnTo>
                    <a:pt x="4237" y="147"/>
                  </a:lnTo>
                  <a:lnTo>
                    <a:pt x="4090" y="88"/>
                  </a:lnTo>
                  <a:lnTo>
                    <a:pt x="3913" y="29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798500" y="1654375"/>
              <a:ext cx="121350" cy="94150"/>
            </a:xfrm>
            <a:custGeom>
              <a:avLst/>
              <a:gdLst/>
              <a:ahLst/>
              <a:cxnLst/>
              <a:rect l="l" t="t" r="r" b="b"/>
              <a:pathLst>
                <a:path w="4854" h="3766" extrusionOk="0">
                  <a:moveTo>
                    <a:pt x="4236" y="0"/>
                  </a:moveTo>
                  <a:lnTo>
                    <a:pt x="4089" y="59"/>
                  </a:lnTo>
                  <a:lnTo>
                    <a:pt x="3560" y="324"/>
                  </a:lnTo>
                  <a:lnTo>
                    <a:pt x="3030" y="618"/>
                  </a:lnTo>
                  <a:lnTo>
                    <a:pt x="2501" y="912"/>
                  </a:lnTo>
                  <a:lnTo>
                    <a:pt x="2001" y="1236"/>
                  </a:lnTo>
                  <a:lnTo>
                    <a:pt x="1530" y="1589"/>
                  </a:lnTo>
                  <a:lnTo>
                    <a:pt x="1059" y="1971"/>
                  </a:lnTo>
                  <a:lnTo>
                    <a:pt x="618" y="2353"/>
                  </a:lnTo>
                  <a:lnTo>
                    <a:pt x="177" y="2765"/>
                  </a:lnTo>
                  <a:lnTo>
                    <a:pt x="88" y="2883"/>
                  </a:lnTo>
                  <a:lnTo>
                    <a:pt x="30" y="3001"/>
                  </a:lnTo>
                  <a:lnTo>
                    <a:pt x="0" y="3089"/>
                  </a:lnTo>
                  <a:lnTo>
                    <a:pt x="0" y="3206"/>
                  </a:lnTo>
                  <a:lnTo>
                    <a:pt x="30" y="3324"/>
                  </a:lnTo>
                  <a:lnTo>
                    <a:pt x="59" y="3412"/>
                  </a:lnTo>
                  <a:lnTo>
                    <a:pt x="118" y="3501"/>
                  </a:lnTo>
                  <a:lnTo>
                    <a:pt x="206" y="3589"/>
                  </a:lnTo>
                  <a:lnTo>
                    <a:pt x="294" y="3648"/>
                  </a:lnTo>
                  <a:lnTo>
                    <a:pt x="412" y="3706"/>
                  </a:lnTo>
                  <a:lnTo>
                    <a:pt x="500" y="3736"/>
                  </a:lnTo>
                  <a:lnTo>
                    <a:pt x="618" y="3765"/>
                  </a:lnTo>
                  <a:lnTo>
                    <a:pt x="736" y="3736"/>
                  </a:lnTo>
                  <a:lnTo>
                    <a:pt x="853" y="3706"/>
                  </a:lnTo>
                  <a:lnTo>
                    <a:pt x="971" y="3648"/>
                  </a:lnTo>
                  <a:lnTo>
                    <a:pt x="1089" y="3559"/>
                  </a:lnTo>
                  <a:lnTo>
                    <a:pt x="1442" y="3206"/>
                  </a:lnTo>
                  <a:lnTo>
                    <a:pt x="1853" y="2883"/>
                  </a:lnTo>
                  <a:lnTo>
                    <a:pt x="2265" y="2559"/>
                  </a:lnTo>
                  <a:lnTo>
                    <a:pt x="2677" y="2236"/>
                  </a:lnTo>
                  <a:lnTo>
                    <a:pt x="3089" y="1942"/>
                  </a:lnTo>
                  <a:lnTo>
                    <a:pt x="3560" y="1677"/>
                  </a:lnTo>
                  <a:lnTo>
                    <a:pt x="4001" y="1441"/>
                  </a:lnTo>
                  <a:lnTo>
                    <a:pt x="4472" y="1206"/>
                  </a:lnTo>
                  <a:lnTo>
                    <a:pt x="4589" y="1147"/>
                  </a:lnTo>
                  <a:lnTo>
                    <a:pt x="4677" y="1059"/>
                  </a:lnTo>
                  <a:lnTo>
                    <a:pt x="4766" y="941"/>
                  </a:lnTo>
                  <a:lnTo>
                    <a:pt x="4795" y="853"/>
                  </a:lnTo>
                  <a:lnTo>
                    <a:pt x="4825" y="735"/>
                  </a:lnTo>
                  <a:lnTo>
                    <a:pt x="4854" y="618"/>
                  </a:lnTo>
                  <a:lnTo>
                    <a:pt x="4825" y="500"/>
                  </a:lnTo>
                  <a:lnTo>
                    <a:pt x="4795" y="382"/>
                  </a:lnTo>
                  <a:lnTo>
                    <a:pt x="4766" y="294"/>
                  </a:lnTo>
                  <a:lnTo>
                    <a:pt x="4707" y="206"/>
                  </a:lnTo>
                  <a:lnTo>
                    <a:pt x="4648" y="118"/>
                  </a:lnTo>
                  <a:lnTo>
                    <a:pt x="4560" y="59"/>
                  </a:lnTo>
                  <a:lnTo>
                    <a:pt x="4442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920575" y="1898525"/>
              <a:ext cx="433175" cy="433175"/>
            </a:xfrm>
            <a:custGeom>
              <a:avLst/>
              <a:gdLst/>
              <a:ahLst/>
              <a:cxnLst/>
              <a:rect l="l" t="t" r="r" b="b"/>
              <a:pathLst>
                <a:path w="17327" h="17327" extrusionOk="0">
                  <a:moveTo>
                    <a:pt x="8619" y="4589"/>
                  </a:moveTo>
                  <a:lnTo>
                    <a:pt x="9031" y="4619"/>
                  </a:lnTo>
                  <a:lnTo>
                    <a:pt x="9443" y="4677"/>
                  </a:lnTo>
                  <a:lnTo>
                    <a:pt x="9855" y="4766"/>
                  </a:lnTo>
                  <a:lnTo>
                    <a:pt x="10237" y="4913"/>
                  </a:lnTo>
                  <a:lnTo>
                    <a:pt x="10620" y="5089"/>
                  </a:lnTo>
                  <a:lnTo>
                    <a:pt x="10943" y="5295"/>
                  </a:lnTo>
                  <a:lnTo>
                    <a:pt x="11267" y="5530"/>
                  </a:lnTo>
                  <a:lnTo>
                    <a:pt x="11561" y="5795"/>
                  </a:lnTo>
                  <a:lnTo>
                    <a:pt x="11826" y="6089"/>
                  </a:lnTo>
                  <a:lnTo>
                    <a:pt x="12032" y="6413"/>
                  </a:lnTo>
                  <a:lnTo>
                    <a:pt x="12238" y="6737"/>
                  </a:lnTo>
                  <a:lnTo>
                    <a:pt x="12414" y="7090"/>
                  </a:lnTo>
                  <a:lnTo>
                    <a:pt x="12561" y="7472"/>
                  </a:lnTo>
                  <a:lnTo>
                    <a:pt x="12649" y="7854"/>
                  </a:lnTo>
                  <a:lnTo>
                    <a:pt x="12708" y="8237"/>
                  </a:lnTo>
                  <a:lnTo>
                    <a:pt x="12738" y="8649"/>
                  </a:lnTo>
                  <a:lnTo>
                    <a:pt x="12708" y="9060"/>
                  </a:lnTo>
                  <a:lnTo>
                    <a:pt x="12649" y="9472"/>
                  </a:lnTo>
                  <a:lnTo>
                    <a:pt x="12532" y="9884"/>
                  </a:lnTo>
                  <a:lnTo>
                    <a:pt x="12414" y="10267"/>
                  </a:lnTo>
                  <a:lnTo>
                    <a:pt x="12238" y="10620"/>
                  </a:lnTo>
                  <a:lnTo>
                    <a:pt x="12032" y="10972"/>
                  </a:lnTo>
                  <a:lnTo>
                    <a:pt x="11796" y="11296"/>
                  </a:lnTo>
                  <a:lnTo>
                    <a:pt x="11502" y="11561"/>
                  </a:lnTo>
                  <a:lnTo>
                    <a:pt x="11237" y="11826"/>
                  </a:lnTo>
                  <a:lnTo>
                    <a:pt x="10914" y="12061"/>
                  </a:lnTo>
                  <a:lnTo>
                    <a:pt x="10561" y="12267"/>
                  </a:lnTo>
                  <a:lnTo>
                    <a:pt x="10208" y="12443"/>
                  </a:lnTo>
                  <a:lnTo>
                    <a:pt x="9855" y="12561"/>
                  </a:lnTo>
                  <a:lnTo>
                    <a:pt x="9472" y="12679"/>
                  </a:lnTo>
                  <a:lnTo>
                    <a:pt x="9061" y="12737"/>
                  </a:lnTo>
                  <a:lnTo>
                    <a:pt x="8266" y="12737"/>
                  </a:lnTo>
                  <a:lnTo>
                    <a:pt x="7854" y="12679"/>
                  </a:lnTo>
                  <a:lnTo>
                    <a:pt x="7443" y="12561"/>
                  </a:lnTo>
                  <a:lnTo>
                    <a:pt x="7060" y="12414"/>
                  </a:lnTo>
                  <a:lnTo>
                    <a:pt x="6707" y="12237"/>
                  </a:lnTo>
                  <a:lnTo>
                    <a:pt x="6354" y="12031"/>
                  </a:lnTo>
                  <a:lnTo>
                    <a:pt x="6031" y="11796"/>
                  </a:lnTo>
                  <a:lnTo>
                    <a:pt x="5737" y="11531"/>
                  </a:lnTo>
                  <a:lnTo>
                    <a:pt x="5501" y="11237"/>
                  </a:lnTo>
                  <a:lnTo>
                    <a:pt x="5266" y="10914"/>
                  </a:lnTo>
                  <a:lnTo>
                    <a:pt x="5060" y="10590"/>
                  </a:lnTo>
                  <a:lnTo>
                    <a:pt x="4883" y="10237"/>
                  </a:lnTo>
                  <a:lnTo>
                    <a:pt x="4766" y="9855"/>
                  </a:lnTo>
                  <a:lnTo>
                    <a:pt x="4648" y="9472"/>
                  </a:lnTo>
                  <a:lnTo>
                    <a:pt x="4589" y="9090"/>
                  </a:lnTo>
                  <a:lnTo>
                    <a:pt x="4560" y="8678"/>
                  </a:lnTo>
                  <a:lnTo>
                    <a:pt x="4589" y="8266"/>
                  </a:lnTo>
                  <a:lnTo>
                    <a:pt x="4648" y="7854"/>
                  </a:lnTo>
                  <a:lnTo>
                    <a:pt x="4766" y="7472"/>
                  </a:lnTo>
                  <a:lnTo>
                    <a:pt x="4883" y="7090"/>
                  </a:lnTo>
                  <a:lnTo>
                    <a:pt x="5060" y="6707"/>
                  </a:lnTo>
                  <a:lnTo>
                    <a:pt x="5295" y="6384"/>
                  </a:lnTo>
                  <a:lnTo>
                    <a:pt x="5531" y="6060"/>
                  </a:lnTo>
                  <a:lnTo>
                    <a:pt x="5795" y="5766"/>
                  </a:lnTo>
                  <a:lnTo>
                    <a:pt x="6090" y="5501"/>
                  </a:lnTo>
                  <a:lnTo>
                    <a:pt x="6384" y="5266"/>
                  </a:lnTo>
                  <a:lnTo>
                    <a:pt x="6737" y="5060"/>
                  </a:lnTo>
                  <a:lnTo>
                    <a:pt x="7090" y="4913"/>
                  </a:lnTo>
                  <a:lnTo>
                    <a:pt x="7443" y="4766"/>
                  </a:lnTo>
                  <a:lnTo>
                    <a:pt x="7825" y="4677"/>
                  </a:lnTo>
                  <a:lnTo>
                    <a:pt x="8237" y="4619"/>
                  </a:lnTo>
                  <a:lnTo>
                    <a:pt x="8619" y="4589"/>
                  </a:lnTo>
                  <a:close/>
                  <a:moveTo>
                    <a:pt x="8619" y="0"/>
                  </a:moveTo>
                  <a:lnTo>
                    <a:pt x="8178" y="30"/>
                  </a:lnTo>
                  <a:lnTo>
                    <a:pt x="7766" y="59"/>
                  </a:lnTo>
                  <a:lnTo>
                    <a:pt x="7325" y="118"/>
                  </a:lnTo>
                  <a:lnTo>
                    <a:pt x="6913" y="177"/>
                  </a:lnTo>
                  <a:lnTo>
                    <a:pt x="6501" y="265"/>
                  </a:lnTo>
                  <a:lnTo>
                    <a:pt x="6119" y="383"/>
                  </a:lnTo>
                  <a:lnTo>
                    <a:pt x="5707" y="530"/>
                  </a:lnTo>
                  <a:lnTo>
                    <a:pt x="5325" y="677"/>
                  </a:lnTo>
                  <a:lnTo>
                    <a:pt x="4942" y="853"/>
                  </a:lnTo>
                  <a:lnTo>
                    <a:pt x="4560" y="1030"/>
                  </a:lnTo>
                  <a:lnTo>
                    <a:pt x="4207" y="1236"/>
                  </a:lnTo>
                  <a:lnTo>
                    <a:pt x="3854" y="1471"/>
                  </a:lnTo>
                  <a:lnTo>
                    <a:pt x="3501" y="1706"/>
                  </a:lnTo>
                  <a:lnTo>
                    <a:pt x="3177" y="1942"/>
                  </a:lnTo>
                  <a:lnTo>
                    <a:pt x="2883" y="2206"/>
                  </a:lnTo>
                  <a:lnTo>
                    <a:pt x="2560" y="2501"/>
                  </a:lnTo>
                  <a:lnTo>
                    <a:pt x="2265" y="2795"/>
                  </a:lnTo>
                  <a:lnTo>
                    <a:pt x="2001" y="3118"/>
                  </a:lnTo>
                  <a:lnTo>
                    <a:pt x="1736" y="3442"/>
                  </a:lnTo>
                  <a:lnTo>
                    <a:pt x="1501" y="3795"/>
                  </a:lnTo>
                  <a:lnTo>
                    <a:pt x="1265" y="4148"/>
                  </a:lnTo>
                  <a:lnTo>
                    <a:pt x="1059" y="4501"/>
                  </a:lnTo>
                  <a:lnTo>
                    <a:pt x="853" y="4883"/>
                  </a:lnTo>
                  <a:lnTo>
                    <a:pt x="677" y="5295"/>
                  </a:lnTo>
                  <a:lnTo>
                    <a:pt x="530" y="5678"/>
                  </a:lnTo>
                  <a:lnTo>
                    <a:pt x="383" y="6089"/>
                  </a:lnTo>
                  <a:lnTo>
                    <a:pt x="265" y="6531"/>
                  </a:lnTo>
                  <a:lnTo>
                    <a:pt x="147" y="6972"/>
                  </a:lnTo>
                  <a:lnTo>
                    <a:pt x="89" y="7413"/>
                  </a:lnTo>
                  <a:lnTo>
                    <a:pt x="30" y="7825"/>
                  </a:lnTo>
                  <a:lnTo>
                    <a:pt x="0" y="8266"/>
                  </a:lnTo>
                  <a:lnTo>
                    <a:pt x="0" y="8707"/>
                  </a:lnTo>
                  <a:lnTo>
                    <a:pt x="0" y="9149"/>
                  </a:lnTo>
                  <a:lnTo>
                    <a:pt x="30" y="9561"/>
                  </a:lnTo>
                  <a:lnTo>
                    <a:pt x="89" y="9972"/>
                  </a:lnTo>
                  <a:lnTo>
                    <a:pt x="177" y="10414"/>
                  </a:lnTo>
                  <a:lnTo>
                    <a:pt x="265" y="10796"/>
                  </a:lnTo>
                  <a:lnTo>
                    <a:pt x="383" y="11208"/>
                  </a:lnTo>
                  <a:lnTo>
                    <a:pt x="500" y="11620"/>
                  </a:lnTo>
                  <a:lnTo>
                    <a:pt x="647" y="12002"/>
                  </a:lnTo>
                  <a:lnTo>
                    <a:pt x="824" y="12384"/>
                  </a:lnTo>
                  <a:lnTo>
                    <a:pt x="1000" y="12737"/>
                  </a:lnTo>
                  <a:lnTo>
                    <a:pt x="1206" y="13120"/>
                  </a:lnTo>
                  <a:lnTo>
                    <a:pt x="1442" y="13473"/>
                  </a:lnTo>
                  <a:lnTo>
                    <a:pt x="1677" y="13796"/>
                  </a:lnTo>
                  <a:lnTo>
                    <a:pt x="1942" y="14120"/>
                  </a:lnTo>
                  <a:lnTo>
                    <a:pt x="2207" y="14444"/>
                  </a:lnTo>
                  <a:lnTo>
                    <a:pt x="2501" y="14767"/>
                  </a:lnTo>
                  <a:lnTo>
                    <a:pt x="2795" y="15032"/>
                  </a:lnTo>
                  <a:lnTo>
                    <a:pt x="3089" y="15326"/>
                  </a:lnTo>
                  <a:lnTo>
                    <a:pt x="3442" y="15591"/>
                  </a:lnTo>
                  <a:lnTo>
                    <a:pt x="3766" y="15826"/>
                  </a:lnTo>
                  <a:lnTo>
                    <a:pt x="4119" y="16062"/>
                  </a:lnTo>
                  <a:lnTo>
                    <a:pt x="4501" y="16267"/>
                  </a:lnTo>
                  <a:lnTo>
                    <a:pt x="4883" y="16473"/>
                  </a:lnTo>
                  <a:lnTo>
                    <a:pt x="5266" y="16650"/>
                  </a:lnTo>
                  <a:lnTo>
                    <a:pt x="5678" y="16797"/>
                  </a:lnTo>
                  <a:lnTo>
                    <a:pt x="6090" y="16944"/>
                  </a:lnTo>
                  <a:lnTo>
                    <a:pt x="6501" y="17062"/>
                  </a:lnTo>
                  <a:lnTo>
                    <a:pt x="6943" y="17150"/>
                  </a:lnTo>
                  <a:lnTo>
                    <a:pt x="7384" y="17238"/>
                  </a:lnTo>
                  <a:lnTo>
                    <a:pt x="7825" y="17297"/>
                  </a:lnTo>
                  <a:lnTo>
                    <a:pt x="8266" y="17326"/>
                  </a:lnTo>
                  <a:lnTo>
                    <a:pt x="9119" y="17326"/>
                  </a:lnTo>
                  <a:lnTo>
                    <a:pt x="9531" y="17297"/>
                  </a:lnTo>
                  <a:lnTo>
                    <a:pt x="9972" y="17238"/>
                  </a:lnTo>
                  <a:lnTo>
                    <a:pt x="10384" y="17150"/>
                  </a:lnTo>
                  <a:lnTo>
                    <a:pt x="10796" y="17062"/>
                  </a:lnTo>
                  <a:lnTo>
                    <a:pt x="11208" y="16944"/>
                  </a:lnTo>
                  <a:lnTo>
                    <a:pt x="11590" y="16826"/>
                  </a:lnTo>
                  <a:lnTo>
                    <a:pt x="11973" y="16679"/>
                  </a:lnTo>
                  <a:lnTo>
                    <a:pt x="12355" y="16503"/>
                  </a:lnTo>
                  <a:lnTo>
                    <a:pt x="12738" y="16297"/>
                  </a:lnTo>
                  <a:lnTo>
                    <a:pt x="13091" y="16091"/>
                  </a:lnTo>
                  <a:lnTo>
                    <a:pt x="13444" y="15885"/>
                  </a:lnTo>
                  <a:lnTo>
                    <a:pt x="13797" y="15650"/>
                  </a:lnTo>
                  <a:lnTo>
                    <a:pt x="14120" y="15385"/>
                  </a:lnTo>
                  <a:lnTo>
                    <a:pt x="14444" y="15120"/>
                  </a:lnTo>
                  <a:lnTo>
                    <a:pt x="14738" y="14826"/>
                  </a:lnTo>
                  <a:lnTo>
                    <a:pt x="15032" y="14532"/>
                  </a:lnTo>
                  <a:lnTo>
                    <a:pt x="15297" y="14208"/>
                  </a:lnTo>
                  <a:lnTo>
                    <a:pt x="15562" y="13885"/>
                  </a:lnTo>
                  <a:lnTo>
                    <a:pt x="15797" y="13561"/>
                  </a:lnTo>
                  <a:lnTo>
                    <a:pt x="16032" y="13208"/>
                  </a:lnTo>
                  <a:lnTo>
                    <a:pt x="16238" y="12826"/>
                  </a:lnTo>
                  <a:lnTo>
                    <a:pt x="16444" y="12443"/>
                  </a:lnTo>
                  <a:lnTo>
                    <a:pt x="16621" y="12061"/>
                  </a:lnTo>
                  <a:lnTo>
                    <a:pt x="16797" y="11649"/>
                  </a:lnTo>
                  <a:lnTo>
                    <a:pt x="16915" y="11237"/>
                  </a:lnTo>
                  <a:lnTo>
                    <a:pt x="17032" y="10825"/>
                  </a:lnTo>
                  <a:lnTo>
                    <a:pt x="17150" y="10384"/>
                  </a:lnTo>
                  <a:lnTo>
                    <a:pt x="17209" y="9943"/>
                  </a:lnTo>
                  <a:lnTo>
                    <a:pt x="17268" y="9502"/>
                  </a:lnTo>
                  <a:lnTo>
                    <a:pt x="17297" y="9060"/>
                  </a:lnTo>
                  <a:lnTo>
                    <a:pt x="17327" y="8619"/>
                  </a:lnTo>
                  <a:lnTo>
                    <a:pt x="17297" y="8207"/>
                  </a:lnTo>
                  <a:lnTo>
                    <a:pt x="17268" y="7766"/>
                  </a:lnTo>
                  <a:lnTo>
                    <a:pt x="17209" y="7354"/>
                  </a:lnTo>
                  <a:lnTo>
                    <a:pt x="17150" y="6942"/>
                  </a:lnTo>
                  <a:lnTo>
                    <a:pt x="17032" y="6531"/>
                  </a:lnTo>
                  <a:lnTo>
                    <a:pt x="16944" y="6119"/>
                  </a:lnTo>
                  <a:lnTo>
                    <a:pt x="16797" y="5736"/>
                  </a:lnTo>
                  <a:lnTo>
                    <a:pt x="16650" y="5325"/>
                  </a:lnTo>
                  <a:lnTo>
                    <a:pt x="16473" y="4972"/>
                  </a:lnTo>
                  <a:lnTo>
                    <a:pt x="16297" y="4589"/>
                  </a:lnTo>
                  <a:lnTo>
                    <a:pt x="16091" y="4236"/>
                  </a:lnTo>
                  <a:lnTo>
                    <a:pt x="15856" y="3883"/>
                  </a:lnTo>
                  <a:lnTo>
                    <a:pt x="15620" y="3530"/>
                  </a:lnTo>
                  <a:lnTo>
                    <a:pt x="15385" y="3207"/>
                  </a:lnTo>
                  <a:lnTo>
                    <a:pt x="15091" y="2883"/>
                  </a:lnTo>
                  <a:lnTo>
                    <a:pt x="14826" y="2589"/>
                  </a:lnTo>
                  <a:lnTo>
                    <a:pt x="14503" y="2295"/>
                  </a:lnTo>
                  <a:lnTo>
                    <a:pt x="14208" y="2030"/>
                  </a:lnTo>
                  <a:lnTo>
                    <a:pt x="13885" y="1765"/>
                  </a:lnTo>
                  <a:lnTo>
                    <a:pt x="13532" y="1500"/>
                  </a:lnTo>
                  <a:lnTo>
                    <a:pt x="13179" y="1295"/>
                  </a:lnTo>
                  <a:lnTo>
                    <a:pt x="12796" y="1059"/>
                  </a:lnTo>
                  <a:lnTo>
                    <a:pt x="12414" y="883"/>
                  </a:lnTo>
                  <a:lnTo>
                    <a:pt x="12032" y="706"/>
                  </a:lnTo>
                  <a:lnTo>
                    <a:pt x="11620" y="530"/>
                  </a:lnTo>
                  <a:lnTo>
                    <a:pt x="11208" y="383"/>
                  </a:lnTo>
                  <a:lnTo>
                    <a:pt x="10796" y="265"/>
                  </a:lnTo>
                  <a:lnTo>
                    <a:pt x="10355" y="177"/>
                  </a:lnTo>
                  <a:lnTo>
                    <a:pt x="9914" y="88"/>
                  </a:lnTo>
                  <a:lnTo>
                    <a:pt x="9472" y="59"/>
                  </a:lnTo>
                  <a:lnTo>
                    <a:pt x="9061" y="30"/>
                  </a:lnTo>
                  <a:lnTo>
                    <a:pt x="8619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510225" y="1488150"/>
              <a:ext cx="1253150" cy="1253900"/>
            </a:xfrm>
            <a:custGeom>
              <a:avLst/>
              <a:gdLst/>
              <a:ahLst/>
              <a:cxnLst/>
              <a:rect l="l" t="t" r="r" b="b"/>
              <a:pathLst>
                <a:path w="50126" h="50156" extrusionOk="0">
                  <a:moveTo>
                    <a:pt x="24974" y="4678"/>
                  </a:moveTo>
                  <a:lnTo>
                    <a:pt x="26004" y="4708"/>
                  </a:lnTo>
                  <a:lnTo>
                    <a:pt x="27034" y="4796"/>
                  </a:lnTo>
                  <a:lnTo>
                    <a:pt x="28063" y="4913"/>
                  </a:lnTo>
                  <a:lnTo>
                    <a:pt x="29093" y="5090"/>
                  </a:lnTo>
                  <a:lnTo>
                    <a:pt x="30122" y="5325"/>
                  </a:lnTo>
                  <a:lnTo>
                    <a:pt x="31122" y="5590"/>
                  </a:lnTo>
                  <a:lnTo>
                    <a:pt x="32093" y="5943"/>
                  </a:lnTo>
                  <a:lnTo>
                    <a:pt x="33035" y="6296"/>
                  </a:lnTo>
                  <a:lnTo>
                    <a:pt x="33946" y="6737"/>
                  </a:lnTo>
                  <a:lnTo>
                    <a:pt x="34858" y="7179"/>
                  </a:lnTo>
                  <a:lnTo>
                    <a:pt x="35711" y="7679"/>
                  </a:lnTo>
                  <a:lnTo>
                    <a:pt x="36565" y="8238"/>
                  </a:lnTo>
                  <a:lnTo>
                    <a:pt x="37359" y="8796"/>
                  </a:lnTo>
                  <a:lnTo>
                    <a:pt x="38124" y="9414"/>
                  </a:lnTo>
                  <a:lnTo>
                    <a:pt x="38888" y="10061"/>
                  </a:lnTo>
                  <a:lnTo>
                    <a:pt x="39594" y="10767"/>
                  </a:lnTo>
                  <a:lnTo>
                    <a:pt x="40242" y="11473"/>
                  </a:lnTo>
                  <a:lnTo>
                    <a:pt x="40889" y="12209"/>
                  </a:lnTo>
                  <a:lnTo>
                    <a:pt x="41477" y="13003"/>
                  </a:lnTo>
                  <a:lnTo>
                    <a:pt x="42036" y="13797"/>
                  </a:lnTo>
                  <a:lnTo>
                    <a:pt x="42565" y="14621"/>
                  </a:lnTo>
                  <a:lnTo>
                    <a:pt x="43066" y="15474"/>
                  </a:lnTo>
                  <a:lnTo>
                    <a:pt x="43507" y="16356"/>
                  </a:lnTo>
                  <a:lnTo>
                    <a:pt x="43889" y="17239"/>
                  </a:lnTo>
                  <a:lnTo>
                    <a:pt x="44242" y="18151"/>
                  </a:lnTo>
                  <a:lnTo>
                    <a:pt x="44566" y="19092"/>
                  </a:lnTo>
                  <a:lnTo>
                    <a:pt x="44830" y="20033"/>
                  </a:lnTo>
                  <a:lnTo>
                    <a:pt x="45066" y="21004"/>
                  </a:lnTo>
                  <a:lnTo>
                    <a:pt x="45242" y="21975"/>
                  </a:lnTo>
                  <a:lnTo>
                    <a:pt x="45360" y="22975"/>
                  </a:lnTo>
                  <a:lnTo>
                    <a:pt x="45448" y="23975"/>
                  </a:lnTo>
                  <a:lnTo>
                    <a:pt x="45478" y="25005"/>
                  </a:lnTo>
                  <a:lnTo>
                    <a:pt x="45448" y="26005"/>
                  </a:lnTo>
                  <a:lnTo>
                    <a:pt x="45360" y="27035"/>
                  </a:lnTo>
                  <a:lnTo>
                    <a:pt x="45242" y="28064"/>
                  </a:lnTo>
                  <a:lnTo>
                    <a:pt x="45066" y="29094"/>
                  </a:lnTo>
                  <a:lnTo>
                    <a:pt x="44830" y="30123"/>
                  </a:lnTo>
                  <a:lnTo>
                    <a:pt x="44536" y="31123"/>
                  </a:lnTo>
                  <a:lnTo>
                    <a:pt x="44213" y="32094"/>
                  </a:lnTo>
                  <a:lnTo>
                    <a:pt x="43830" y="33065"/>
                  </a:lnTo>
                  <a:lnTo>
                    <a:pt x="43419" y="33977"/>
                  </a:lnTo>
                  <a:lnTo>
                    <a:pt x="42977" y="34859"/>
                  </a:lnTo>
                  <a:lnTo>
                    <a:pt x="42477" y="35742"/>
                  </a:lnTo>
                  <a:lnTo>
                    <a:pt x="41918" y="36565"/>
                  </a:lnTo>
                  <a:lnTo>
                    <a:pt x="41330" y="37389"/>
                  </a:lnTo>
                  <a:lnTo>
                    <a:pt x="40742" y="38154"/>
                  </a:lnTo>
                  <a:lnTo>
                    <a:pt x="40065" y="38889"/>
                  </a:lnTo>
                  <a:lnTo>
                    <a:pt x="39388" y="39595"/>
                  </a:lnTo>
                  <a:lnTo>
                    <a:pt x="38682" y="40272"/>
                  </a:lnTo>
                  <a:lnTo>
                    <a:pt x="37947" y="40919"/>
                  </a:lnTo>
                  <a:lnTo>
                    <a:pt x="37153" y="41507"/>
                  </a:lnTo>
                  <a:lnTo>
                    <a:pt x="36359" y="42066"/>
                  </a:lnTo>
                  <a:lnTo>
                    <a:pt x="35535" y="42596"/>
                  </a:lnTo>
                  <a:lnTo>
                    <a:pt x="34682" y="43066"/>
                  </a:lnTo>
                  <a:lnTo>
                    <a:pt x="33799" y="43508"/>
                  </a:lnTo>
                  <a:lnTo>
                    <a:pt x="32917" y="43919"/>
                  </a:lnTo>
                  <a:lnTo>
                    <a:pt x="32005" y="44272"/>
                  </a:lnTo>
                  <a:lnTo>
                    <a:pt x="31064" y="44596"/>
                  </a:lnTo>
                  <a:lnTo>
                    <a:pt x="30093" y="44861"/>
                  </a:lnTo>
                  <a:lnTo>
                    <a:pt x="29152" y="45067"/>
                  </a:lnTo>
                  <a:lnTo>
                    <a:pt x="28151" y="45243"/>
                  </a:lnTo>
                  <a:lnTo>
                    <a:pt x="27181" y="45390"/>
                  </a:lnTo>
                  <a:lnTo>
                    <a:pt x="26151" y="45449"/>
                  </a:lnTo>
                  <a:lnTo>
                    <a:pt x="25151" y="45478"/>
                  </a:lnTo>
                  <a:lnTo>
                    <a:pt x="24121" y="45449"/>
                  </a:lnTo>
                  <a:lnTo>
                    <a:pt x="23121" y="45390"/>
                  </a:lnTo>
                  <a:lnTo>
                    <a:pt x="22062" y="45273"/>
                  </a:lnTo>
                  <a:lnTo>
                    <a:pt x="21033" y="45067"/>
                  </a:lnTo>
                  <a:lnTo>
                    <a:pt x="20033" y="44861"/>
                  </a:lnTo>
                  <a:lnTo>
                    <a:pt x="19032" y="44567"/>
                  </a:lnTo>
                  <a:lnTo>
                    <a:pt x="18032" y="44243"/>
                  </a:lnTo>
                  <a:lnTo>
                    <a:pt x="17091" y="43861"/>
                  </a:lnTo>
                  <a:lnTo>
                    <a:pt x="16179" y="43449"/>
                  </a:lnTo>
                  <a:lnTo>
                    <a:pt x="15267" y="42978"/>
                  </a:lnTo>
                  <a:lnTo>
                    <a:pt x="14414" y="42478"/>
                  </a:lnTo>
                  <a:lnTo>
                    <a:pt x="13561" y="41949"/>
                  </a:lnTo>
                  <a:lnTo>
                    <a:pt x="12767" y="41360"/>
                  </a:lnTo>
                  <a:lnTo>
                    <a:pt x="12002" y="40742"/>
                  </a:lnTo>
                  <a:lnTo>
                    <a:pt x="11266" y="40095"/>
                  </a:lnTo>
                  <a:lnTo>
                    <a:pt x="10560" y="39419"/>
                  </a:lnTo>
                  <a:lnTo>
                    <a:pt x="9884" y="38713"/>
                  </a:lnTo>
                  <a:lnTo>
                    <a:pt x="9237" y="37948"/>
                  </a:lnTo>
                  <a:lnTo>
                    <a:pt x="8648" y="37183"/>
                  </a:lnTo>
                  <a:lnTo>
                    <a:pt x="8090" y="36389"/>
                  </a:lnTo>
                  <a:lnTo>
                    <a:pt x="7560" y="35536"/>
                  </a:lnTo>
                  <a:lnTo>
                    <a:pt x="7089" y="34712"/>
                  </a:lnTo>
                  <a:lnTo>
                    <a:pt x="6648" y="33830"/>
                  </a:lnTo>
                  <a:lnTo>
                    <a:pt x="6236" y="32918"/>
                  </a:lnTo>
                  <a:lnTo>
                    <a:pt x="5883" y="32006"/>
                  </a:lnTo>
                  <a:lnTo>
                    <a:pt x="5560" y="31065"/>
                  </a:lnTo>
                  <a:lnTo>
                    <a:pt x="5295" y="30123"/>
                  </a:lnTo>
                  <a:lnTo>
                    <a:pt x="5089" y="29152"/>
                  </a:lnTo>
                  <a:lnTo>
                    <a:pt x="4913" y="28182"/>
                  </a:lnTo>
                  <a:lnTo>
                    <a:pt x="4765" y="27182"/>
                  </a:lnTo>
                  <a:lnTo>
                    <a:pt x="4707" y="26181"/>
                  </a:lnTo>
                  <a:lnTo>
                    <a:pt x="4677" y="25181"/>
                  </a:lnTo>
                  <a:lnTo>
                    <a:pt x="4677" y="24152"/>
                  </a:lnTo>
                  <a:lnTo>
                    <a:pt x="4765" y="23122"/>
                  </a:lnTo>
                  <a:lnTo>
                    <a:pt x="4883" y="22093"/>
                  </a:lnTo>
                  <a:lnTo>
                    <a:pt x="5060" y="21063"/>
                  </a:lnTo>
                  <a:lnTo>
                    <a:pt x="5295" y="20033"/>
                  </a:lnTo>
                  <a:lnTo>
                    <a:pt x="5589" y="19033"/>
                  </a:lnTo>
                  <a:lnTo>
                    <a:pt x="5913" y="18063"/>
                  </a:lnTo>
                  <a:lnTo>
                    <a:pt x="6295" y="17121"/>
                  </a:lnTo>
                  <a:lnTo>
                    <a:pt x="6707" y="16180"/>
                  </a:lnTo>
                  <a:lnTo>
                    <a:pt x="7178" y="15297"/>
                  </a:lnTo>
                  <a:lnTo>
                    <a:pt x="7678" y="14444"/>
                  </a:lnTo>
                  <a:lnTo>
                    <a:pt x="8207" y="13591"/>
                  </a:lnTo>
                  <a:lnTo>
                    <a:pt x="8796" y="12797"/>
                  </a:lnTo>
                  <a:lnTo>
                    <a:pt x="9413" y="12003"/>
                  </a:lnTo>
                  <a:lnTo>
                    <a:pt x="10060" y="11267"/>
                  </a:lnTo>
                  <a:lnTo>
                    <a:pt x="10737" y="10561"/>
                  </a:lnTo>
                  <a:lnTo>
                    <a:pt x="11443" y="9885"/>
                  </a:lnTo>
                  <a:lnTo>
                    <a:pt x="12208" y="9267"/>
                  </a:lnTo>
                  <a:lnTo>
                    <a:pt x="12973" y="8649"/>
                  </a:lnTo>
                  <a:lnTo>
                    <a:pt x="13767" y="8090"/>
                  </a:lnTo>
                  <a:lnTo>
                    <a:pt x="14591" y="7590"/>
                  </a:lnTo>
                  <a:lnTo>
                    <a:pt x="15444" y="7090"/>
                  </a:lnTo>
                  <a:lnTo>
                    <a:pt x="16326" y="6649"/>
                  </a:lnTo>
                  <a:lnTo>
                    <a:pt x="17209" y="6267"/>
                  </a:lnTo>
                  <a:lnTo>
                    <a:pt x="18150" y="5884"/>
                  </a:lnTo>
                  <a:lnTo>
                    <a:pt x="19062" y="5590"/>
                  </a:lnTo>
                  <a:lnTo>
                    <a:pt x="20033" y="5325"/>
                  </a:lnTo>
                  <a:lnTo>
                    <a:pt x="21003" y="5090"/>
                  </a:lnTo>
                  <a:lnTo>
                    <a:pt x="21974" y="4913"/>
                  </a:lnTo>
                  <a:lnTo>
                    <a:pt x="22974" y="4796"/>
                  </a:lnTo>
                  <a:lnTo>
                    <a:pt x="23974" y="4708"/>
                  </a:lnTo>
                  <a:lnTo>
                    <a:pt x="24974" y="4678"/>
                  </a:lnTo>
                  <a:close/>
                  <a:moveTo>
                    <a:pt x="24945" y="1"/>
                  </a:moveTo>
                  <a:lnTo>
                    <a:pt x="23710" y="30"/>
                  </a:lnTo>
                  <a:lnTo>
                    <a:pt x="22474" y="148"/>
                  </a:lnTo>
                  <a:lnTo>
                    <a:pt x="21268" y="295"/>
                  </a:lnTo>
                  <a:lnTo>
                    <a:pt x="20062" y="501"/>
                  </a:lnTo>
                  <a:lnTo>
                    <a:pt x="18856" y="795"/>
                  </a:lnTo>
                  <a:lnTo>
                    <a:pt x="17709" y="1119"/>
                  </a:lnTo>
                  <a:lnTo>
                    <a:pt x="16561" y="1501"/>
                  </a:lnTo>
                  <a:lnTo>
                    <a:pt x="15414" y="1942"/>
                  </a:lnTo>
                  <a:lnTo>
                    <a:pt x="14326" y="2443"/>
                  </a:lnTo>
                  <a:lnTo>
                    <a:pt x="13237" y="2972"/>
                  </a:lnTo>
                  <a:lnTo>
                    <a:pt x="12208" y="3560"/>
                  </a:lnTo>
                  <a:lnTo>
                    <a:pt x="11178" y="4208"/>
                  </a:lnTo>
                  <a:lnTo>
                    <a:pt x="10207" y="4884"/>
                  </a:lnTo>
                  <a:lnTo>
                    <a:pt x="9237" y="5649"/>
                  </a:lnTo>
                  <a:lnTo>
                    <a:pt x="8325" y="6414"/>
                  </a:lnTo>
                  <a:lnTo>
                    <a:pt x="7442" y="7237"/>
                  </a:lnTo>
                  <a:lnTo>
                    <a:pt x="6619" y="8120"/>
                  </a:lnTo>
                  <a:lnTo>
                    <a:pt x="5824" y="9032"/>
                  </a:lnTo>
                  <a:lnTo>
                    <a:pt x="5060" y="9973"/>
                  </a:lnTo>
                  <a:lnTo>
                    <a:pt x="4354" y="10973"/>
                  </a:lnTo>
                  <a:lnTo>
                    <a:pt x="3677" y="12003"/>
                  </a:lnTo>
                  <a:lnTo>
                    <a:pt x="3059" y="13062"/>
                  </a:lnTo>
                  <a:lnTo>
                    <a:pt x="2500" y="14150"/>
                  </a:lnTo>
                  <a:lnTo>
                    <a:pt x="1971" y="15297"/>
                  </a:lnTo>
                  <a:lnTo>
                    <a:pt x="1530" y="16445"/>
                  </a:lnTo>
                  <a:lnTo>
                    <a:pt x="1118" y="17651"/>
                  </a:lnTo>
                  <a:lnTo>
                    <a:pt x="765" y="18886"/>
                  </a:lnTo>
                  <a:lnTo>
                    <a:pt x="500" y="20151"/>
                  </a:lnTo>
                  <a:lnTo>
                    <a:pt x="265" y="21416"/>
                  </a:lnTo>
                  <a:lnTo>
                    <a:pt x="118" y="22681"/>
                  </a:lnTo>
                  <a:lnTo>
                    <a:pt x="29" y="23946"/>
                  </a:lnTo>
                  <a:lnTo>
                    <a:pt x="0" y="25181"/>
                  </a:lnTo>
                  <a:lnTo>
                    <a:pt x="29" y="26446"/>
                  </a:lnTo>
                  <a:lnTo>
                    <a:pt x="118" y="27682"/>
                  </a:lnTo>
                  <a:lnTo>
                    <a:pt x="265" y="28888"/>
                  </a:lnTo>
                  <a:lnTo>
                    <a:pt x="500" y="30094"/>
                  </a:lnTo>
                  <a:lnTo>
                    <a:pt x="765" y="31270"/>
                  </a:lnTo>
                  <a:lnTo>
                    <a:pt x="1088" y="32447"/>
                  </a:lnTo>
                  <a:lnTo>
                    <a:pt x="1471" y="33594"/>
                  </a:lnTo>
                  <a:lnTo>
                    <a:pt x="1912" y="34712"/>
                  </a:lnTo>
                  <a:lnTo>
                    <a:pt x="2412" y="35830"/>
                  </a:lnTo>
                  <a:lnTo>
                    <a:pt x="2942" y="36889"/>
                  </a:lnTo>
                  <a:lnTo>
                    <a:pt x="3559" y="37948"/>
                  </a:lnTo>
                  <a:lnTo>
                    <a:pt x="4177" y="38977"/>
                  </a:lnTo>
                  <a:lnTo>
                    <a:pt x="4883" y="39948"/>
                  </a:lnTo>
                  <a:lnTo>
                    <a:pt x="5619" y="40890"/>
                  </a:lnTo>
                  <a:lnTo>
                    <a:pt x="6383" y="41831"/>
                  </a:lnTo>
                  <a:lnTo>
                    <a:pt x="7236" y="42713"/>
                  </a:lnTo>
                  <a:lnTo>
                    <a:pt x="8090" y="43537"/>
                  </a:lnTo>
                  <a:lnTo>
                    <a:pt x="9001" y="44331"/>
                  </a:lnTo>
                  <a:lnTo>
                    <a:pt x="9943" y="45096"/>
                  </a:lnTo>
                  <a:lnTo>
                    <a:pt x="10943" y="45802"/>
                  </a:lnTo>
                  <a:lnTo>
                    <a:pt x="11972" y="46479"/>
                  </a:lnTo>
                  <a:lnTo>
                    <a:pt x="13031" y="47096"/>
                  </a:lnTo>
                  <a:lnTo>
                    <a:pt x="14120" y="47655"/>
                  </a:lnTo>
                  <a:lnTo>
                    <a:pt x="15267" y="48155"/>
                  </a:lnTo>
                  <a:lnTo>
                    <a:pt x="16444" y="48626"/>
                  </a:lnTo>
                  <a:lnTo>
                    <a:pt x="17620" y="49038"/>
                  </a:lnTo>
                  <a:lnTo>
                    <a:pt x="18856" y="49361"/>
                  </a:lnTo>
                  <a:lnTo>
                    <a:pt x="20121" y="49656"/>
                  </a:lnTo>
                  <a:lnTo>
                    <a:pt x="21386" y="49891"/>
                  </a:lnTo>
                  <a:lnTo>
                    <a:pt x="22651" y="50038"/>
                  </a:lnTo>
                  <a:lnTo>
                    <a:pt x="23915" y="50126"/>
                  </a:lnTo>
                  <a:lnTo>
                    <a:pt x="25180" y="50156"/>
                  </a:lnTo>
                  <a:lnTo>
                    <a:pt x="26416" y="50126"/>
                  </a:lnTo>
                  <a:lnTo>
                    <a:pt x="27651" y="50038"/>
                  </a:lnTo>
                  <a:lnTo>
                    <a:pt x="28857" y="49861"/>
                  </a:lnTo>
                  <a:lnTo>
                    <a:pt x="30064" y="49656"/>
                  </a:lnTo>
                  <a:lnTo>
                    <a:pt x="31270" y="49391"/>
                  </a:lnTo>
                  <a:lnTo>
                    <a:pt x="32417" y="49038"/>
                  </a:lnTo>
                  <a:lnTo>
                    <a:pt x="33593" y="48655"/>
                  </a:lnTo>
                  <a:lnTo>
                    <a:pt x="34711" y="48244"/>
                  </a:lnTo>
                  <a:lnTo>
                    <a:pt x="35800" y="47744"/>
                  </a:lnTo>
                  <a:lnTo>
                    <a:pt x="36888" y="47185"/>
                  </a:lnTo>
                  <a:lnTo>
                    <a:pt x="37918" y="46596"/>
                  </a:lnTo>
                  <a:lnTo>
                    <a:pt x="38947" y="45949"/>
                  </a:lnTo>
                  <a:lnTo>
                    <a:pt x="39918" y="45273"/>
                  </a:lnTo>
                  <a:lnTo>
                    <a:pt x="40889" y="44537"/>
                  </a:lnTo>
                  <a:lnTo>
                    <a:pt x="41801" y="43743"/>
                  </a:lnTo>
                  <a:lnTo>
                    <a:pt x="42683" y="42919"/>
                  </a:lnTo>
                  <a:lnTo>
                    <a:pt x="43507" y="42066"/>
                  </a:lnTo>
                  <a:lnTo>
                    <a:pt x="44330" y="41154"/>
                  </a:lnTo>
                  <a:lnTo>
                    <a:pt x="45066" y="40184"/>
                  </a:lnTo>
                  <a:lnTo>
                    <a:pt x="45772" y="39213"/>
                  </a:lnTo>
                  <a:lnTo>
                    <a:pt x="46448" y="38183"/>
                  </a:lnTo>
                  <a:lnTo>
                    <a:pt x="47066" y="37124"/>
                  </a:lnTo>
                  <a:lnTo>
                    <a:pt x="47625" y="36006"/>
                  </a:lnTo>
                  <a:lnTo>
                    <a:pt x="48155" y="34889"/>
                  </a:lnTo>
                  <a:lnTo>
                    <a:pt x="48596" y="33712"/>
                  </a:lnTo>
                  <a:lnTo>
                    <a:pt x="49008" y="32506"/>
                  </a:lnTo>
                  <a:lnTo>
                    <a:pt x="49361" y="31300"/>
                  </a:lnTo>
                  <a:lnTo>
                    <a:pt x="49655" y="30035"/>
                  </a:lnTo>
                  <a:lnTo>
                    <a:pt x="49861" y="28770"/>
                  </a:lnTo>
                  <a:lnTo>
                    <a:pt x="50008" y="27505"/>
                  </a:lnTo>
                  <a:lnTo>
                    <a:pt x="50125" y="26240"/>
                  </a:lnTo>
                  <a:lnTo>
                    <a:pt x="50125" y="24975"/>
                  </a:lnTo>
                  <a:lnTo>
                    <a:pt x="50096" y="23740"/>
                  </a:lnTo>
                  <a:lnTo>
                    <a:pt x="50008" y="22504"/>
                  </a:lnTo>
                  <a:lnTo>
                    <a:pt x="49861" y="21269"/>
                  </a:lnTo>
                  <a:lnTo>
                    <a:pt x="49625" y="20063"/>
                  </a:lnTo>
                  <a:lnTo>
                    <a:pt x="49361" y="18886"/>
                  </a:lnTo>
                  <a:lnTo>
                    <a:pt x="49037" y="17710"/>
                  </a:lnTo>
                  <a:lnTo>
                    <a:pt x="48655" y="16562"/>
                  </a:lnTo>
                  <a:lnTo>
                    <a:pt x="48213" y="15445"/>
                  </a:lnTo>
                  <a:lnTo>
                    <a:pt x="47713" y="14356"/>
                  </a:lnTo>
                  <a:lnTo>
                    <a:pt x="47184" y="13268"/>
                  </a:lnTo>
                  <a:lnTo>
                    <a:pt x="46595" y="12209"/>
                  </a:lnTo>
                  <a:lnTo>
                    <a:pt x="45948" y="11209"/>
                  </a:lnTo>
                  <a:lnTo>
                    <a:pt x="45242" y="10208"/>
                  </a:lnTo>
                  <a:lnTo>
                    <a:pt x="44507" y="9267"/>
                  </a:lnTo>
                  <a:lnTo>
                    <a:pt x="43742" y="8355"/>
                  </a:lnTo>
                  <a:lnTo>
                    <a:pt x="42918" y="7473"/>
                  </a:lnTo>
                  <a:lnTo>
                    <a:pt x="42036" y="6620"/>
                  </a:lnTo>
                  <a:lnTo>
                    <a:pt x="41124" y="5825"/>
                  </a:lnTo>
                  <a:lnTo>
                    <a:pt x="40183" y="5061"/>
                  </a:lnTo>
                  <a:lnTo>
                    <a:pt x="39183" y="4355"/>
                  </a:lnTo>
                  <a:lnTo>
                    <a:pt x="38153" y="3707"/>
                  </a:lnTo>
                  <a:lnTo>
                    <a:pt x="37094" y="3090"/>
                  </a:lnTo>
                  <a:lnTo>
                    <a:pt x="36006" y="2531"/>
                  </a:lnTo>
                  <a:lnTo>
                    <a:pt x="34858" y="2001"/>
                  </a:lnTo>
                  <a:lnTo>
                    <a:pt x="33711" y="1531"/>
                  </a:lnTo>
                  <a:lnTo>
                    <a:pt x="32505" y="1148"/>
                  </a:lnTo>
                  <a:lnTo>
                    <a:pt x="31270" y="795"/>
                  </a:lnTo>
                  <a:lnTo>
                    <a:pt x="30005" y="501"/>
                  </a:lnTo>
                  <a:lnTo>
                    <a:pt x="28740" y="295"/>
                  </a:lnTo>
                  <a:lnTo>
                    <a:pt x="27475" y="119"/>
                  </a:lnTo>
                  <a:lnTo>
                    <a:pt x="26210" y="30"/>
                  </a:lnTo>
                  <a:lnTo>
                    <a:pt x="24945" y="1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971325" y="1950000"/>
              <a:ext cx="330950" cy="330950"/>
            </a:xfrm>
            <a:custGeom>
              <a:avLst/>
              <a:gdLst/>
              <a:ahLst/>
              <a:cxnLst/>
              <a:rect l="l" t="t" r="r" b="b"/>
              <a:pathLst>
                <a:path w="13238" h="13238" extrusionOk="0">
                  <a:moveTo>
                    <a:pt x="6589" y="2530"/>
                  </a:moveTo>
                  <a:lnTo>
                    <a:pt x="7001" y="2560"/>
                  </a:lnTo>
                  <a:lnTo>
                    <a:pt x="7413" y="2618"/>
                  </a:lnTo>
                  <a:lnTo>
                    <a:pt x="7825" y="2707"/>
                  </a:lnTo>
                  <a:lnTo>
                    <a:pt x="8207" y="2854"/>
                  </a:lnTo>
                  <a:lnTo>
                    <a:pt x="8590" y="3030"/>
                  </a:lnTo>
                  <a:lnTo>
                    <a:pt x="8913" y="3236"/>
                  </a:lnTo>
                  <a:lnTo>
                    <a:pt x="9237" y="3471"/>
                  </a:lnTo>
                  <a:lnTo>
                    <a:pt x="9531" y="3736"/>
                  </a:lnTo>
                  <a:lnTo>
                    <a:pt x="9796" y="4030"/>
                  </a:lnTo>
                  <a:lnTo>
                    <a:pt x="10002" y="4354"/>
                  </a:lnTo>
                  <a:lnTo>
                    <a:pt x="10208" y="4678"/>
                  </a:lnTo>
                  <a:lnTo>
                    <a:pt x="10384" y="5031"/>
                  </a:lnTo>
                  <a:lnTo>
                    <a:pt x="10531" y="5413"/>
                  </a:lnTo>
                  <a:lnTo>
                    <a:pt x="10619" y="5795"/>
                  </a:lnTo>
                  <a:lnTo>
                    <a:pt x="10678" y="6178"/>
                  </a:lnTo>
                  <a:lnTo>
                    <a:pt x="10708" y="6590"/>
                  </a:lnTo>
                  <a:lnTo>
                    <a:pt x="10678" y="7001"/>
                  </a:lnTo>
                  <a:lnTo>
                    <a:pt x="10619" y="7413"/>
                  </a:lnTo>
                  <a:lnTo>
                    <a:pt x="10502" y="7825"/>
                  </a:lnTo>
                  <a:lnTo>
                    <a:pt x="10384" y="8208"/>
                  </a:lnTo>
                  <a:lnTo>
                    <a:pt x="10208" y="8561"/>
                  </a:lnTo>
                  <a:lnTo>
                    <a:pt x="10002" y="8913"/>
                  </a:lnTo>
                  <a:lnTo>
                    <a:pt x="9766" y="9237"/>
                  </a:lnTo>
                  <a:lnTo>
                    <a:pt x="9472" y="9502"/>
                  </a:lnTo>
                  <a:lnTo>
                    <a:pt x="9207" y="9767"/>
                  </a:lnTo>
                  <a:lnTo>
                    <a:pt x="8884" y="10002"/>
                  </a:lnTo>
                  <a:lnTo>
                    <a:pt x="8531" y="10208"/>
                  </a:lnTo>
                  <a:lnTo>
                    <a:pt x="8178" y="10384"/>
                  </a:lnTo>
                  <a:lnTo>
                    <a:pt x="7825" y="10502"/>
                  </a:lnTo>
                  <a:lnTo>
                    <a:pt x="7442" y="10620"/>
                  </a:lnTo>
                  <a:lnTo>
                    <a:pt x="7031" y="10678"/>
                  </a:lnTo>
                  <a:lnTo>
                    <a:pt x="6236" y="10678"/>
                  </a:lnTo>
                  <a:lnTo>
                    <a:pt x="5824" y="10620"/>
                  </a:lnTo>
                  <a:lnTo>
                    <a:pt x="5413" y="10502"/>
                  </a:lnTo>
                  <a:lnTo>
                    <a:pt x="5030" y="10355"/>
                  </a:lnTo>
                  <a:lnTo>
                    <a:pt x="4677" y="10178"/>
                  </a:lnTo>
                  <a:lnTo>
                    <a:pt x="4324" y="9972"/>
                  </a:lnTo>
                  <a:lnTo>
                    <a:pt x="4001" y="9737"/>
                  </a:lnTo>
                  <a:lnTo>
                    <a:pt x="3707" y="9472"/>
                  </a:lnTo>
                  <a:lnTo>
                    <a:pt x="3471" y="9178"/>
                  </a:lnTo>
                  <a:lnTo>
                    <a:pt x="3236" y="8855"/>
                  </a:lnTo>
                  <a:lnTo>
                    <a:pt x="3030" y="8531"/>
                  </a:lnTo>
                  <a:lnTo>
                    <a:pt x="2853" y="8178"/>
                  </a:lnTo>
                  <a:lnTo>
                    <a:pt x="2736" y="7796"/>
                  </a:lnTo>
                  <a:lnTo>
                    <a:pt x="2618" y="7413"/>
                  </a:lnTo>
                  <a:lnTo>
                    <a:pt x="2559" y="7031"/>
                  </a:lnTo>
                  <a:lnTo>
                    <a:pt x="2530" y="6619"/>
                  </a:lnTo>
                  <a:lnTo>
                    <a:pt x="2559" y="6207"/>
                  </a:lnTo>
                  <a:lnTo>
                    <a:pt x="2618" y="5795"/>
                  </a:lnTo>
                  <a:lnTo>
                    <a:pt x="2736" y="5413"/>
                  </a:lnTo>
                  <a:lnTo>
                    <a:pt x="2853" y="5031"/>
                  </a:lnTo>
                  <a:lnTo>
                    <a:pt x="3030" y="4648"/>
                  </a:lnTo>
                  <a:lnTo>
                    <a:pt x="3265" y="4325"/>
                  </a:lnTo>
                  <a:lnTo>
                    <a:pt x="3501" y="4001"/>
                  </a:lnTo>
                  <a:lnTo>
                    <a:pt x="3765" y="3707"/>
                  </a:lnTo>
                  <a:lnTo>
                    <a:pt x="4060" y="3442"/>
                  </a:lnTo>
                  <a:lnTo>
                    <a:pt x="4354" y="3207"/>
                  </a:lnTo>
                  <a:lnTo>
                    <a:pt x="4707" y="3001"/>
                  </a:lnTo>
                  <a:lnTo>
                    <a:pt x="5060" y="2854"/>
                  </a:lnTo>
                  <a:lnTo>
                    <a:pt x="5413" y="2707"/>
                  </a:lnTo>
                  <a:lnTo>
                    <a:pt x="5795" y="2618"/>
                  </a:lnTo>
                  <a:lnTo>
                    <a:pt x="6207" y="2560"/>
                  </a:lnTo>
                  <a:lnTo>
                    <a:pt x="6589" y="2530"/>
                  </a:lnTo>
                  <a:close/>
                  <a:moveTo>
                    <a:pt x="6589" y="0"/>
                  </a:moveTo>
                  <a:lnTo>
                    <a:pt x="5942" y="30"/>
                  </a:lnTo>
                  <a:lnTo>
                    <a:pt x="5295" y="118"/>
                  </a:lnTo>
                  <a:lnTo>
                    <a:pt x="4677" y="295"/>
                  </a:lnTo>
                  <a:lnTo>
                    <a:pt x="4089" y="500"/>
                  </a:lnTo>
                  <a:lnTo>
                    <a:pt x="3501" y="765"/>
                  </a:lnTo>
                  <a:lnTo>
                    <a:pt x="2971" y="1089"/>
                  </a:lnTo>
                  <a:lnTo>
                    <a:pt x="2442" y="1471"/>
                  </a:lnTo>
                  <a:lnTo>
                    <a:pt x="1971" y="1912"/>
                  </a:lnTo>
                  <a:lnTo>
                    <a:pt x="1530" y="2383"/>
                  </a:lnTo>
                  <a:lnTo>
                    <a:pt x="1147" y="2883"/>
                  </a:lnTo>
                  <a:lnTo>
                    <a:pt x="824" y="3442"/>
                  </a:lnTo>
                  <a:lnTo>
                    <a:pt x="530" y="4030"/>
                  </a:lnTo>
                  <a:lnTo>
                    <a:pt x="294" y="4648"/>
                  </a:lnTo>
                  <a:lnTo>
                    <a:pt x="147" y="5295"/>
                  </a:lnTo>
                  <a:lnTo>
                    <a:pt x="29" y="5972"/>
                  </a:lnTo>
                  <a:lnTo>
                    <a:pt x="0" y="6648"/>
                  </a:lnTo>
                  <a:lnTo>
                    <a:pt x="29" y="7296"/>
                  </a:lnTo>
                  <a:lnTo>
                    <a:pt x="147" y="7943"/>
                  </a:lnTo>
                  <a:lnTo>
                    <a:pt x="294" y="8561"/>
                  </a:lnTo>
                  <a:lnTo>
                    <a:pt x="500" y="9149"/>
                  </a:lnTo>
                  <a:lnTo>
                    <a:pt x="794" y="9737"/>
                  </a:lnTo>
                  <a:lnTo>
                    <a:pt x="1118" y="10267"/>
                  </a:lnTo>
                  <a:lnTo>
                    <a:pt x="1500" y="10796"/>
                  </a:lnTo>
                  <a:lnTo>
                    <a:pt x="1912" y="11267"/>
                  </a:lnTo>
                  <a:lnTo>
                    <a:pt x="2383" y="11679"/>
                  </a:lnTo>
                  <a:lnTo>
                    <a:pt x="2883" y="12090"/>
                  </a:lnTo>
                  <a:lnTo>
                    <a:pt x="3442" y="12414"/>
                  </a:lnTo>
                  <a:lnTo>
                    <a:pt x="4030" y="12708"/>
                  </a:lnTo>
                  <a:lnTo>
                    <a:pt x="4648" y="12944"/>
                  </a:lnTo>
                  <a:lnTo>
                    <a:pt x="5324" y="13091"/>
                  </a:lnTo>
                  <a:lnTo>
                    <a:pt x="5972" y="13208"/>
                  </a:lnTo>
                  <a:lnTo>
                    <a:pt x="6648" y="13238"/>
                  </a:lnTo>
                  <a:lnTo>
                    <a:pt x="7295" y="13208"/>
                  </a:lnTo>
                  <a:lnTo>
                    <a:pt x="7942" y="13091"/>
                  </a:lnTo>
                  <a:lnTo>
                    <a:pt x="8560" y="12944"/>
                  </a:lnTo>
                  <a:lnTo>
                    <a:pt x="9178" y="12708"/>
                  </a:lnTo>
                  <a:lnTo>
                    <a:pt x="9737" y="12443"/>
                  </a:lnTo>
                  <a:lnTo>
                    <a:pt x="10296" y="12120"/>
                  </a:lnTo>
                  <a:lnTo>
                    <a:pt x="10796" y="11737"/>
                  </a:lnTo>
                  <a:lnTo>
                    <a:pt x="11267" y="11326"/>
                  </a:lnTo>
                  <a:lnTo>
                    <a:pt x="11708" y="10855"/>
                  </a:lnTo>
                  <a:lnTo>
                    <a:pt x="12090" y="10325"/>
                  </a:lnTo>
                  <a:lnTo>
                    <a:pt x="12443" y="9796"/>
                  </a:lnTo>
                  <a:lnTo>
                    <a:pt x="12708" y="9208"/>
                  </a:lnTo>
                  <a:lnTo>
                    <a:pt x="12943" y="8561"/>
                  </a:lnTo>
                  <a:lnTo>
                    <a:pt x="13120" y="7913"/>
                  </a:lnTo>
                  <a:lnTo>
                    <a:pt x="13208" y="7237"/>
                  </a:lnTo>
                  <a:lnTo>
                    <a:pt x="13237" y="6590"/>
                  </a:lnTo>
                  <a:lnTo>
                    <a:pt x="13208" y="5942"/>
                  </a:lnTo>
                  <a:lnTo>
                    <a:pt x="13120" y="5295"/>
                  </a:lnTo>
                  <a:lnTo>
                    <a:pt x="12943" y="4678"/>
                  </a:lnTo>
                  <a:lnTo>
                    <a:pt x="12737" y="4060"/>
                  </a:lnTo>
                  <a:lnTo>
                    <a:pt x="12473" y="3501"/>
                  </a:lnTo>
                  <a:lnTo>
                    <a:pt x="12120" y="2942"/>
                  </a:lnTo>
                  <a:lnTo>
                    <a:pt x="11767" y="2442"/>
                  </a:lnTo>
                  <a:lnTo>
                    <a:pt x="11325" y="1971"/>
                  </a:lnTo>
                  <a:lnTo>
                    <a:pt x="10855" y="1530"/>
                  </a:lnTo>
                  <a:lnTo>
                    <a:pt x="10355" y="1148"/>
                  </a:lnTo>
                  <a:lnTo>
                    <a:pt x="9796" y="795"/>
                  </a:lnTo>
                  <a:lnTo>
                    <a:pt x="9207" y="530"/>
                  </a:lnTo>
                  <a:lnTo>
                    <a:pt x="8590" y="295"/>
                  </a:lnTo>
                  <a:lnTo>
                    <a:pt x="7913" y="118"/>
                  </a:lnTo>
                  <a:lnTo>
                    <a:pt x="7266" y="30"/>
                  </a:lnTo>
                  <a:lnTo>
                    <a:pt x="6589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533750" y="1511700"/>
              <a:ext cx="1206100" cy="1206825"/>
            </a:xfrm>
            <a:custGeom>
              <a:avLst/>
              <a:gdLst/>
              <a:ahLst/>
              <a:cxnLst/>
              <a:rect l="l" t="t" r="r" b="b"/>
              <a:pathLst>
                <a:path w="48244" h="48273" extrusionOk="0">
                  <a:moveTo>
                    <a:pt x="24033" y="2059"/>
                  </a:moveTo>
                  <a:lnTo>
                    <a:pt x="25122" y="2089"/>
                  </a:lnTo>
                  <a:lnTo>
                    <a:pt x="26240" y="2148"/>
                  </a:lnTo>
                  <a:lnTo>
                    <a:pt x="27358" y="2295"/>
                  </a:lnTo>
                  <a:lnTo>
                    <a:pt x="28475" y="2501"/>
                  </a:lnTo>
                  <a:lnTo>
                    <a:pt x="29593" y="2736"/>
                  </a:lnTo>
                  <a:lnTo>
                    <a:pt x="30682" y="3060"/>
                  </a:lnTo>
                  <a:lnTo>
                    <a:pt x="31741" y="3413"/>
                  </a:lnTo>
                  <a:lnTo>
                    <a:pt x="32770" y="3795"/>
                  </a:lnTo>
                  <a:lnTo>
                    <a:pt x="33770" y="4266"/>
                  </a:lnTo>
                  <a:lnTo>
                    <a:pt x="34712" y="4766"/>
                  </a:lnTo>
                  <a:lnTo>
                    <a:pt x="35653" y="5295"/>
                  </a:lnTo>
                  <a:lnTo>
                    <a:pt x="36565" y="5884"/>
                  </a:lnTo>
                  <a:lnTo>
                    <a:pt x="37447" y="6501"/>
                  </a:lnTo>
                  <a:lnTo>
                    <a:pt x="38271" y="7178"/>
                  </a:lnTo>
                  <a:lnTo>
                    <a:pt x="39065" y="7884"/>
                  </a:lnTo>
                  <a:lnTo>
                    <a:pt x="39830" y="8619"/>
                  </a:lnTo>
                  <a:lnTo>
                    <a:pt x="40565" y="9384"/>
                  </a:lnTo>
                  <a:lnTo>
                    <a:pt x="41271" y="10208"/>
                  </a:lnTo>
                  <a:lnTo>
                    <a:pt x="41919" y="11031"/>
                  </a:lnTo>
                  <a:lnTo>
                    <a:pt x="42507" y="11914"/>
                  </a:lnTo>
                  <a:lnTo>
                    <a:pt x="43095" y="12796"/>
                  </a:lnTo>
                  <a:lnTo>
                    <a:pt x="43595" y="13738"/>
                  </a:lnTo>
                  <a:lnTo>
                    <a:pt x="44095" y="14679"/>
                  </a:lnTo>
                  <a:lnTo>
                    <a:pt x="44507" y="15650"/>
                  </a:lnTo>
                  <a:lnTo>
                    <a:pt x="44890" y="16650"/>
                  </a:lnTo>
                  <a:lnTo>
                    <a:pt x="45243" y="17650"/>
                  </a:lnTo>
                  <a:lnTo>
                    <a:pt x="45537" y="18680"/>
                  </a:lnTo>
                  <a:lnTo>
                    <a:pt x="45772" y="19739"/>
                  </a:lnTo>
                  <a:lnTo>
                    <a:pt x="45949" y="20798"/>
                  </a:lnTo>
                  <a:lnTo>
                    <a:pt x="46096" y="21857"/>
                  </a:lnTo>
                  <a:lnTo>
                    <a:pt x="46184" y="22945"/>
                  </a:lnTo>
                  <a:lnTo>
                    <a:pt x="46213" y="24033"/>
                  </a:lnTo>
                  <a:lnTo>
                    <a:pt x="46184" y="25151"/>
                  </a:lnTo>
                  <a:lnTo>
                    <a:pt x="46125" y="26269"/>
                  </a:lnTo>
                  <a:lnTo>
                    <a:pt x="45978" y="27387"/>
                  </a:lnTo>
                  <a:lnTo>
                    <a:pt x="45772" y="28505"/>
                  </a:lnTo>
                  <a:lnTo>
                    <a:pt x="45537" y="29622"/>
                  </a:lnTo>
                  <a:lnTo>
                    <a:pt x="45213" y="30681"/>
                  </a:lnTo>
                  <a:lnTo>
                    <a:pt x="44860" y="31740"/>
                  </a:lnTo>
                  <a:lnTo>
                    <a:pt x="44448" y="32770"/>
                  </a:lnTo>
                  <a:lnTo>
                    <a:pt x="44007" y="33770"/>
                  </a:lnTo>
                  <a:lnTo>
                    <a:pt x="43507" y="34741"/>
                  </a:lnTo>
                  <a:lnTo>
                    <a:pt x="42978" y="35682"/>
                  </a:lnTo>
                  <a:lnTo>
                    <a:pt x="42389" y="36594"/>
                  </a:lnTo>
                  <a:lnTo>
                    <a:pt x="41742" y="37447"/>
                  </a:lnTo>
                  <a:lnTo>
                    <a:pt x="41095" y="38300"/>
                  </a:lnTo>
                  <a:lnTo>
                    <a:pt x="40389" y="39094"/>
                  </a:lnTo>
                  <a:lnTo>
                    <a:pt x="39654" y="39859"/>
                  </a:lnTo>
                  <a:lnTo>
                    <a:pt x="38859" y="40595"/>
                  </a:lnTo>
                  <a:lnTo>
                    <a:pt x="38065" y="41271"/>
                  </a:lnTo>
                  <a:lnTo>
                    <a:pt x="37212" y="41918"/>
                  </a:lnTo>
                  <a:lnTo>
                    <a:pt x="36359" y="42536"/>
                  </a:lnTo>
                  <a:lnTo>
                    <a:pt x="35447" y="43095"/>
                  </a:lnTo>
                  <a:lnTo>
                    <a:pt x="34535" y="43625"/>
                  </a:lnTo>
                  <a:lnTo>
                    <a:pt x="33594" y="44095"/>
                  </a:lnTo>
                  <a:lnTo>
                    <a:pt x="32623" y="44536"/>
                  </a:lnTo>
                  <a:lnTo>
                    <a:pt x="31623" y="44919"/>
                  </a:lnTo>
                  <a:lnTo>
                    <a:pt x="30623" y="45272"/>
                  </a:lnTo>
                  <a:lnTo>
                    <a:pt x="29593" y="45537"/>
                  </a:lnTo>
                  <a:lnTo>
                    <a:pt x="28534" y="45801"/>
                  </a:lnTo>
                  <a:lnTo>
                    <a:pt x="27475" y="45978"/>
                  </a:lnTo>
                  <a:lnTo>
                    <a:pt x="26416" y="46125"/>
                  </a:lnTo>
                  <a:lnTo>
                    <a:pt x="25328" y="46213"/>
                  </a:lnTo>
                  <a:lnTo>
                    <a:pt x="24210" y="46243"/>
                  </a:lnTo>
                  <a:lnTo>
                    <a:pt x="23122" y="46213"/>
                  </a:lnTo>
                  <a:lnTo>
                    <a:pt x="22004" y="46125"/>
                  </a:lnTo>
                  <a:lnTo>
                    <a:pt x="20886" y="45978"/>
                  </a:lnTo>
                  <a:lnTo>
                    <a:pt x="19768" y="45801"/>
                  </a:lnTo>
                  <a:lnTo>
                    <a:pt x="18650" y="45537"/>
                  </a:lnTo>
                  <a:lnTo>
                    <a:pt x="17562" y="45242"/>
                  </a:lnTo>
                  <a:lnTo>
                    <a:pt x="16532" y="44889"/>
                  </a:lnTo>
                  <a:lnTo>
                    <a:pt x="15503" y="44478"/>
                  </a:lnTo>
                  <a:lnTo>
                    <a:pt x="14503" y="44036"/>
                  </a:lnTo>
                  <a:lnTo>
                    <a:pt x="13532" y="43536"/>
                  </a:lnTo>
                  <a:lnTo>
                    <a:pt x="12591" y="42977"/>
                  </a:lnTo>
                  <a:lnTo>
                    <a:pt x="11679" y="42389"/>
                  </a:lnTo>
                  <a:lnTo>
                    <a:pt x="10796" y="41771"/>
                  </a:lnTo>
                  <a:lnTo>
                    <a:pt x="9972" y="41095"/>
                  </a:lnTo>
                  <a:lnTo>
                    <a:pt x="9178" y="40389"/>
                  </a:lnTo>
                  <a:lnTo>
                    <a:pt x="8413" y="39653"/>
                  </a:lnTo>
                  <a:lnTo>
                    <a:pt x="7678" y="38889"/>
                  </a:lnTo>
                  <a:lnTo>
                    <a:pt x="7001" y="38065"/>
                  </a:lnTo>
                  <a:lnTo>
                    <a:pt x="6354" y="37241"/>
                  </a:lnTo>
                  <a:lnTo>
                    <a:pt x="5737" y="36359"/>
                  </a:lnTo>
                  <a:lnTo>
                    <a:pt x="5178" y="35476"/>
                  </a:lnTo>
                  <a:lnTo>
                    <a:pt x="4648" y="34564"/>
                  </a:lnTo>
                  <a:lnTo>
                    <a:pt x="4177" y="33594"/>
                  </a:lnTo>
                  <a:lnTo>
                    <a:pt x="3736" y="32623"/>
                  </a:lnTo>
                  <a:lnTo>
                    <a:pt x="3354" y="31652"/>
                  </a:lnTo>
                  <a:lnTo>
                    <a:pt x="3001" y="30623"/>
                  </a:lnTo>
                  <a:lnTo>
                    <a:pt x="2707" y="29593"/>
                  </a:lnTo>
                  <a:lnTo>
                    <a:pt x="2471" y="28563"/>
                  </a:lnTo>
                  <a:lnTo>
                    <a:pt x="2295" y="27504"/>
                  </a:lnTo>
                  <a:lnTo>
                    <a:pt x="2148" y="26416"/>
                  </a:lnTo>
                  <a:lnTo>
                    <a:pt x="2059" y="25328"/>
                  </a:lnTo>
                  <a:lnTo>
                    <a:pt x="2030" y="24239"/>
                  </a:lnTo>
                  <a:lnTo>
                    <a:pt x="2059" y="23121"/>
                  </a:lnTo>
                  <a:lnTo>
                    <a:pt x="2148" y="22033"/>
                  </a:lnTo>
                  <a:lnTo>
                    <a:pt x="2265" y="20915"/>
                  </a:lnTo>
                  <a:lnTo>
                    <a:pt x="2471" y="19797"/>
                  </a:lnTo>
                  <a:lnTo>
                    <a:pt x="2736" y="18680"/>
                  </a:lnTo>
                  <a:lnTo>
                    <a:pt x="3030" y="17591"/>
                  </a:lnTo>
                  <a:lnTo>
                    <a:pt x="3383" y="16532"/>
                  </a:lnTo>
                  <a:lnTo>
                    <a:pt x="3795" y="15503"/>
                  </a:lnTo>
                  <a:lnTo>
                    <a:pt x="4236" y="14503"/>
                  </a:lnTo>
                  <a:lnTo>
                    <a:pt x="4736" y="13532"/>
                  </a:lnTo>
                  <a:lnTo>
                    <a:pt x="5295" y="12590"/>
                  </a:lnTo>
                  <a:lnTo>
                    <a:pt x="5854" y="11708"/>
                  </a:lnTo>
                  <a:lnTo>
                    <a:pt x="6501" y="10825"/>
                  </a:lnTo>
                  <a:lnTo>
                    <a:pt x="7149" y="10002"/>
                  </a:lnTo>
                  <a:lnTo>
                    <a:pt x="7855" y="9178"/>
                  </a:lnTo>
                  <a:lnTo>
                    <a:pt x="8619" y="8413"/>
                  </a:lnTo>
                  <a:lnTo>
                    <a:pt x="9384" y="7707"/>
                  </a:lnTo>
                  <a:lnTo>
                    <a:pt x="10178" y="7001"/>
                  </a:lnTo>
                  <a:lnTo>
                    <a:pt x="11031" y="6354"/>
                  </a:lnTo>
                  <a:lnTo>
                    <a:pt x="11885" y="5736"/>
                  </a:lnTo>
                  <a:lnTo>
                    <a:pt x="12796" y="5178"/>
                  </a:lnTo>
                  <a:lnTo>
                    <a:pt x="13708" y="4648"/>
                  </a:lnTo>
                  <a:lnTo>
                    <a:pt x="14650" y="4177"/>
                  </a:lnTo>
                  <a:lnTo>
                    <a:pt x="15620" y="3736"/>
                  </a:lnTo>
                  <a:lnTo>
                    <a:pt x="16621" y="3354"/>
                  </a:lnTo>
                  <a:lnTo>
                    <a:pt x="17621" y="3030"/>
                  </a:lnTo>
                  <a:lnTo>
                    <a:pt x="18650" y="2736"/>
                  </a:lnTo>
                  <a:lnTo>
                    <a:pt x="19709" y="2501"/>
                  </a:lnTo>
                  <a:lnTo>
                    <a:pt x="20768" y="2295"/>
                  </a:lnTo>
                  <a:lnTo>
                    <a:pt x="21857" y="2177"/>
                  </a:lnTo>
                  <a:lnTo>
                    <a:pt x="22945" y="2089"/>
                  </a:lnTo>
                  <a:lnTo>
                    <a:pt x="24033" y="2059"/>
                  </a:lnTo>
                  <a:close/>
                  <a:moveTo>
                    <a:pt x="24033" y="0"/>
                  </a:moveTo>
                  <a:lnTo>
                    <a:pt x="22827" y="30"/>
                  </a:lnTo>
                  <a:lnTo>
                    <a:pt x="21651" y="147"/>
                  </a:lnTo>
                  <a:lnTo>
                    <a:pt x="20474" y="294"/>
                  </a:lnTo>
                  <a:lnTo>
                    <a:pt x="19297" y="500"/>
                  </a:lnTo>
                  <a:lnTo>
                    <a:pt x="18150" y="765"/>
                  </a:lnTo>
                  <a:lnTo>
                    <a:pt x="17032" y="1089"/>
                  </a:lnTo>
                  <a:lnTo>
                    <a:pt x="15944" y="1442"/>
                  </a:lnTo>
                  <a:lnTo>
                    <a:pt x="14856" y="1854"/>
                  </a:lnTo>
                  <a:lnTo>
                    <a:pt x="13797" y="2354"/>
                  </a:lnTo>
                  <a:lnTo>
                    <a:pt x="12738" y="2854"/>
                  </a:lnTo>
                  <a:lnTo>
                    <a:pt x="11737" y="3442"/>
                  </a:lnTo>
                  <a:lnTo>
                    <a:pt x="10767" y="4060"/>
                  </a:lnTo>
                  <a:lnTo>
                    <a:pt x="9825" y="4707"/>
                  </a:lnTo>
                  <a:lnTo>
                    <a:pt x="8913" y="5413"/>
                  </a:lnTo>
                  <a:lnTo>
                    <a:pt x="8031" y="6178"/>
                  </a:lnTo>
                  <a:lnTo>
                    <a:pt x="7178" y="6972"/>
                  </a:lnTo>
                  <a:lnTo>
                    <a:pt x="6354" y="7796"/>
                  </a:lnTo>
                  <a:lnTo>
                    <a:pt x="5589" y="8678"/>
                  </a:lnTo>
                  <a:lnTo>
                    <a:pt x="4854" y="9590"/>
                  </a:lnTo>
                  <a:lnTo>
                    <a:pt x="4177" y="10561"/>
                  </a:lnTo>
                  <a:lnTo>
                    <a:pt x="3530" y="11531"/>
                  </a:lnTo>
                  <a:lnTo>
                    <a:pt x="2942" y="12561"/>
                  </a:lnTo>
                  <a:lnTo>
                    <a:pt x="2412" y="13620"/>
                  </a:lnTo>
                  <a:lnTo>
                    <a:pt x="1912" y="14708"/>
                  </a:lnTo>
                  <a:lnTo>
                    <a:pt x="1471" y="15826"/>
                  </a:lnTo>
                  <a:lnTo>
                    <a:pt x="1089" y="17003"/>
                  </a:lnTo>
                  <a:lnTo>
                    <a:pt x="736" y="18180"/>
                  </a:lnTo>
                  <a:lnTo>
                    <a:pt x="471" y="19386"/>
                  </a:lnTo>
                  <a:lnTo>
                    <a:pt x="265" y="20592"/>
                  </a:lnTo>
                  <a:lnTo>
                    <a:pt x="118" y="21827"/>
                  </a:lnTo>
                  <a:lnTo>
                    <a:pt x="30" y="23033"/>
                  </a:lnTo>
                  <a:lnTo>
                    <a:pt x="0" y="24239"/>
                  </a:lnTo>
                  <a:lnTo>
                    <a:pt x="30" y="25445"/>
                  </a:lnTo>
                  <a:lnTo>
                    <a:pt x="118" y="26622"/>
                  </a:lnTo>
                  <a:lnTo>
                    <a:pt x="265" y="27799"/>
                  </a:lnTo>
                  <a:lnTo>
                    <a:pt x="471" y="28975"/>
                  </a:lnTo>
                  <a:lnTo>
                    <a:pt x="736" y="30093"/>
                  </a:lnTo>
                  <a:lnTo>
                    <a:pt x="1059" y="31240"/>
                  </a:lnTo>
                  <a:lnTo>
                    <a:pt x="1412" y="32329"/>
                  </a:lnTo>
                  <a:lnTo>
                    <a:pt x="1854" y="33417"/>
                  </a:lnTo>
                  <a:lnTo>
                    <a:pt x="2324" y="34476"/>
                  </a:lnTo>
                  <a:lnTo>
                    <a:pt x="2854" y="35506"/>
                  </a:lnTo>
                  <a:lnTo>
                    <a:pt x="3413" y="36535"/>
                  </a:lnTo>
                  <a:lnTo>
                    <a:pt x="4030" y="37506"/>
                  </a:lnTo>
                  <a:lnTo>
                    <a:pt x="4707" y="38447"/>
                  </a:lnTo>
                  <a:lnTo>
                    <a:pt x="5413" y="39359"/>
                  </a:lnTo>
                  <a:lnTo>
                    <a:pt x="6148" y="40242"/>
                  </a:lnTo>
                  <a:lnTo>
                    <a:pt x="6943" y="41095"/>
                  </a:lnTo>
                  <a:lnTo>
                    <a:pt x="7796" y="41889"/>
                  </a:lnTo>
                  <a:lnTo>
                    <a:pt x="8678" y="42683"/>
                  </a:lnTo>
                  <a:lnTo>
                    <a:pt x="9590" y="43389"/>
                  </a:lnTo>
                  <a:lnTo>
                    <a:pt x="10531" y="44095"/>
                  </a:lnTo>
                  <a:lnTo>
                    <a:pt x="11532" y="44713"/>
                  </a:lnTo>
                  <a:lnTo>
                    <a:pt x="12532" y="45331"/>
                  </a:lnTo>
                  <a:lnTo>
                    <a:pt x="13591" y="45860"/>
                  </a:lnTo>
                  <a:lnTo>
                    <a:pt x="14709" y="46360"/>
                  </a:lnTo>
                  <a:lnTo>
                    <a:pt x="15826" y="46802"/>
                  </a:lnTo>
                  <a:lnTo>
                    <a:pt x="16974" y="47184"/>
                  </a:lnTo>
                  <a:lnTo>
                    <a:pt x="18150" y="47508"/>
                  </a:lnTo>
                  <a:lnTo>
                    <a:pt x="19356" y="47802"/>
                  </a:lnTo>
                  <a:lnTo>
                    <a:pt x="20592" y="48008"/>
                  </a:lnTo>
                  <a:lnTo>
                    <a:pt x="21798" y="48155"/>
                  </a:lnTo>
                  <a:lnTo>
                    <a:pt x="23033" y="48243"/>
                  </a:lnTo>
                  <a:lnTo>
                    <a:pt x="24239" y="48272"/>
                  </a:lnTo>
                  <a:lnTo>
                    <a:pt x="25416" y="48243"/>
                  </a:lnTo>
                  <a:lnTo>
                    <a:pt x="26622" y="48155"/>
                  </a:lnTo>
                  <a:lnTo>
                    <a:pt x="27799" y="48008"/>
                  </a:lnTo>
                  <a:lnTo>
                    <a:pt x="28946" y="47802"/>
                  </a:lnTo>
                  <a:lnTo>
                    <a:pt x="30093" y="47537"/>
                  </a:lnTo>
                  <a:lnTo>
                    <a:pt x="31211" y="47213"/>
                  </a:lnTo>
                  <a:lnTo>
                    <a:pt x="32329" y="46831"/>
                  </a:lnTo>
                  <a:lnTo>
                    <a:pt x="33388" y="46419"/>
                  </a:lnTo>
                  <a:lnTo>
                    <a:pt x="34476" y="45948"/>
                  </a:lnTo>
                  <a:lnTo>
                    <a:pt x="35506" y="45419"/>
                  </a:lnTo>
                  <a:lnTo>
                    <a:pt x="36506" y="44860"/>
                  </a:lnTo>
                  <a:lnTo>
                    <a:pt x="37477" y="44242"/>
                  </a:lnTo>
                  <a:lnTo>
                    <a:pt x="38447" y="43566"/>
                  </a:lnTo>
                  <a:lnTo>
                    <a:pt x="39359" y="42860"/>
                  </a:lnTo>
                  <a:lnTo>
                    <a:pt x="40242" y="42095"/>
                  </a:lnTo>
                  <a:lnTo>
                    <a:pt x="41066" y="41301"/>
                  </a:lnTo>
                  <a:lnTo>
                    <a:pt x="41889" y="40477"/>
                  </a:lnTo>
                  <a:lnTo>
                    <a:pt x="42654" y="39595"/>
                  </a:lnTo>
                  <a:lnTo>
                    <a:pt x="43389" y="38683"/>
                  </a:lnTo>
                  <a:lnTo>
                    <a:pt x="44066" y="37741"/>
                  </a:lnTo>
                  <a:lnTo>
                    <a:pt x="44713" y="36741"/>
                  </a:lnTo>
                  <a:lnTo>
                    <a:pt x="45301" y="35712"/>
                  </a:lnTo>
                  <a:lnTo>
                    <a:pt x="45831" y="34653"/>
                  </a:lnTo>
                  <a:lnTo>
                    <a:pt x="46331" y="33564"/>
                  </a:lnTo>
                  <a:lnTo>
                    <a:pt x="46772" y="32446"/>
                  </a:lnTo>
                  <a:lnTo>
                    <a:pt x="47184" y="31299"/>
                  </a:lnTo>
                  <a:lnTo>
                    <a:pt x="47508" y="30123"/>
                  </a:lnTo>
                  <a:lnTo>
                    <a:pt x="47772" y="28916"/>
                  </a:lnTo>
                  <a:lnTo>
                    <a:pt x="47978" y="27681"/>
                  </a:lnTo>
                  <a:lnTo>
                    <a:pt x="48155" y="26445"/>
                  </a:lnTo>
                  <a:lnTo>
                    <a:pt x="48243" y="25239"/>
                  </a:lnTo>
                  <a:lnTo>
                    <a:pt x="48243" y="24033"/>
                  </a:lnTo>
                  <a:lnTo>
                    <a:pt x="48214" y="22827"/>
                  </a:lnTo>
                  <a:lnTo>
                    <a:pt x="48125" y="21651"/>
                  </a:lnTo>
                  <a:lnTo>
                    <a:pt x="47978" y="20474"/>
                  </a:lnTo>
                  <a:lnTo>
                    <a:pt x="47772" y="19327"/>
                  </a:lnTo>
                  <a:lnTo>
                    <a:pt x="47508" y="18180"/>
                  </a:lnTo>
                  <a:lnTo>
                    <a:pt x="47184" y="17062"/>
                  </a:lnTo>
                  <a:lnTo>
                    <a:pt x="46831" y="15944"/>
                  </a:lnTo>
                  <a:lnTo>
                    <a:pt x="46390" y="14856"/>
                  </a:lnTo>
                  <a:lnTo>
                    <a:pt x="45919" y="13797"/>
                  </a:lnTo>
                  <a:lnTo>
                    <a:pt x="45419" y="12767"/>
                  </a:lnTo>
                  <a:lnTo>
                    <a:pt x="44831" y="11767"/>
                  </a:lnTo>
                  <a:lnTo>
                    <a:pt x="44213" y="10796"/>
                  </a:lnTo>
                  <a:lnTo>
                    <a:pt x="43566" y="9825"/>
                  </a:lnTo>
                  <a:lnTo>
                    <a:pt x="42830" y="8913"/>
                  </a:lnTo>
                  <a:lnTo>
                    <a:pt x="42095" y="8031"/>
                  </a:lnTo>
                  <a:lnTo>
                    <a:pt x="41301" y="7178"/>
                  </a:lnTo>
                  <a:lnTo>
                    <a:pt x="40448" y="6384"/>
                  </a:lnTo>
                  <a:lnTo>
                    <a:pt x="39595" y="5619"/>
                  </a:lnTo>
                  <a:lnTo>
                    <a:pt x="38683" y="4883"/>
                  </a:lnTo>
                  <a:lnTo>
                    <a:pt x="37712" y="4207"/>
                  </a:lnTo>
                  <a:lnTo>
                    <a:pt x="36741" y="3560"/>
                  </a:lnTo>
                  <a:lnTo>
                    <a:pt x="35712" y="2971"/>
                  </a:lnTo>
                  <a:lnTo>
                    <a:pt x="34653" y="2412"/>
                  </a:lnTo>
                  <a:lnTo>
                    <a:pt x="33564" y="1942"/>
                  </a:lnTo>
                  <a:lnTo>
                    <a:pt x="32417" y="1471"/>
                  </a:lnTo>
                  <a:lnTo>
                    <a:pt x="31270" y="1089"/>
                  </a:lnTo>
                  <a:lnTo>
                    <a:pt x="30093" y="765"/>
                  </a:lnTo>
                  <a:lnTo>
                    <a:pt x="28887" y="500"/>
                  </a:lnTo>
                  <a:lnTo>
                    <a:pt x="27652" y="265"/>
                  </a:lnTo>
                  <a:lnTo>
                    <a:pt x="26446" y="118"/>
                  </a:lnTo>
                  <a:lnTo>
                    <a:pt x="25240" y="30"/>
                  </a:lnTo>
                  <a:lnTo>
                    <a:pt x="24033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" name="Google Shape;1380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1025" y="3656063"/>
            <a:ext cx="1096000" cy="1366125"/>
            <a:chOff x="2831975" y="2522375"/>
            <a:chExt cx="1096000" cy="1366125"/>
          </a:xfrm>
        </p:grpSpPr>
        <p:sp>
          <p:nvSpPr>
            <p:cNvPr id="1381" name="Google Shape;1381;p35"/>
            <p:cNvSpPr/>
            <p:nvPr/>
          </p:nvSpPr>
          <p:spPr>
            <a:xfrm>
              <a:off x="3435525" y="2522375"/>
              <a:ext cx="213750" cy="174425"/>
            </a:xfrm>
            <a:custGeom>
              <a:avLst/>
              <a:gdLst/>
              <a:ahLst/>
              <a:cxnLst/>
              <a:rect l="l" t="t" r="r" b="b"/>
              <a:pathLst>
                <a:path w="8550" h="6977" extrusionOk="0">
                  <a:moveTo>
                    <a:pt x="5541" y="821"/>
                  </a:moveTo>
                  <a:lnTo>
                    <a:pt x="6224" y="889"/>
                  </a:lnTo>
                  <a:lnTo>
                    <a:pt x="6703" y="1026"/>
                  </a:lnTo>
                  <a:lnTo>
                    <a:pt x="7114" y="1231"/>
                  </a:lnTo>
                  <a:lnTo>
                    <a:pt x="7387" y="1505"/>
                  </a:lnTo>
                  <a:lnTo>
                    <a:pt x="7661" y="1847"/>
                  </a:lnTo>
                  <a:lnTo>
                    <a:pt x="7729" y="2326"/>
                  </a:lnTo>
                  <a:lnTo>
                    <a:pt x="7729" y="2804"/>
                  </a:lnTo>
                  <a:lnTo>
                    <a:pt x="7524" y="3352"/>
                  </a:lnTo>
                  <a:lnTo>
                    <a:pt x="7250" y="3899"/>
                  </a:lnTo>
                  <a:lnTo>
                    <a:pt x="6772" y="4446"/>
                  </a:lnTo>
                  <a:lnTo>
                    <a:pt x="6293" y="4925"/>
                  </a:lnTo>
                  <a:lnTo>
                    <a:pt x="5677" y="5335"/>
                  </a:lnTo>
                  <a:lnTo>
                    <a:pt x="4993" y="5677"/>
                  </a:lnTo>
                  <a:lnTo>
                    <a:pt x="4310" y="5950"/>
                  </a:lnTo>
                  <a:lnTo>
                    <a:pt x="3626" y="6087"/>
                  </a:lnTo>
                  <a:lnTo>
                    <a:pt x="2942" y="6156"/>
                  </a:lnTo>
                  <a:lnTo>
                    <a:pt x="2326" y="6087"/>
                  </a:lnTo>
                  <a:lnTo>
                    <a:pt x="1847" y="5950"/>
                  </a:lnTo>
                  <a:lnTo>
                    <a:pt x="1437" y="5677"/>
                  </a:lnTo>
                  <a:lnTo>
                    <a:pt x="1164" y="5403"/>
                  </a:lnTo>
                  <a:lnTo>
                    <a:pt x="958" y="5061"/>
                  </a:lnTo>
                  <a:lnTo>
                    <a:pt x="822" y="4583"/>
                  </a:lnTo>
                  <a:lnTo>
                    <a:pt x="890" y="4104"/>
                  </a:lnTo>
                  <a:lnTo>
                    <a:pt x="1027" y="3557"/>
                  </a:lnTo>
                  <a:lnTo>
                    <a:pt x="1300" y="3010"/>
                  </a:lnTo>
                  <a:lnTo>
                    <a:pt x="1711" y="2531"/>
                  </a:lnTo>
                  <a:lnTo>
                    <a:pt x="2121" y="2120"/>
                  </a:lnTo>
                  <a:lnTo>
                    <a:pt x="2668" y="1779"/>
                  </a:lnTo>
                  <a:lnTo>
                    <a:pt x="3215" y="1437"/>
                  </a:lnTo>
                  <a:lnTo>
                    <a:pt x="3762" y="1163"/>
                  </a:lnTo>
                  <a:lnTo>
                    <a:pt x="4378" y="958"/>
                  </a:lnTo>
                  <a:lnTo>
                    <a:pt x="4993" y="821"/>
                  </a:lnTo>
                  <a:close/>
                  <a:moveTo>
                    <a:pt x="5609" y="0"/>
                  </a:moveTo>
                  <a:lnTo>
                    <a:pt x="4857" y="69"/>
                  </a:lnTo>
                  <a:lnTo>
                    <a:pt x="4036" y="206"/>
                  </a:lnTo>
                  <a:lnTo>
                    <a:pt x="3215" y="479"/>
                  </a:lnTo>
                  <a:lnTo>
                    <a:pt x="2463" y="889"/>
                  </a:lnTo>
                  <a:lnTo>
                    <a:pt x="1779" y="1368"/>
                  </a:lnTo>
                  <a:lnTo>
                    <a:pt x="1164" y="1915"/>
                  </a:lnTo>
                  <a:lnTo>
                    <a:pt x="685" y="2599"/>
                  </a:lnTo>
                  <a:lnTo>
                    <a:pt x="411" y="2941"/>
                  </a:lnTo>
                  <a:lnTo>
                    <a:pt x="274" y="3283"/>
                  </a:lnTo>
                  <a:lnTo>
                    <a:pt x="138" y="3693"/>
                  </a:lnTo>
                  <a:lnTo>
                    <a:pt x="69" y="4035"/>
                  </a:lnTo>
                  <a:lnTo>
                    <a:pt x="1" y="4377"/>
                  </a:lnTo>
                  <a:lnTo>
                    <a:pt x="1" y="4719"/>
                  </a:lnTo>
                  <a:lnTo>
                    <a:pt x="69" y="5061"/>
                  </a:lnTo>
                  <a:lnTo>
                    <a:pt x="206" y="5403"/>
                  </a:lnTo>
                  <a:lnTo>
                    <a:pt x="343" y="5677"/>
                  </a:lnTo>
                  <a:lnTo>
                    <a:pt x="480" y="5882"/>
                  </a:lnTo>
                  <a:lnTo>
                    <a:pt x="958" y="6361"/>
                  </a:lnTo>
                  <a:lnTo>
                    <a:pt x="1505" y="6634"/>
                  </a:lnTo>
                  <a:lnTo>
                    <a:pt x="2189" y="6839"/>
                  </a:lnTo>
                  <a:lnTo>
                    <a:pt x="2600" y="6908"/>
                  </a:lnTo>
                  <a:lnTo>
                    <a:pt x="3010" y="6976"/>
                  </a:lnTo>
                  <a:lnTo>
                    <a:pt x="3694" y="6908"/>
                  </a:lnTo>
                  <a:lnTo>
                    <a:pt x="4378" y="6771"/>
                  </a:lnTo>
                  <a:lnTo>
                    <a:pt x="5062" y="6566"/>
                  </a:lnTo>
                  <a:lnTo>
                    <a:pt x="5746" y="6224"/>
                  </a:lnTo>
                  <a:lnTo>
                    <a:pt x="6361" y="5882"/>
                  </a:lnTo>
                  <a:lnTo>
                    <a:pt x="6977" y="5403"/>
                  </a:lnTo>
                  <a:lnTo>
                    <a:pt x="7456" y="4925"/>
                  </a:lnTo>
                  <a:lnTo>
                    <a:pt x="7934" y="4377"/>
                  </a:lnTo>
                  <a:lnTo>
                    <a:pt x="8139" y="3967"/>
                  </a:lnTo>
                  <a:lnTo>
                    <a:pt x="8276" y="3625"/>
                  </a:lnTo>
                  <a:lnTo>
                    <a:pt x="8413" y="3283"/>
                  </a:lnTo>
                  <a:lnTo>
                    <a:pt x="8550" y="2941"/>
                  </a:lnTo>
                  <a:lnTo>
                    <a:pt x="8550" y="2531"/>
                  </a:lnTo>
                  <a:lnTo>
                    <a:pt x="8550" y="2189"/>
                  </a:lnTo>
                  <a:lnTo>
                    <a:pt x="8481" y="1847"/>
                  </a:lnTo>
                  <a:lnTo>
                    <a:pt x="8413" y="1573"/>
                  </a:lnTo>
                  <a:lnTo>
                    <a:pt x="8276" y="1300"/>
                  </a:lnTo>
                  <a:lnTo>
                    <a:pt x="8071" y="1026"/>
                  </a:lnTo>
                  <a:lnTo>
                    <a:pt x="7661" y="616"/>
                  </a:lnTo>
                  <a:lnTo>
                    <a:pt x="7045" y="274"/>
                  </a:lnTo>
                  <a:lnTo>
                    <a:pt x="6430" y="69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3428700" y="2712150"/>
              <a:ext cx="109450" cy="141950"/>
            </a:xfrm>
            <a:custGeom>
              <a:avLst/>
              <a:gdLst/>
              <a:ahLst/>
              <a:cxnLst/>
              <a:rect l="l" t="t" r="r" b="b"/>
              <a:pathLst>
                <a:path w="4378" h="5678" extrusionOk="0">
                  <a:moveTo>
                    <a:pt x="1984" y="1"/>
                  </a:moveTo>
                  <a:lnTo>
                    <a:pt x="1710" y="138"/>
                  </a:lnTo>
                  <a:lnTo>
                    <a:pt x="1437" y="274"/>
                  </a:lnTo>
                  <a:lnTo>
                    <a:pt x="1231" y="480"/>
                  </a:lnTo>
                  <a:lnTo>
                    <a:pt x="1026" y="685"/>
                  </a:lnTo>
                  <a:lnTo>
                    <a:pt x="821" y="958"/>
                  </a:lnTo>
                  <a:lnTo>
                    <a:pt x="753" y="1300"/>
                  </a:lnTo>
                  <a:lnTo>
                    <a:pt x="0" y="4993"/>
                  </a:lnTo>
                  <a:lnTo>
                    <a:pt x="3557" y="5677"/>
                  </a:lnTo>
                  <a:lnTo>
                    <a:pt x="4309" y="1984"/>
                  </a:lnTo>
                  <a:lnTo>
                    <a:pt x="4377" y="1642"/>
                  </a:lnTo>
                  <a:lnTo>
                    <a:pt x="4309" y="1369"/>
                  </a:lnTo>
                  <a:lnTo>
                    <a:pt x="4241" y="1027"/>
                  </a:lnTo>
                  <a:lnTo>
                    <a:pt x="4104" y="821"/>
                  </a:lnTo>
                  <a:lnTo>
                    <a:pt x="3899" y="548"/>
                  </a:lnTo>
                  <a:lnTo>
                    <a:pt x="3625" y="343"/>
                  </a:lnTo>
                  <a:lnTo>
                    <a:pt x="3351" y="206"/>
                  </a:lnTo>
                  <a:lnTo>
                    <a:pt x="3078" y="138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2831975" y="2789100"/>
              <a:ext cx="1096000" cy="1095975"/>
            </a:xfrm>
            <a:custGeom>
              <a:avLst/>
              <a:gdLst/>
              <a:ahLst/>
              <a:cxnLst/>
              <a:rect l="l" t="t" r="r" b="b"/>
              <a:pathLst>
                <a:path w="43840" h="43839" extrusionOk="0">
                  <a:moveTo>
                    <a:pt x="21749" y="0"/>
                  </a:moveTo>
                  <a:lnTo>
                    <a:pt x="20655" y="69"/>
                  </a:lnTo>
                  <a:lnTo>
                    <a:pt x="19629" y="137"/>
                  </a:lnTo>
                  <a:lnTo>
                    <a:pt x="18535" y="274"/>
                  </a:lnTo>
                  <a:lnTo>
                    <a:pt x="17509" y="479"/>
                  </a:lnTo>
                  <a:lnTo>
                    <a:pt x="16483" y="684"/>
                  </a:lnTo>
                  <a:lnTo>
                    <a:pt x="15457" y="1026"/>
                  </a:lnTo>
                  <a:lnTo>
                    <a:pt x="14431" y="1300"/>
                  </a:lnTo>
                  <a:lnTo>
                    <a:pt x="13474" y="1710"/>
                  </a:lnTo>
                  <a:lnTo>
                    <a:pt x="12448" y="2120"/>
                  </a:lnTo>
                  <a:lnTo>
                    <a:pt x="11559" y="2599"/>
                  </a:lnTo>
                  <a:lnTo>
                    <a:pt x="10601" y="3146"/>
                  </a:lnTo>
                  <a:lnTo>
                    <a:pt x="9712" y="3693"/>
                  </a:lnTo>
                  <a:lnTo>
                    <a:pt x="8892" y="4309"/>
                  </a:lnTo>
                  <a:lnTo>
                    <a:pt x="8071" y="4925"/>
                  </a:lnTo>
                  <a:lnTo>
                    <a:pt x="7250" y="5608"/>
                  </a:lnTo>
                  <a:lnTo>
                    <a:pt x="6498" y="6361"/>
                  </a:lnTo>
                  <a:lnTo>
                    <a:pt x="5746" y="7113"/>
                  </a:lnTo>
                  <a:lnTo>
                    <a:pt x="5062" y="7934"/>
                  </a:lnTo>
                  <a:lnTo>
                    <a:pt x="4378" y="8754"/>
                  </a:lnTo>
                  <a:lnTo>
                    <a:pt x="3762" y="9643"/>
                  </a:lnTo>
                  <a:lnTo>
                    <a:pt x="3215" y="10533"/>
                  </a:lnTo>
                  <a:lnTo>
                    <a:pt x="2668" y="11422"/>
                  </a:lnTo>
                  <a:lnTo>
                    <a:pt x="2189" y="12379"/>
                  </a:lnTo>
                  <a:lnTo>
                    <a:pt x="1711" y="13405"/>
                  </a:lnTo>
                  <a:lnTo>
                    <a:pt x="1300" y="14431"/>
                  </a:lnTo>
                  <a:lnTo>
                    <a:pt x="958" y="15457"/>
                  </a:lnTo>
                  <a:lnTo>
                    <a:pt x="685" y="16551"/>
                  </a:lnTo>
                  <a:lnTo>
                    <a:pt x="411" y="17645"/>
                  </a:lnTo>
                  <a:lnTo>
                    <a:pt x="206" y="18739"/>
                  </a:lnTo>
                  <a:lnTo>
                    <a:pt x="69" y="19834"/>
                  </a:lnTo>
                  <a:lnTo>
                    <a:pt x="1" y="20928"/>
                  </a:lnTo>
                  <a:lnTo>
                    <a:pt x="1" y="22091"/>
                  </a:lnTo>
                  <a:lnTo>
                    <a:pt x="1" y="23117"/>
                  </a:lnTo>
                  <a:lnTo>
                    <a:pt x="69" y="24211"/>
                  </a:lnTo>
                  <a:lnTo>
                    <a:pt x="274" y="25305"/>
                  </a:lnTo>
                  <a:lnTo>
                    <a:pt x="411" y="26331"/>
                  </a:lnTo>
                  <a:lnTo>
                    <a:pt x="685" y="27357"/>
                  </a:lnTo>
                  <a:lnTo>
                    <a:pt x="958" y="28383"/>
                  </a:lnTo>
                  <a:lnTo>
                    <a:pt x="1300" y="29408"/>
                  </a:lnTo>
                  <a:lnTo>
                    <a:pt x="1711" y="30366"/>
                  </a:lnTo>
                  <a:lnTo>
                    <a:pt x="2121" y="31323"/>
                  </a:lnTo>
                  <a:lnTo>
                    <a:pt x="2600" y="32281"/>
                  </a:lnTo>
                  <a:lnTo>
                    <a:pt x="3078" y="33170"/>
                  </a:lnTo>
                  <a:lnTo>
                    <a:pt x="3694" y="34059"/>
                  </a:lnTo>
                  <a:lnTo>
                    <a:pt x="4241" y="34948"/>
                  </a:lnTo>
                  <a:lnTo>
                    <a:pt x="4925" y="35769"/>
                  </a:lnTo>
                  <a:lnTo>
                    <a:pt x="5609" y="36590"/>
                  </a:lnTo>
                  <a:lnTo>
                    <a:pt x="6293" y="37342"/>
                  </a:lnTo>
                  <a:lnTo>
                    <a:pt x="7114" y="38094"/>
                  </a:lnTo>
                  <a:lnTo>
                    <a:pt x="7866" y="38778"/>
                  </a:lnTo>
                  <a:lnTo>
                    <a:pt x="8687" y="39462"/>
                  </a:lnTo>
                  <a:lnTo>
                    <a:pt x="9576" y="40077"/>
                  </a:lnTo>
                  <a:lnTo>
                    <a:pt x="10465" y="40625"/>
                  </a:lnTo>
                  <a:lnTo>
                    <a:pt x="11422" y="41172"/>
                  </a:lnTo>
                  <a:lnTo>
                    <a:pt x="12380" y="41650"/>
                  </a:lnTo>
                  <a:lnTo>
                    <a:pt x="13337" y="42129"/>
                  </a:lnTo>
                  <a:lnTo>
                    <a:pt x="14363" y="42540"/>
                  </a:lnTo>
                  <a:lnTo>
                    <a:pt x="15457" y="42882"/>
                  </a:lnTo>
                  <a:lnTo>
                    <a:pt x="16483" y="43155"/>
                  </a:lnTo>
                  <a:lnTo>
                    <a:pt x="17577" y="43429"/>
                  </a:lnTo>
                  <a:lnTo>
                    <a:pt x="18740" y="43634"/>
                  </a:lnTo>
                  <a:lnTo>
                    <a:pt x="19834" y="43771"/>
                  </a:lnTo>
                  <a:lnTo>
                    <a:pt x="20929" y="43839"/>
                  </a:lnTo>
                  <a:lnTo>
                    <a:pt x="23117" y="43839"/>
                  </a:lnTo>
                  <a:lnTo>
                    <a:pt x="24211" y="43702"/>
                  </a:lnTo>
                  <a:lnTo>
                    <a:pt x="25237" y="43565"/>
                  </a:lnTo>
                  <a:lnTo>
                    <a:pt x="26331" y="43429"/>
                  </a:lnTo>
                  <a:lnTo>
                    <a:pt x="27357" y="43155"/>
                  </a:lnTo>
                  <a:lnTo>
                    <a:pt x="28383" y="42882"/>
                  </a:lnTo>
                  <a:lnTo>
                    <a:pt x="29341" y="42540"/>
                  </a:lnTo>
                  <a:lnTo>
                    <a:pt x="30366" y="42129"/>
                  </a:lnTo>
                  <a:lnTo>
                    <a:pt x="31324" y="41719"/>
                  </a:lnTo>
                  <a:lnTo>
                    <a:pt x="32281" y="41240"/>
                  </a:lnTo>
                  <a:lnTo>
                    <a:pt x="33170" y="40693"/>
                  </a:lnTo>
                  <a:lnTo>
                    <a:pt x="34060" y="40146"/>
                  </a:lnTo>
                  <a:lnTo>
                    <a:pt x="34880" y="39530"/>
                  </a:lnTo>
                  <a:lnTo>
                    <a:pt x="35769" y="38915"/>
                  </a:lnTo>
                  <a:lnTo>
                    <a:pt x="36522" y="38231"/>
                  </a:lnTo>
                  <a:lnTo>
                    <a:pt x="37342" y="37479"/>
                  </a:lnTo>
                  <a:lnTo>
                    <a:pt x="38026" y="36726"/>
                  </a:lnTo>
                  <a:lnTo>
                    <a:pt x="38710" y="35974"/>
                  </a:lnTo>
                  <a:lnTo>
                    <a:pt x="39394" y="35085"/>
                  </a:lnTo>
                  <a:lnTo>
                    <a:pt x="40010" y="34264"/>
                  </a:lnTo>
                  <a:lnTo>
                    <a:pt x="40625" y="33375"/>
                  </a:lnTo>
                  <a:lnTo>
                    <a:pt x="41172" y="32418"/>
                  </a:lnTo>
                  <a:lnTo>
                    <a:pt x="41651" y="31460"/>
                  </a:lnTo>
                  <a:lnTo>
                    <a:pt x="42061" y="30434"/>
                  </a:lnTo>
                  <a:lnTo>
                    <a:pt x="42472" y="29477"/>
                  </a:lnTo>
                  <a:lnTo>
                    <a:pt x="42814" y="28383"/>
                  </a:lnTo>
                  <a:lnTo>
                    <a:pt x="43156" y="27357"/>
                  </a:lnTo>
                  <a:lnTo>
                    <a:pt x="43361" y="26194"/>
                  </a:lnTo>
                  <a:lnTo>
                    <a:pt x="43566" y="25100"/>
                  </a:lnTo>
                  <a:lnTo>
                    <a:pt x="43703" y="24006"/>
                  </a:lnTo>
                  <a:lnTo>
                    <a:pt x="43771" y="22911"/>
                  </a:lnTo>
                  <a:lnTo>
                    <a:pt x="43839" y="21817"/>
                  </a:lnTo>
                  <a:lnTo>
                    <a:pt x="43771" y="20723"/>
                  </a:lnTo>
                  <a:lnTo>
                    <a:pt x="43703" y="19629"/>
                  </a:lnTo>
                  <a:lnTo>
                    <a:pt x="43566" y="18603"/>
                  </a:lnTo>
                  <a:lnTo>
                    <a:pt x="43361" y="17508"/>
                  </a:lnTo>
                  <a:lnTo>
                    <a:pt x="43156" y="16483"/>
                  </a:lnTo>
                  <a:lnTo>
                    <a:pt x="42814" y="15457"/>
                  </a:lnTo>
                  <a:lnTo>
                    <a:pt x="42472" y="14431"/>
                  </a:lnTo>
                  <a:lnTo>
                    <a:pt x="42130" y="13473"/>
                  </a:lnTo>
                  <a:lnTo>
                    <a:pt x="41651" y="12516"/>
                  </a:lnTo>
                  <a:lnTo>
                    <a:pt x="41172" y="11558"/>
                  </a:lnTo>
                  <a:lnTo>
                    <a:pt x="40694" y="10669"/>
                  </a:lnTo>
                  <a:lnTo>
                    <a:pt x="40146" y="9780"/>
                  </a:lnTo>
                  <a:lnTo>
                    <a:pt x="39531" y="8891"/>
                  </a:lnTo>
                  <a:lnTo>
                    <a:pt x="38847" y="8071"/>
                  </a:lnTo>
                  <a:lnTo>
                    <a:pt x="38163" y="7250"/>
                  </a:lnTo>
                  <a:lnTo>
                    <a:pt x="37479" y="6498"/>
                  </a:lnTo>
                  <a:lnTo>
                    <a:pt x="36727" y="5814"/>
                  </a:lnTo>
                  <a:lnTo>
                    <a:pt x="35906" y="5061"/>
                  </a:lnTo>
                  <a:lnTo>
                    <a:pt x="35085" y="4446"/>
                  </a:lnTo>
                  <a:lnTo>
                    <a:pt x="34196" y="3830"/>
                  </a:lnTo>
                  <a:lnTo>
                    <a:pt x="33307" y="3215"/>
                  </a:lnTo>
                  <a:lnTo>
                    <a:pt x="32350" y="2668"/>
                  </a:lnTo>
                  <a:lnTo>
                    <a:pt x="31392" y="2189"/>
                  </a:lnTo>
                  <a:lnTo>
                    <a:pt x="30435" y="1779"/>
                  </a:lnTo>
                  <a:lnTo>
                    <a:pt x="29409" y="1368"/>
                  </a:lnTo>
                  <a:lnTo>
                    <a:pt x="28383" y="1026"/>
                  </a:lnTo>
                  <a:lnTo>
                    <a:pt x="27289" y="684"/>
                  </a:lnTo>
                  <a:lnTo>
                    <a:pt x="26195" y="479"/>
                  </a:lnTo>
                  <a:lnTo>
                    <a:pt x="25100" y="274"/>
                  </a:lnTo>
                  <a:lnTo>
                    <a:pt x="23938" y="137"/>
                  </a:lnTo>
                  <a:lnTo>
                    <a:pt x="22843" y="69"/>
                  </a:lnTo>
                  <a:lnTo>
                    <a:pt x="21749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2876450" y="2835250"/>
              <a:ext cx="1005350" cy="1003675"/>
            </a:xfrm>
            <a:custGeom>
              <a:avLst/>
              <a:gdLst/>
              <a:ahLst/>
              <a:cxnLst/>
              <a:rect l="l" t="t" r="r" b="b"/>
              <a:pathLst>
                <a:path w="40214" h="40147" extrusionOk="0">
                  <a:moveTo>
                    <a:pt x="19013" y="1"/>
                  </a:moveTo>
                  <a:lnTo>
                    <a:pt x="17987" y="138"/>
                  </a:lnTo>
                  <a:lnTo>
                    <a:pt x="17029" y="206"/>
                  </a:lnTo>
                  <a:lnTo>
                    <a:pt x="16072" y="411"/>
                  </a:lnTo>
                  <a:lnTo>
                    <a:pt x="15114" y="616"/>
                  </a:lnTo>
                  <a:lnTo>
                    <a:pt x="14157" y="890"/>
                  </a:lnTo>
                  <a:lnTo>
                    <a:pt x="13268" y="1232"/>
                  </a:lnTo>
                  <a:lnTo>
                    <a:pt x="12379" y="1574"/>
                  </a:lnTo>
                  <a:lnTo>
                    <a:pt x="11490" y="1984"/>
                  </a:lnTo>
                  <a:lnTo>
                    <a:pt x="10601" y="2395"/>
                  </a:lnTo>
                  <a:lnTo>
                    <a:pt x="9780" y="2873"/>
                  </a:lnTo>
                  <a:lnTo>
                    <a:pt x="8959" y="3352"/>
                  </a:lnTo>
                  <a:lnTo>
                    <a:pt x="8207" y="3968"/>
                  </a:lnTo>
                  <a:lnTo>
                    <a:pt x="7455" y="4515"/>
                  </a:lnTo>
                  <a:lnTo>
                    <a:pt x="6702" y="5130"/>
                  </a:lnTo>
                  <a:lnTo>
                    <a:pt x="6018" y="5814"/>
                  </a:lnTo>
                  <a:lnTo>
                    <a:pt x="5335" y="6498"/>
                  </a:lnTo>
                  <a:lnTo>
                    <a:pt x="4651" y="7250"/>
                  </a:lnTo>
                  <a:lnTo>
                    <a:pt x="4103" y="8003"/>
                  </a:lnTo>
                  <a:lnTo>
                    <a:pt x="3488" y="8823"/>
                  </a:lnTo>
                  <a:lnTo>
                    <a:pt x="2941" y="9644"/>
                  </a:lnTo>
                  <a:lnTo>
                    <a:pt x="2462" y="10465"/>
                  </a:lnTo>
                  <a:lnTo>
                    <a:pt x="2052" y="11354"/>
                  </a:lnTo>
                  <a:lnTo>
                    <a:pt x="1641" y="12243"/>
                  </a:lnTo>
                  <a:lnTo>
                    <a:pt x="1231" y="13200"/>
                  </a:lnTo>
                  <a:lnTo>
                    <a:pt x="958" y="14158"/>
                  </a:lnTo>
                  <a:lnTo>
                    <a:pt x="684" y="15115"/>
                  </a:lnTo>
                  <a:lnTo>
                    <a:pt x="410" y="16141"/>
                  </a:lnTo>
                  <a:lnTo>
                    <a:pt x="274" y="17167"/>
                  </a:lnTo>
                  <a:lnTo>
                    <a:pt x="137" y="18193"/>
                  </a:lnTo>
                  <a:lnTo>
                    <a:pt x="68" y="19219"/>
                  </a:lnTo>
                  <a:lnTo>
                    <a:pt x="0" y="20176"/>
                  </a:lnTo>
                  <a:lnTo>
                    <a:pt x="68" y="21202"/>
                  </a:lnTo>
                  <a:lnTo>
                    <a:pt x="137" y="22160"/>
                  </a:lnTo>
                  <a:lnTo>
                    <a:pt x="274" y="23185"/>
                  </a:lnTo>
                  <a:lnTo>
                    <a:pt x="410" y="24143"/>
                  </a:lnTo>
                  <a:lnTo>
                    <a:pt x="684" y="25100"/>
                  </a:lnTo>
                  <a:lnTo>
                    <a:pt x="958" y="25990"/>
                  </a:lnTo>
                  <a:lnTo>
                    <a:pt x="1231" y="26947"/>
                  </a:lnTo>
                  <a:lnTo>
                    <a:pt x="1573" y="27836"/>
                  </a:lnTo>
                  <a:lnTo>
                    <a:pt x="1983" y="28725"/>
                  </a:lnTo>
                  <a:lnTo>
                    <a:pt x="2394" y="29546"/>
                  </a:lnTo>
                  <a:lnTo>
                    <a:pt x="2872" y="30435"/>
                  </a:lnTo>
                  <a:lnTo>
                    <a:pt x="3420" y="31256"/>
                  </a:lnTo>
                  <a:lnTo>
                    <a:pt x="3967" y="32008"/>
                  </a:lnTo>
                  <a:lnTo>
                    <a:pt x="4582" y="32760"/>
                  </a:lnTo>
                  <a:lnTo>
                    <a:pt x="5198" y="33513"/>
                  </a:lnTo>
                  <a:lnTo>
                    <a:pt x="5813" y="34196"/>
                  </a:lnTo>
                  <a:lnTo>
                    <a:pt x="6566" y="34880"/>
                  </a:lnTo>
                  <a:lnTo>
                    <a:pt x="7249" y="35496"/>
                  </a:lnTo>
                  <a:lnTo>
                    <a:pt x="8002" y="36111"/>
                  </a:lnTo>
                  <a:lnTo>
                    <a:pt x="8822" y="36727"/>
                  </a:lnTo>
                  <a:lnTo>
                    <a:pt x="9643" y="37206"/>
                  </a:lnTo>
                  <a:lnTo>
                    <a:pt x="10532" y="37753"/>
                  </a:lnTo>
                  <a:lnTo>
                    <a:pt x="11353" y="38163"/>
                  </a:lnTo>
                  <a:lnTo>
                    <a:pt x="12310" y="38573"/>
                  </a:lnTo>
                  <a:lnTo>
                    <a:pt x="13199" y="38984"/>
                  </a:lnTo>
                  <a:lnTo>
                    <a:pt x="14157" y="39257"/>
                  </a:lnTo>
                  <a:lnTo>
                    <a:pt x="15183" y="39531"/>
                  </a:lnTo>
                  <a:lnTo>
                    <a:pt x="16209" y="39804"/>
                  </a:lnTo>
                  <a:lnTo>
                    <a:pt x="17235" y="39941"/>
                  </a:lnTo>
                  <a:lnTo>
                    <a:pt x="18192" y="40078"/>
                  </a:lnTo>
                  <a:lnTo>
                    <a:pt x="19218" y="40146"/>
                  </a:lnTo>
                  <a:lnTo>
                    <a:pt x="21201" y="40146"/>
                  </a:lnTo>
                  <a:lnTo>
                    <a:pt x="22227" y="40078"/>
                  </a:lnTo>
                  <a:lnTo>
                    <a:pt x="23185" y="39941"/>
                  </a:lnTo>
                  <a:lnTo>
                    <a:pt x="24142" y="39736"/>
                  </a:lnTo>
                  <a:lnTo>
                    <a:pt x="25100" y="39531"/>
                  </a:lnTo>
                  <a:lnTo>
                    <a:pt x="26057" y="39257"/>
                  </a:lnTo>
                  <a:lnTo>
                    <a:pt x="26946" y="38984"/>
                  </a:lnTo>
                  <a:lnTo>
                    <a:pt x="27835" y="38642"/>
                  </a:lnTo>
                  <a:lnTo>
                    <a:pt x="28724" y="38231"/>
                  </a:lnTo>
                  <a:lnTo>
                    <a:pt x="29613" y="37753"/>
                  </a:lnTo>
                  <a:lnTo>
                    <a:pt x="30434" y="37274"/>
                  </a:lnTo>
                  <a:lnTo>
                    <a:pt x="31255" y="36795"/>
                  </a:lnTo>
                  <a:lnTo>
                    <a:pt x="32075" y="36248"/>
                  </a:lnTo>
                  <a:lnTo>
                    <a:pt x="32828" y="35633"/>
                  </a:lnTo>
                  <a:lnTo>
                    <a:pt x="33512" y="35017"/>
                  </a:lnTo>
                  <a:lnTo>
                    <a:pt x="34264" y="34333"/>
                  </a:lnTo>
                  <a:lnTo>
                    <a:pt x="34948" y="33649"/>
                  </a:lnTo>
                  <a:lnTo>
                    <a:pt x="35563" y="32897"/>
                  </a:lnTo>
                  <a:lnTo>
                    <a:pt x="36179" y="32145"/>
                  </a:lnTo>
                  <a:lnTo>
                    <a:pt x="36726" y="31392"/>
                  </a:lnTo>
                  <a:lnTo>
                    <a:pt x="37273" y="30572"/>
                  </a:lnTo>
                  <a:lnTo>
                    <a:pt x="37752" y="29683"/>
                  </a:lnTo>
                  <a:lnTo>
                    <a:pt x="38231" y="28794"/>
                  </a:lnTo>
                  <a:lnTo>
                    <a:pt x="38641" y="27904"/>
                  </a:lnTo>
                  <a:lnTo>
                    <a:pt x="38983" y="26947"/>
                  </a:lnTo>
                  <a:lnTo>
                    <a:pt x="39325" y="25990"/>
                  </a:lnTo>
                  <a:lnTo>
                    <a:pt x="39598" y="25032"/>
                  </a:lnTo>
                  <a:lnTo>
                    <a:pt x="39804" y="24006"/>
                  </a:lnTo>
                  <a:lnTo>
                    <a:pt x="40009" y="22980"/>
                  </a:lnTo>
                  <a:lnTo>
                    <a:pt x="40077" y="21954"/>
                  </a:lnTo>
                  <a:lnTo>
                    <a:pt x="40214" y="20997"/>
                  </a:lnTo>
                  <a:lnTo>
                    <a:pt x="40214" y="19971"/>
                  </a:lnTo>
                  <a:lnTo>
                    <a:pt x="40146" y="18945"/>
                  </a:lnTo>
                  <a:lnTo>
                    <a:pt x="40077" y="17988"/>
                  </a:lnTo>
                  <a:lnTo>
                    <a:pt x="39940" y="17030"/>
                  </a:lnTo>
                  <a:lnTo>
                    <a:pt x="39804" y="16073"/>
                  </a:lnTo>
                  <a:lnTo>
                    <a:pt x="39598" y="15115"/>
                  </a:lnTo>
                  <a:lnTo>
                    <a:pt x="39325" y="14158"/>
                  </a:lnTo>
                  <a:lnTo>
                    <a:pt x="38983" y="13269"/>
                  </a:lnTo>
                  <a:lnTo>
                    <a:pt x="38641" y="12311"/>
                  </a:lnTo>
                  <a:lnTo>
                    <a:pt x="38231" y="11422"/>
                  </a:lnTo>
                  <a:lnTo>
                    <a:pt x="37820" y="10602"/>
                  </a:lnTo>
                  <a:lnTo>
                    <a:pt x="37342" y="9781"/>
                  </a:lnTo>
                  <a:lnTo>
                    <a:pt x="36794" y="8960"/>
                  </a:lnTo>
                  <a:lnTo>
                    <a:pt x="36247" y="8139"/>
                  </a:lnTo>
                  <a:lnTo>
                    <a:pt x="35700" y="7387"/>
                  </a:lnTo>
                  <a:lnTo>
                    <a:pt x="35085" y="6635"/>
                  </a:lnTo>
                  <a:lnTo>
                    <a:pt x="34401" y="5951"/>
                  </a:lnTo>
                  <a:lnTo>
                    <a:pt x="33717" y="5267"/>
                  </a:lnTo>
                  <a:lnTo>
                    <a:pt x="32964" y="4652"/>
                  </a:lnTo>
                  <a:lnTo>
                    <a:pt x="32212" y="4036"/>
                  </a:lnTo>
                  <a:lnTo>
                    <a:pt x="31391" y="3489"/>
                  </a:lnTo>
                  <a:lnTo>
                    <a:pt x="30571" y="2942"/>
                  </a:lnTo>
                  <a:lnTo>
                    <a:pt x="29750" y="2463"/>
                  </a:lnTo>
                  <a:lnTo>
                    <a:pt x="28861" y="1984"/>
                  </a:lnTo>
                  <a:lnTo>
                    <a:pt x="27972" y="1574"/>
                  </a:lnTo>
                  <a:lnTo>
                    <a:pt x="27014" y="1232"/>
                  </a:lnTo>
                  <a:lnTo>
                    <a:pt x="26057" y="890"/>
                  </a:lnTo>
                  <a:lnTo>
                    <a:pt x="25031" y="616"/>
                  </a:lnTo>
                  <a:lnTo>
                    <a:pt x="24074" y="411"/>
                  </a:lnTo>
                  <a:lnTo>
                    <a:pt x="23048" y="206"/>
                  </a:lnTo>
                  <a:lnTo>
                    <a:pt x="22022" y="69"/>
                  </a:lnTo>
                  <a:lnTo>
                    <a:pt x="20996" y="1"/>
                  </a:lnTo>
                  <a:close/>
                </a:path>
              </a:pathLst>
            </a:custGeom>
            <a:solidFill>
              <a:srgbClr val="DB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2866175" y="2825000"/>
              <a:ext cx="1025900" cy="1024175"/>
            </a:xfrm>
            <a:custGeom>
              <a:avLst/>
              <a:gdLst/>
              <a:ahLst/>
              <a:cxnLst/>
              <a:rect l="l" t="t" r="r" b="b"/>
              <a:pathLst>
                <a:path w="41036" h="40967" extrusionOk="0">
                  <a:moveTo>
                    <a:pt x="21475" y="821"/>
                  </a:moveTo>
                  <a:lnTo>
                    <a:pt x="22433" y="890"/>
                  </a:lnTo>
                  <a:lnTo>
                    <a:pt x="23390" y="1026"/>
                  </a:lnTo>
                  <a:lnTo>
                    <a:pt x="24348" y="1232"/>
                  </a:lnTo>
                  <a:lnTo>
                    <a:pt x="25305" y="1437"/>
                  </a:lnTo>
                  <a:lnTo>
                    <a:pt x="26263" y="1710"/>
                  </a:lnTo>
                  <a:lnTo>
                    <a:pt x="27220" y="1984"/>
                  </a:lnTo>
                  <a:lnTo>
                    <a:pt x="28109" y="2326"/>
                  </a:lnTo>
                  <a:lnTo>
                    <a:pt x="28998" y="2736"/>
                  </a:lnTo>
                  <a:lnTo>
                    <a:pt x="29819" y="3147"/>
                  </a:lnTo>
                  <a:lnTo>
                    <a:pt x="30640" y="3625"/>
                  </a:lnTo>
                  <a:lnTo>
                    <a:pt x="31461" y="4172"/>
                  </a:lnTo>
                  <a:lnTo>
                    <a:pt x="32281" y="4720"/>
                  </a:lnTo>
                  <a:lnTo>
                    <a:pt x="33034" y="5267"/>
                  </a:lnTo>
                  <a:lnTo>
                    <a:pt x="33717" y="5882"/>
                  </a:lnTo>
                  <a:lnTo>
                    <a:pt x="34401" y="6566"/>
                  </a:lnTo>
                  <a:lnTo>
                    <a:pt x="35085" y="7250"/>
                  </a:lnTo>
                  <a:lnTo>
                    <a:pt x="35701" y="8002"/>
                  </a:lnTo>
                  <a:lnTo>
                    <a:pt x="36316" y="8755"/>
                  </a:lnTo>
                  <a:lnTo>
                    <a:pt x="36863" y="9575"/>
                  </a:lnTo>
                  <a:lnTo>
                    <a:pt x="37411" y="10396"/>
                  </a:lnTo>
                  <a:lnTo>
                    <a:pt x="37889" y="11285"/>
                  </a:lnTo>
                  <a:lnTo>
                    <a:pt x="38300" y="12106"/>
                  </a:lnTo>
                  <a:lnTo>
                    <a:pt x="38710" y="12995"/>
                  </a:lnTo>
                  <a:lnTo>
                    <a:pt x="39052" y="13884"/>
                  </a:lnTo>
                  <a:lnTo>
                    <a:pt x="39394" y="14841"/>
                  </a:lnTo>
                  <a:lnTo>
                    <a:pt x="39599" y="15731"/>
                  </a:lnTo>
                  <a:lnTo>
                    <a:pt x="39804" y="16688"/>
                  </a:lnTo>
                  <a:lnTo>
                    <a:pt x="40009" y="17645"/>
                  </a:lnTo>
                  <a:lnTo>
                    <a:pt x="40146" y="18535"/>
                  </a:lnTo>
                  <a:lnTo>
                    <a:pt x="40215" y="19492"/>
                  </a:lnTo>
                  <a:lnTo>
                    <a:pt x="40215" y="20449"/>
                  </a:lnTo>
                  <a:lnTo>
                    <a:pt x="40146" y="21475"/>
                  </a:lnTo>
                  <a:lnTo>
                    <a:pt x="40078" y="22433"/>
                  </a:lnTo>
                  <a:lnTo>
                    <a:pt x="40009" y="23390"/>
                  </a:lnTo>
                  <a:lnTo>
                    <a:pt x="39804" y="24348"/>
                  </a:lnTo>
                  <a:lnTo>
                    <a:pt x="39599" y="25305"/>
                  </a:lnTo>
                  <a:lnTo>
                    <a:pt x="39326" y="26263"/>
                  </a:lnTo>
                  <a:lnTo>
                    <a:pt x="39052" y="27152"/>
                  </a:lnTo>
                  <a:lnTo>
                    <a:pt x="38710" y="28041"/>
                  </a:lnTo>
                  <a:lnTo>
                    <a:pt x="38300" y="28930"/>
                  </a:lnTo>
                  <a:lnTo>
                    <a:pt x="37889" y="29819"/>
                  </a:lnTo>
                  <a:lnTo>
                    <a:pt x="37411" y="30640"/>
                  </a:lnTo>
                  <a:lnTo>
                    <a:pt x="36863" y="31460"/>
                  </a:lnTo>
                  <a:lnTo>
                    <a:pt x="36316" y="32213"/>
                  </a:lnTo>
                  <a:lnTo>
                    <a:pt x="35769" y="32965"/>
                  </a:lnTo>
                  <a:lnTo>
                    <a:pt x="35085" y="33717"/>
                  </a:lnTo>
                  <a:lnTo>
                    <a:pt x="34470" y="34401"/>
                  </a:lnTo>
                  <a:lnTo>
                    <a:pt x="33717" y="35085"/>
                  </a:lnTo>
                  <a:lnTo>
                    <a:pt x="33034" y="35701"/>
                  </a:lnTo>
                  <a:lnTo>
                    <a:pt x="32213" y="36316"/>
                  </a:lnTo>
                  <a:lnTo>
                    <a:pt x="31461" y="36863"/>
                  </a:lnTo>
                  <a:lnTo>
                    <a:pt x="30640" y="37410"/>
                  </a:lnTo>
                  <a:lnTo>
                    <a:pt x="29751" y="37889"/>
                  </a:lnTo>
                  <a:lnTo>
                    <a:pt x="28930" y="38300"/>
                  </a:lnTo>
                  <a:lnTo>
                    <a:pt x="28041" y="38710"/>
                  </a:lnTo>
                  <a:lnTo>
                    <a:pt x="27152" y="39052"/>
                  </a:lnTo>
                  <a:lnTo>
                    <a:pt x="26194" y="39325"/>
                  </a:lnTo>
                  <a:lnTo>
                    <a:pt x="25305" y="39599"/>
                  </a:lnTo>
                  <a:lnTo>
                    <a:pt x="24348" y="39804"/>
                  </a:lnTo>
                  <a:lnTo>
                    <a:pt x="23390" y="39941"/>
                  </a:lnTo>
                  <a:lnTo>
                    <a:pt x="22433" y="40078"/>
                  </a:lnTo>
                  <a:lnTo>
                    <a:pt x="21475" y="40146"/>
                  </a:lnTo>
                  <a:lnTo>
                    <a:pt x="19561" y="40146"/>
                  </a:lnTo>
                  <a:lnTo>
                    <a:pt x="18603" y="40078"/>
                  </a:lnTo>
                  <a:lnTo>
                    <a:pt x="17646" y="39941"/>
                  </a:lnTo>
                  <a:lnTo>
                    <a:pt x="16688" y="39804"/>
                  </a:lnTo>
                  <a:lnTo>
                    <a:pt x="15731" y="39599"/>
                  </a:lnTo>
                  <a:lnTo>
                    <a:pt x="14773" y="39325"/>
                  </a:lnTo>
                  <a:lnTo>
                    <a:pt x="13884" y="38983"/>
                  </a:lnTo>
                  <a:lnTo>
                    <a:pt x="12927" y="38641"/>
                  </a:lnTo>
                  <a:lnTo>
                    <a:pt x="12106" y="38300"/>
                  </a:lnTo>
                  <a:lnTo>
                    <a:pt x="11217" y="37821"/>
                  </a:lnTo>
                  <a:lnTo>
                    <a:pt x="10396" y="37342"/>
                  </a:lnTo>
                  <a:lnTo>
                    <a:pt x="9575" y="36863"/>
                  </a:lnTo>
                  <a:lnTo>
                    <a:pt x="8823" y="36316"/>
                  </a:lnTo>
                  <a:lnTo>
                    <a:pt x="8071" y="35701"/>
                  </a:lnTo>
                  <a:lnTo>
                    <a:pt x="7319" y="35085"/>
                  </a:lnTo>
                  <a:lnTo>
                    <a:pt x="6635" y="34401"/>
                  </a:lnTo>
                  <a:lnTo>
                    <a:pt x="5951" y="33717"/>
                  </a:lnTo>
                  <a:lnTo>
                    <a:pt x="5335" y="32965"/>
                  </a:lnTo>
                  <a:lnTo>
                    <a:pt x="4720" y="32213"/>
                  </a:lnTo>
                  <a:lnTo>
                    <a:pt x="4173" y="31392"/>
                  </a:lnTo>
                  <a:lnTo>
                    <a:pt x="3625" y="30571"/>
                  </a:lnTo>
                  <a:lnTo>
                    <a:pt x="3147" y="29751"/>
                  </a:lnTo>
                  <a:lnTo>
                    <a:pt x="2736" y="28862"/>
                  </a:lnTo>
                  <a:lnTo>
                    <a:pt x="2326" y="27972"/>
                  </a:lnTo>
                  <a:lnTo>
                    <a:pt x="1984" y="27083"/>
                  </a:lnTo>
                  <a:lnTo>
                    <a:pt x="1710" y="26194"/>
                  </a:lnTo>
                  <a:lnTo>
                    <a:pt x="1437" y="25237"/>
                  </a:lnTo>
                  <a:lnTo>
                    <a:pt x="1232" y="24348"/>
                  </a:lnTo>
                  <a:lnTo>
                    <a:pt x="1027" y="23390"/>
                  </a:lnTo>
                  <a:lnTo>
                    <a:pt x="958" y="22433"/>
                  </a:lnTo>
                  <a:lnTo>
                    <a:pt x="890" y="21475"/>
                  </a:lnTo>
                  <a:lnTo>
                    <a:pt x="821" y="20518"/>
                  </a:lnTo>
                  <a:lnTo>
                    <a:pt x="890" y="19560"/>
                  </a:lnTo>
                  <a:lnTo>
                    <a:pt x="958" y="18603"/>
                  </a:lnTo>
                  <a:lnTo>
                    <a:pt x="1095" y="17577"/>
                  </a:lnTo>
                  <a:lnTo>
                    <a:pt x="1232" y="16620"/>
                  </a:lnTo>
                  <a:lnTo>
                    <a:pt x="1437" y="15662"/>
                  </a:lnTo>
                  <a:lnTo>
                    <a:pt x="1710" y="14773"/>
                  </a:lnTo>
                  <a:lnTo>
                    <a:pt x="2052" y="13816"/>
                  </a:lnTo>
                  <a:lnTo>
                    <a:pt x="2394" y="12926"/>
                  </a:lnTo>
                  <a:lnTo>
                    <a:pt x="2736" y="12037"/>
                  </a:lnTo>
                  <a:lnTo>
                    <a:pt x="3215" y="11217"/>
                  </a:lnTo>
                  <a:lnTo>
                    <a:pt x="3694" y="10328"/>
                  </a:lnTo>
                  <a:lnTo>
                    <a:pt x="4173" y="9575"/>
                  </a:lnTo>
                  <a:lnTo>
                    <a:pt x="4720" y="8755"/>
                  </a:lnTo>
                  <a:lnTo>
                    <a:pt x="5335" y="8002"/>
                  </a:lnTo>
                  <a:lnTo>
                    <a:pt x="5951" y="7318"/>
                  </a:lnTo>
                  <a:lnTo>
                    <a:pt x="6635" y="6566"/>
                  </a:lnTo>
                  <a:lnTo>
                    <a:pt x="7319" y="5951"/>
                  </a:lnTo>
                  <a:lnTo>
                    <a:pt x="8071" y="5267"/>
                  </a:lnTo>
                  <a:lnTo>
                    <a:pt x="8823" y="4720"/>
                  </a:lnTo>
                  <a:lnTo>
                    <a:pt x="9644" y="4104"/>
                  </a:lnTo>
                  <a:lnTo>
                    <a:pt x="10875" y="3352"/>
                  </a:lnTo>
                  <a:lnTo>
                    <a:pt x="12174" y="2668"/>
                  </a:lnTo>
                  <a:lnTo>
                    <a:pt x="13474" y="2121"/>
                  </a:lnTo>
                  <a:lnTo>
                    <a:pt x="14842" y="1642"/>
                  </a:lnTo>
                  <a:lnTo>
                    <a:pt x="16209" y="1300"/>
                  </a:lnTo>
                  <a:lnTo>
                    <a:pt x="17646" y="1026"/>
                  </a:lnTo>
                  <a:lnTo>
                    <a:pt x="19082" y="890"/>
                  </a:lnTo>
                  <a:lnTo>
                    <a:pt x="20518" y="821"/>
                  </a:lnTo>
                  <a:close/>
                  <a:moveTo>
                    <a:pt x="19492" y="1"/>
                  </a:moveTo>
                  <a:lnTo>
                    <a:pt x="18535" y="69"/>
                  </a:lnTo>
                  <a:lnTo>
                    <a:pt x="17509" y="206"/>
                  </a:lnTo>
                  <a:lnTo>
                    <a:pt x="16551" y="411"/>
                  </a:lnTo>
                  <a:lnTo>
                    <a:pt x="15594" y="616"/>
                  </a:lnTo>
                  <a:lnTo>
                    <a:pt x="14636" y="890"/>
                  </a:lnTo>
                  <a:lnTo>
                    <a:pt x="13679" y="1163"/>
                  </a:lnTo>
                  <a:lnTo>
                    <a:pt x="12721" y="1574"/>
                  </a:lnTo>
                  <a:lnTo>
                    <a:pt x="11832" y="1916"/>
                  </a:lnTo>
                  <a:lnTo>
                    <a:pt x="10875" y="2394"/>
                  </a:lnTo>
                  <a:lnTo>
                    <a:pt x="10054" y="2873"/>
                  </a:lnTo>
                  <a:lnTo>
                    <a:pt x="9165" y="3420"/>
                  </a:lnTo>
                  <a:lnTo>
                    <a:pt x="8344" y="4036"/>
                  </a:lnTo>
                  <a:lnTo>
                    <a:pt x="7524" y="4651"/>
                  </a:lnTo>
                  <a:lnTo>
                    <a:pt x="6771" y="5335"/>
                  </a:lnTo>
                  <a:lnTo>
                    <a:pt x="6019" y="6019"/>
                  </a:lnTo>
                  <a:lnTo>
                    <a:pt x="5335" y="6703"/>
                  </a:lnTo>
                  <a:lnTo>
                    <a:pt x="4651" y="7524"/>
                  </a:lnTo>
                  <a:lnTo>
                    <a:pt x="4036" y="8276"/>
                  </a:lnTo>
                  <a:lnTo>
                    <a:pt x="3489" y="9097"/>
                  </a:lnTo>
                  <a:lnTo>
                    <a:pt x="2941" y="9917"/>
                  </a:lnTo>
                  <a:lnTo>
                    <a:pt x="2463" y="10806"/>
                  </a:lnTo>
                  <a:lnTo>
                    <a:pt x="1984" y="11695"/>
                  </a:lnTo>
                  <a:lnTo>
                    <a:pt x="1642" y="12585"/>
                  </a:lnTo>
                  <a:lnTo>
                    <a:pt x="1232" y="13542"/>
                  </a:lnTo>
                  <a:lnTo>
                    <a:pt x="958" y="14499"/>
                  </a:lnTo>
                  <a:lnTo>
                    <a:pt x="685" y="15457"/>
                  </a:lnTo>
                  <a:lnTo>
                    <a:pt x="411" y="16483"/>
                  </a:lnTo>
                  <a:lnTo>
                    <a:pt x="274" y="17509"/>
                  </a:lnTo>
                  <a:lnTo>
                    <a:pt x="137" y="18466"/>
                  </a:lnTo>
                  <a:lnTo>
                    <a:pt x="69" y="19492"/>
                  </a:lnTo>
                  <a:lnTo>
                    <a:pt x="1" y="20518"/>
                  </a:lnTo>
                  <a:lnTo>
                    <a:pt x="69" y="21544"/>
                  </a:lnTo>
                  <a:lnTo>
                    <a:pt x="137" y="22501"/>
                  </a:lnTo>
                  <a:lnTo>
                    <a:pt x="274" y="23527"/>
                  </a:lnTo>
                  <a:lnTo>
                    <a:pt x="411" y="24485"/>
                  </a:lnTo>
                  <a:lnTo>
                    <a:pt x="616" y="25442"/>
                  </a:lnTo>
                  <a:lnTo>
                    <a:pt x="890" y="26400"/>
                  </a:lnTo>
                  <a:lnTo>
                    <a:pt x="1232" y="27357"/>
                  </a:lnTo>
                  <a:lnTo>
                    <a:pt x="1574" y="28314"/>
                  </a:lnTo>
                  <a:lnTo>
                    <a:pt x="1984" y="29204"/>
                  </a:lnTo>
                  <a:lnTo>
                    <a:pt x="2463" y="30093"/>
                  </a:lnTo>
                  <a:lnTo>
                    <a:pt x="2941" y="30982"/>
                  </a:lnTo>
                  <a:lnTo>
                    <a:pt x="3489" y="31871"/>
                  </a:lnTo>
                  <a:lnTo>
                    <a:pt x="4104" y="32691"/>
                  </a:lnTo>
                  <a:lnTo>
                    <a:pt x="4720" y="33512"/>
                  </a:lnTo>
                  <a:lnTo>
                    <a:pt x="5335" y="34264"/>
                  </a:lnTo>
                  <a:lnTo>
                    <a:pt x="6019" y="35017"/>
                  </a:lnTo>
                  <a:lnTo>
                    <a:pt x="6771" y="35701"/>
                  </a:lnTo>
                  <a:lnTo>
                    <a:pt x="7524" y="36316"/>
                  </a:lnTo>
                  <a:lnTo>
                    <a:pt x="8344" y="36932"/>
                  </a:lnTo>
                  <a:lnTo>
                    <a:pt x="9097" y="37547"/>
                  </a:lnTo>
                  <a:lnTo>
                    <a:pt x="9986" y="38094"/>
                  </a:lnTo>
                  <a:lnTo>
                    <a:pt x="10806" y="38573"/>
                  </a:lnTo>
                  <a:lnTo>
                    <a:pt x="11696" y="38983"/>
                  </a:lnTo>
                  <a:lnTo>
                    <a:pt x="12653" y="39394"/>
                  </a:lnTo>
                  <a:lnTo>
                    <a:pt x="13610" y="39804"/>
                  </a:lnTo>
                  <a:lnTo>
                    <a:pt x="14568" y="40078"/>
                  </a:lnTo>
                  <a:lnTo>
                    <a:pt x="15525" y="40351"/>
                  </a:lnTo>
                  <a:lnTo>
                    <a:pt x="16483" y="40556"/>
                  </a:lnTo>
                  <a:lnTo>
                    <a:pt x="17509" y="40762"/>
                  </a:lnTo>
                  <a:lnTo>
                    <a:pt x="18535" y="40898"/>
                  </a:lnTo>
                  <a:lnTo>
                    <a:pt x="19561" y="40967"/>
                  </a:lnTo>
                  <a:lnTo>
                    <a:pt x="22091" y="40967"/>
                  </a:lnTo>
                  <a:lnTo>
                    <a:pt x="23527" y="40762"/>
                  </a:lnTo>
                  <a:lnTo>
                    <a:pt x="25032" y="40488"/>
                  </a:lnTo>
                  <a:lnTo>
                    <a:pt x="26468" y="40146"/>
                  </a:lnTo>
                  <a:lnTo>
                    <a:pt x="27904" y="39599"/>
                  </a:lnTo>
                  <a:lnTo>
                    <a:pt x="29272" y="39052"/>
                  </a:lnTo>
                  <a:lnTo>
                    <a:pt x="30571" y="38368"/>
                  </a:lnTo>
                  <a:lnTo>
                    <a:pt x="31871" y="37547"/>
                  </a:lnTo>
                  <a:lnTo>
                    <a:pt x="32760" y="36932"/>
                  </a:lnTo>
                  <a:lnTo>
                    <a:pt x="33512" y="36316"/>
                  </a:lnTo>
                  <a:lnTo>
                    <a:pt x="34333" y="35701"/>
                  </a:lnTo>
                  <a:lnTo>
                    <a:pt x="35017" y="34948"/>
                  </a:lnTo>
                  <a:lnTo>
                    <a:pt x="35701" y="34264"/>
                  </a:lnTo>
                  <a:lnTo>
                    <a:pt x="36385" y="33512"/>
                  </a:lnTo>
                  <a:lnTo>
                    <a:pt x="37000" y="32691"/>
                  </a:lnTo>
                  <a:lnTo>
                    <a:pt x="37547" y="31871"/>
                  </a:lnTo>
                  <a:lnTo>
                    <a:pt x="38094" y="31050"/>
                  </a:lnTo>
                  <a:lnTo>
                    <a:pt x="38573" y="30161"/>
                  </a:lnTo>
                  <a:lnTo>
                    <a:pt x="39052" y="29272"/>
                  </a:lnTo>
                  <a:lnTo>
                    <a:pt x="39462" y="28383"/>
                  </a:lnTo>
                  <a:lnTo>
                    <a:pt x="39804" y="27425"/>
                  </a:lnTo>
                  <a:lnTo>
                    <a:pt x="40146" y="26468"/>
                  </a:lnTo>
                  <a:lnTo>
                    <a:pt x="40420" y="25510"/>
                  </a:lnTo>
                  <a:lnTo>
                    <a:pt x="40625" y="24485"/>
                  </a:lnTo>
                  <a:lnTo>
                    <a:pt x="40830" y="23527"/>
                  </a:lnTo>
                  <a:lnTo>
                    <a:pt x="40898" y="22501"/>
                  </a:lnTo>
                  <a:lnTo>
                    <a:pt x="40967" y="21475"/>
                  </a:lnTo>
                  <a:lnTo>
                    <a:pt x="41035" y="20449"/>
                  </a:lnTo>
                  <a:lnTo>
                    <a:pt x="41035" y="19492"/>
                  </a:lnTo>
                  <a:lnTo>
                    <a:pt x="40898" y="18466"/>
                  </a:lnTo>
                  <a:lnTo>
                    <a:pt x="40830" y="17509"/>
                  </a:lnTo>
                  <a:lnTo>
                    <a:pt x="40625" y="16483"/>
                  </a:lnTo>
                  <a:lnTo>
                    <a:pt x="40420" y="15525"/>
                  </a:lnTo>
                  <a:lnTo>
                    <a:pt x="40146" y="14568"/>
                  </a:lnTo>
                  <a:lnTo>
                    <a:pt x="39873" y="13610"/>
                  </a:lnTo>
                  <a:lnTo>
                    <a:pt x="39462" y="12721"/>
                  </a:lnTo>
                  <a:lnTo>
                    <a:pt x="39052" y="11764"/>
                  </a:lnTo>
                  <a:lnTo>
                    <a:pt x="38642" y="10875"/>
                  </a:lnTo>
                  <a:lnTo>
                    <a:pt x="38094" y="9986"/>
                  </a:lnTo>
                  <a:lnTo>
                    <a:pt x="37547" y="9097"/>
                  </a:lnTo>
                  <a:lnTo>
                    <a:pt x="37000" y="8276"/>
                  </a:lnTo>
                  <a:lnTo>
                    <a:pt x="36385" y="7455"/>
                  </a:lnTo>
                  <a:lnTo>
                    <a:pt x="35701" y="6703"/>
                  </a:lnTo>
                  <a:lnTo>
                    <a:pt x="35017" y="6019"/>
                  </a:lnTo>
                  <a:lnTo>
                    <a:pt x="34265" y="5335"/>
                  </a:lnTo>
                  <a:lnTo>
                    <a:pt x="33512" y="4651"/>
                  </a:lnTo>
                  <a:lnTo>
                    <a:pt x="32760" y="4036"/>
                  </a:lnTo>
                  <a:lnTo>
                    <a:pt x="31939" y="3489"/>
                  </a:lnTo>
                  <a:lnTo>
                    <a:pt x="31119" y="2941"/>
                  </a:lnTo>
                  <a:lnTo>
                    <a:pt x="30230" y="2463"/>
                  </a:lnTo>
                  <a:lnTo>
                    <a:pt x="29340" y="1984"/>
                  </a:lnTo>
                  <a:lnTo>
                    <a:pt x="28383" y="1574"/>
                  </a:lnTo>
                  <a:lnTo>
                    <a:pt x="27494" y="1232"/>
                  </a:lnTo>
                  <a:lnTo>
                    <a:pt x="26536" y="890"/>
                  </a:lnTo>
                  <a:lnTo>
                    <a:pt x="25511" y="616"/>
                  </a:lnTo>
                  <a:lnTo>
                    <a:pt x="24553" y="411"/>
                  </a:lnTo>
                  <a:lnTo>
                    <a:pt x="23527" y="206"/>
                  </a:lnTo>
                  <a:lnTo>
                    <a:pt x="22501" y="69"/>
                  </a:lnTo>
                  <a:lnTo>
                    <a:pt x="215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2953375" y="2884850"/>
              <a:ext cx="446275" cy="295800"/>
            </a:xfrm>
            <a:custGeom>
              <a:avLst/>
              <a:gdLst/>
              <a:ahLst/>
              <a:cxnLst/>
              <a:rect l="l" t="t" r="r" b="b"/>
              <a:pathLst>
                <a:path w="17851" h="11832" extrusionOk="0">
                  <a:moveTo>
                    <a:pt x="16278" y="0"/>
                  </a:moveTo>
                  <a:lnTo>
                    <a:pt x="14841" y="137"/>
                  </a:lnTo>
                  <a:lnTo>
                    <a:pt x="13405" y="342"/>
                  </a:lnTo>
                  <a:lnTo>
                    <a:pt x="12037" y="684"/>
                  </a:lnTo>
                  <a:lnTo>
                    <a:pt x="10738" y="1095"/>
                  </a:lnTo>
                  <a:lnTo>
                    <a:pt x="9439" y="1642"/>
                  </a:lnTo>
                  <a:lnTo>
                    <a:pt x="8208" y="2257"/>
                  </a:lnTo>
                  <a:lnTo>
                    <a:pt x="6977" y="3009"/>
                  </a:lnTo>
                  <a:lnTo>
                    <a:pt x="5882" y="3830"/>
                  </a:lnTo>
                  <a:lnTo>
                    <a:pt x="4788" y="4719"/>
                  </a:lnTo>
                  <a:lnTo>
                    <a:pt x="3762" y="5677"/>
                  </a:lnTo>
                  <a:lnTo>
                    <a:pt x="2873" y="6771"/>
                  </a:lnTo>
                  <a:lnTo>
                    <a:pt x="2052" y="7865"/>
                  </a:lnTo>
                  <a:lnTo>
                    <a:pt x="1300" y="9096"/>
                  </a:lnTo>
                  <a:lnTo>
                    <a:pt x="616" y="10327"/>
                  </a:lnTo>
                  <a:lnTo>
                    <a:pt x="1" y="11695"/>
                  </a:lnTo>
                  <a:lnTo>
                    <a:pt x="1" y="11764"/>
                  </a:lnTo>
                  <a:lnTo>
                    <a:pt x="137" y="11832"/>
                  </a:lnTo>
                  <a:lnTo>
                    <a:pt x="206" y="11832"/>
                  </a:lnTo>
                  <a:lnTo>
                    <a:pt x="274" y="11764"/>
                  </a:lnTo>
                  <a:lnTo>
                    <a:pt x="821" y="10464"/>
                  </a:lnTo>
                  <a:lnTo>
                    <a:pt x="1505" y="9233"/>
                  </a:lnTo>
                  <a:lnTo>
                    <a:pt x="2258" y="8002"/>
                  </a:lnTo>
                  <a:lnTo>
                    <a:pt x="3078" y="6908"/>
                  </a:lnTo>
                  <a:lnTo>
                    <a:pt x="3967" y="5882"/>
                  </a:lnTo>
                  <a:lnTo>
                    <a:pt x="4993" y="4924"/>
                  </a:lnTo>
                  <a:lnTo>
                    <a:pt x="6019" y="4035"/>
                  </a:lnTo>
                  <a:lnTo>
                    <a:pt x="7113" y="3215"/>
                  </a:lnTo>
                  <a:lnTo>
                    <a:pt x="8344" y="2531"/>
                  </a:lnTo>
                  <a:lnTo>
                    <a:pt x="9575" y="1915"/>
                  </a:lnTo>
                  <a:lnTo>
                    <a:pt x="10806" y="1368"/>
                  </a:lnTo>
                  <a:lnTo>
                    <a:pt x="12106" y="958"/>
                  </a:lnTo>
                  <a:lnTo>
                    <a:pt x="13474" y="616"/>
                  </a:lnTo>
                  <a:lnTo>
                    <a:pt x="14841" y="411"/>
                  </a:lnTo>
                  <a:lnTo>
                    <a:pt x="16278" y="274"/>
                  </a:lnTo>
                  <a:lnTo>
                    <a:pt x="17782" y="274"/>
                  </a:lnTo>
                  <a:lnTo>
                    <a:pt x="17851" y="137"/>
                  </a:lnTo>
                  <a:lnTo>
                    <a:pt x="17851" y="69"/>
                  </a:lnTo>
                  <a:lnTo>
                    <a:pt x="17714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2924300" y="3327675"/>
              <a:ext cx="300950" cy="432600"/>
            </a:xfrm>
            <a:custGeom>
              <a:avLst/>
              <a:gdLst/>
              <a:ahLst/>
              <a:cxnLst/>
              <a:rect l="l" t="t" r="r" b="b"/>
              <a:pathLst>
                <a:path w="12038" h="17304" extrusionOk="0">
                  <a:moveTo>
                    <a:pt x="1" y="1"/>
                  </a:moveTo>
                  <a:lnTo>
                    <a:pt x="1" y="69"/>
                  </a:lnTo>
                  <a:lnTo>
                    <a:pt x="1" y="1368"/>
                  </a:lnTo>
                  <a:lnTo>
                    <a:pt x="138" y="2668"/>
                  </a:lnTo>
                  <a:lnTo>
                    <a:pt x="275" y="3967"/>
                  </a:lnTo>
                  <a:lnTo>
                    <a:pt x="616" y="5198"/>
                  </a:lnTo>
                  <a:lnTo>
                    <a:pt x="958" y="6498"/>
                  </a:lnTo>
                  <a:lnTo>
                    <a:pt x="1437" y="7797"/>
                  </a:lnTo>
                  <a:lnTo>
                    <a:pt x="2053" y="9028"/>
                  </a:lnTo>
                  <a:lnTo>
                    <a:pt x="2737" y="10191"/>
                  </a:lnTo>
                  <a:lnTo>
                    <a:pt x="3489" y="11353"/>
                  </a:lnTo>
                  <a:lnTo>
                    <a:pt x="4378" y="12448"/>
                  </a:lnTo>
                  <a:lnTo>
                    <a:pt x="5335" y="13474"/>
                  </a:lnTo>
                  <a:lnTo>
                    <a:pt x="6430" y="14431"/>
                  </a:lnTo>
                  <a:lnTo>
                    <a:pt x="7661" y="15320"/>
                  </a:lnTo>
                  <a:lnTo>
                    <a:pt x="8960" y="16072"/>
                  </a:lnTo>
                  <a:lnTo>
                    <a:pt x="10396" y="16756"/>
                  </a:lnTo>
                  <a:lnTo>
                    <a:pt x="11901" y="17303"/>
                  </a:lnTo>
                  <a:lnTo>
                    <a:pt x="12038" y="17303"/>
                  </a:lnTo>
                  <a:lnTo>
                    <a:pt x="12038" y="17235"/>
                  </a:lnTo>
                  <a:lnTo>
                    <a:pt x="12038" y="17167"/>
                  </a:lnTo>
                  <a:lnTo>
                    <a:pt x="11969" y="17098"/>
                  </a:lnTo>
                  <a:lnTo>
                    <a:pt x="10465" y="16483"/>
                  </a:lnTo>
                  <a:lnTo>
                    <a:pt x="9097" y="15867"/>
                  </a:lnTo>
                  <a:lnTo>
                    <a:pt x="7798" y="15115"/>
                  </a:lnTo>
                  <a:lnTo>
                    <a:pt x="6635" y="14226"/>
                  </a:lnTo>
                  <a:lnTo>
                    <a:pt x="5541" y="13268"/>
                  </a:lnTo>
                  <a:lnTo>
                    <a:pt x="4583" y="12311"/>
                  </a:lnTo>
                  <a:lnTo>
                    <a:pt x="3694" y="11217"/>
                  </a:lnTo>
                  <a:lnTo>
                    <a:pt x="2942" y="10054"/>
                  </a:lnTo>
                  <a:lnTo>
                    <a:pt x="2258" y="8891"/>
                  </a:lnTo>
                  <a:lnTo>
                    <a:pt x="1711" y="7660"/>
                  </a:lnTo>
                  <a:lnTo>
                    <a:pt x="1232" y="6429"/>
                  </a:lnTo>
                  <a:lnTo>
                    <a:pt x="890" y="5130"/>
                  </a:lnTo>
                  <a:lnTo>
                    <a:pt x="548" y="3899"/>
                  </a:lnTo>
                  <a:lnTo>
                    <a:pt x="411" y="2599"/>
                  </a:lnTo>
                  <a:lnTo>
                    <a:pt x="275" y="1368"/>
                  </a:lnTo>
                  <a:lnTo>
                    <a:pt x="275" y="137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3385950" y="3502075"/>
              <a:ext cx="417200" cy="292400"/>
            </a:xfrm>
            <a:custGeom>
              <a:avLst/>
              <a:gdLst/>
              <a:ahLst/>
              <a:cxnLst/>
              <a:rect l="l" t="t" r="r" b="b"/>
              <a:pathLst>
                <a:path w="16688" h="11696" extrusionOk="0">
                  <a:moveTo>
                    <a:pt x="16483" y="0"/>
                  </a:moveTo>
                  <a:lnTo>
                    <a:pt x="16414" y="69"/>
                  </a:lnTo>
                  <a:lnTo>
                    <a:pt x="15867" y="1300"/>
                  </a:lnTo>
                  <a:lnTo>
                    <a:pt x="15252" y="2462"/>
                  </a:lnTo>
                  <a:lnTo>
                    <a:pt x="14568" y="3625"/>
                  </a:lnTo>
                  <a:lnTo>
                    <a:pt x="13816" y="4651"/>
                  </a:lnTo>
                  <a:lnTo>
                    <a:pt x="12926" y="5677"/>
                  </a:lnTo>
                  <a:lnTo>
                    <a:pt x="12037" y="6566"/>
                  </a:lnTo>
                  <a:lnTo>
                    <a:pt x="11080" y="7455"/>
                  </a:lnTo>
                  <a:lnTo>
                    <a:pt x="10054" y="8207"/>
                  </a:lnTo>
                  <a:lnTo>
                    <a:pt x="8960" y="8960"/>
                  </a:lnTo>
                  <a:lnTo>
                    <a:pt x="7797" y="9575"/>
                  </a:lnTo>
                  <a:lnTo>
                    <a:pt x="6634" y="10122"/>
                  </a:lnTo>
                  <a:lnTo>
                    <a:pt x="5403" y="10533"/>
                  </a:lnTo>
                  <a:lnTo>
                    <a:pt x="4104" y="10943"/>
                  </a:lnTo>
                  <a:lnTo>
                    <a:pt x="2805" y="11217"/>
                  </a:lnTo>
                  <a:lnTo>
                    <a:pt x="1505" y="11353"/>
                  </a:lnTo>
                  <a:lnTo>
                    <a:pt x="137" y="11422"/>
                  </a:lnTo>
                  <a:lnTo>
                    <a:pt x="69" y="11490"/>
                  </a:lnTo>
                  <a:lnTo>
                    <a:pt x="1" y="11558"/>
                  </a:lnTo>
                  <a:lnTo>
                    <a:pt x="69" y="11695"/>
                  </a:lnTo>
                  <a:lnTo>
                    <a:pt x="137" y="11695"/>
                  </a:lnTo>
                  <a:lnTo>
                    <a:pt x="1505" y="11627"/>
                  </a:lnTo>
                  <a:lnTo>
                    <a:pt x="2873" y="11490"/>
                  </a:lnTo>
                  <a:lnTo>
                    <a:pt x="4172" y="11217"/>
                  </a:lnTo>
                  <a:lnTo>
                    <a:pt x="5472" y="10806"/>
                  </a:lnTo>
                  <a:lnTo>
                    <a:pt x="6703" y="10327"/>
                  </a:lnTo>
                  <a:lnTo>
                    <a:pt x="7934" y="9780"/>
                  </a:lnTo>
                  <a:lnTo>
                    <a:pt x="9097" y="9165"/>
                  </a:lnTo>
                  <a:lnTo>
                    <a:pt x="10191" y="8481"/>
                  </a:lnTo>
                  <a:lnTo>
                    <a:pt x="11217" y="7660"/>
                  </a:lnTo>
                  <a:lnTo>
                    <a:pt x="12243" y="6771"/>
                  </a:lnTo>
                  <a:lnTo>
                    <a:pt x="13132" y="5814"/>
                  </a:lnTo>
                  <a:lnTo>
                    <a:pt x="14021" y="4856"/>
                  </a:lnTo>
                  <a:lnTo>
                    <a:pt x="14773" y="3762"/>
                  </a:lnTo>
                  <a:lnTo>
                    <a:pt x="15525" y="2599"/>
                  </a:lnTo>
                  <a:lnTo>
                    <a:pt x="16141" y="1437"/>
                  </a:lnTo>
                  <a:lnTo>
                    <a:pt x="16688" y="137"/>
                  </a:lnTo>
                  <a:lnTo>
                    <a:pt x="16688" y="69"/>
                  </a:lnTo>
                  <a:lnTo>
                    <a:pt x="1662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3544950" y="2917325"/>
              <a:ext cx="288975" cy="413800"/>
            </a:xfrm>
            <a:custGeom>
              <a:avLst/>
              <a:gdLst/>
              <a:ahLst/>
              <a:cxnLst/>
              <a:rect l="l" t="t" r="r" b="b"/>
              <a:pathLst>
                <a:path w="11559" h="16552" extrusionOk="0">
                  <a:moveTo>
                    <a:pt x="69" y="1"/>
                  </a:moveTo>
                  <a:lnTo>
                    <a:pt x="1" y="69"/>
                  </a:lnTo>
                  <a:lnTo>
                    <a:pt x="1" y="206"/>
                  </a:lnTo>
                  <a:lnTo>
                    <a:pt x="69" y="274"/>
                  </a:lnTo>
                  <a:lnTo>
                    <a:pt x="1300" y="821"/>
                  </a:lnTo>
                  <a:lnTo>
                    <a:pt x="2463" y="1437"/>
                  </a:lnTo>
                  <a:lnTo>
                    <a:pt x="3557" y="2121"/>
                  </a:lnTo>
                  <a:lnTo>
                    <a:pt x="4583" y="2942"/>
                  </a:lnTo>
                  <a:lnTo>
                    <a:pt x="5609" y="3762"/>
                  </a:lnTo>
                  <a:lnTo>
                    <a:pt x="6498" y="4651"/>
                  </a:lnTo>
                  <a:lnTo>
                    <a:pt x="7319" y="5677"/>
                  </a:lnTo>
                  <a:lnTo>
                    <a:pt x="8139" y="6703"/>
                  </a:lnTo>
                  <a:lnTo>
                    <a:pt x="8823" y="7729"/>
                  </a:lnTo>
                  <a:lnTo>
                    <a:pt x="9439" y="8892"/>
                  </a:lnTo>
                  <a:lnTo>
                    <a:pt x="9986" y="10054"/>
                  </a:lnTo>
                  <a:lnTo>
                    <a:pt x="10396" y="11285"/>
                  </a:lnTo>
                  <a:lnTo>
                    <a:pt x="10738" y="12516"/>
                  </a:lnTo>
                  <a:lnTo>
                    <a:pt x="11012" y="13816"/>
                  </a:lnTo>
                  <a:lnTo>
                    <a:pt x="11217" y="15115"/>
                  </a:lnTo>
                  <a:lnTo>
                    <a:pt x="11285" y="16415"/>
                  </a:lnTo>
                  <a:lnTo>
                    <a:pt x="11354" y="16551"/>
                  </a:lnTo>
                  <a:lnTo>
                    <a:pt x="11559" y="16551"/>
                  </a:lnTo>
                  <a:lnTo>
                    <a:pt x="11559" y="16415"/>
                  </a:lnTo>
                  <a:lnTo>
                    <a:pt x="11491" y="15115"/>
                  </a:lnTo>
                  <a:lnTo>
                    <a:pt x="11285" y="13747"/>
                  </a:lnTo>
                  <a:lnTo>
                    <a:pt x="11012" y="12448"/>
                  </a:lnTo>
                  <a:lnTo>
                    <a:pt x="10670" y="11217"/>
                  </a:lnTo>
                  <a:lnTo>
                    <a:pt x="10191" y="9986"/>
                  </a:lnTo>
                  <a:lnTo>
                    <a:pt x="9644" y="8755"/>
                  </a:lnTo>
                  <a:lnTo>
                    <a:pt x="9029" y="7592"/>
                  </a:lnTo>
                  <a:lnTo>
                    <a:pt x="8345" y="6498"/>
                  </a:lnTo>
                  <a:lnTo>
                    <a:pt x="7524" y="5472"/>
                  </a:lnTo>
                  <a:lnTo>
                    <a:pt x="6703" y="4514"/>
                  </a:lnTo>
                  <a:lnTo>
                    <a:pt x="5746" y="3557"/>
                  </a:lnTo>
                  <a:lnTo>
                    <a:pt x="4788" y="2736"/>
                  </a:lnTo>
                  <a:lnTo>
                    <a:pt x="3694" y="1916"/>
                  </a:lnTo>
                  <a:lnTo>
                    <a:pt x="2600" y="1232"/>
                  </a:lnTo>
                  <a:lnTo>
                    <a:pt x="1437" y="548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3420975" y="2858675"/>
              <a:ext cx="86950" cy="99800"/>
            </a:xfrm>
            <a:custGeom>
              <a:avLst/>
              <a:gdLst/>
              <a:ahLst/>
              <a:cxnLst/>
              <a:rect l="l" t="t" r="r" b="b"/>
              <a:pathLst>
                <a:path w="3478" h="3992" extrusionOk="0">
                  <a:moveTo>
                    <a:pt x="686" y="1"/>
                  </a:moveTo>
                  <a:lnTo>
                    <a:pt x="0" y="3434"/>
                  </a:lnTo>
                  <a:lnTo>
                    <a:pt x="708" y="3575"/>
                  </a:lnTo>
                  <a:lnTo>
                    <a:pt x="1159" y="1316"/>
                  </a:lnTo>
                  <a:lnTo>
                    <a:pt x="2085" y="3850"/>
                  </a:lnTo>
                  <a:lnTo>
                    <a:pt x="2792" y="3992"/>
                  </a:lnTo>
                  <a:lnTo>
                    <a:pt x="3478" y="559"/>
                  </a:lnTo>
                  <a:lnTo>
                    <a:pt x="2773" y="418"/>
                  </a:lnTo>
                  <a:lnTo>
                    <a:pt x="2321" y="2681"/>
                  </a:lnTo>
                  <a:lnTo>
                    <a:pt x="1394" y="142"/>
                  </a:lnTo>
                  <a:lnTo>
                    <a:pt x="686" y="1"/>
                  </a:lnTo>
                  <a:close/>
                </a:path>
              </a:pathLst>
            </a:custGeom>
            <a:solidFill>
              <a:srgbClr val="68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3261075" y="3729525"/>
              <a:ext cx="74675" cy="90325"/>
            </a:xfrm>
            <a:custGeom>
              <a:avLst/>
              <a:gdLst/>
              <a:ahLst/>
              <a:cxnLst/>
              <a:rect l="l" t="t" r="r" b="b"/>
              <a:pathLst>
                <a:path w="2987" h="3613" extrusionOk="0">
                  <a:moveTo>
                    <a:pt x="1514" y="0"/>
                  </a:moveTo>
                  <a:cubicBezTo>
                    <a:pt x="1464" y="0"/>
                    <a:pt x="1415" y="2"/>
                    <a:pt x="1367" y="7"/>
                  </a:cubicBezTo>
                  <a:cubicBezTo>
                    <a:pt x="1203" y="22"/>
                    <a:pt x="1056" y="61"/>
                    <a:pt x="927" y="121"/>
                  </a:cubicBezTo>
                  <a:cubicBezTo>
                    <a:pt x="798" y="182"/>
                    <a:pt x="691" y="266"/>
                    <a:pt x="605" y="372"/>
                  </a:cubicBezTo>
                  <a:cubicBezTo>
                    <a:pt x="519" y="478"/>
                    <a:pt x="462" y="603"/>
                    <a:pt x="433" y="746"/>
                  </a:cubicBezTo>
                  <a:cubicBezTo>
                    <a:pt x="404" y="895"/>
                    <a:pt x="408" y="1032"/>
                    <a:pt x="446" y="1156"/>
                  </a:cubicBezTo>
                  <a:cubicBezTo>
                    <a:pt x="484" y="1279"/>
                    <a:pt x="547" y="1394"/>
                    <a:pt x="634" y="1501"/>
                  </a:cubicBezTo>
                  <a:cubicBezTo>
                    <a:pt x="722" y="1608"/>
                    <a:pt x="829" y="1706"/>
                    <a:pt x="955" y="1797"/>
                  </a:cubicBezTo>
                  <a:cubicBezTo>
                    <a:pt x="1082" y="1887"/>
                    <a:pt x="1219" y="1974"/>
                    <a:pt x="1366" y="2055"/>
                  </a:cubicBezTo>
                  <a:cubicBezTo>
                    <a:pt x="1495" y="2127"/>
                    <a:pt x="1600" y="2191"/>
                    <a:pt x="1679" y="2248"/>
                  </a:cubicBezTo>
                  <a:cubicBezTo>
                    <a:pt x="1759" y="2305"/>
                    <a:pt x="1819" y="2358"/>
                    <a:pt x="1860" y="2409"/>
                  </a:cubicBezTo>
                  <a:cubicBezTo>
                    <a:pt x="1902" y="2460"/>
                    <a:pt x="1926" y="2511"/>
                    <a:pt x="1934" y="2562"/>
                  </a:cubicBezTo>
                  <a:cubicBezTo>
                    <a:pt x="1942" y="2614"/>
                    <a:pt x="1940" y="2669"/>
                    <a:pt x="1928" y="2729"/>
                  </a:cubicBezTo>
                  <a:cubicBezTo>
                    <a:pt x="1917" y="2784"/>
                    <a:pt x="1896" y="2833"/>
                    <a:pt x="1865" y="2877"/>
                  </a:cubicBezTo>
                  <a:cubicBezTo>
                    <a:pt x="1834" y="2921"/>
                    <a:pt x="1793" y="2956"/>
                    <a:pt x="1742" y="2981"/>
                  </a:cubicBezTo>
                  <a:cubicBezTo>
                    <a:pt x="1691" y="3007"/>
                    <a:pt x="1630" y="3023"/>
                    <a:pt x="1559" y="3029"/>
                  </a:cubicBezTo>
                  <a:cubicBezTo>
                    <a:pt x="1541" y="3031"/>
                    <a:pt x="1522" y="3032"/>
                    <a:pt x="1503" y="3032"/>
                  </a:cubicBezTo>
                  <a:cubicBezTo>
                    <a:pt x="1446" y="3032"/>
                    <a:pt x="1383" y="3025"/>
                    <a:pt x="1315" y="3011"/>
                  </a:cubicBezTo>
                  <a:cubicBezTo>
                    <a:pt x="1212" y="2991"/>
                    <a:pt x="1122" y="2962"/>
                    <a:pt x="1043" y="2925"/>
                  </a:cubicBezTo>
                  <a:cubicBezTo>
                    <a:pt x="963" y="2888"/>
                    <a:pt x="899" y="2841"/>
                    <a:pt x="849" y="2784"/>
                  </a:cubicBezTo>
                  <a:cubicBezTo>
                    <a:pt x="799" y="2728"/>
                    <a:pt x="764" y="2660"/>
                    <a:pt x="746" y="2581"/>
                  </a:cubicBezTo>
                  <a:cubicBezTo>
                    <a:pt x="727" y="2502"/>
                    <a:pt x="728" y="2411"/>
                    <a:pt x="749" y="2307"/>
                  </a:cubicBezTo>
                  <a:lnTo>
                    <a:pt x="39" y="2165"/>
                  </a:lnTo>
                  <a:cubicBezTo>
                    <a:pt x="14" y="2294"/>
                    <a:pt x="9" y="2416"/>
                    <a:pt x="24" y="2529"/>
                  </a:cubicBezTo>
                  <a:cubicBezTo>
                    <a:pt x="40" y="2642"/>
                    <a:pt x="72" y="2747"/>
                    <a:pt x="121" y="2844"/>
                  </a:cubicBezTo>
                  <a:cubicBezTo>
                    <a:pt x="170" y="2940"/>
                    <a:pt x="232" y="3028"/>
                    <a:pt x="307" y="3107"/>
                  </a:cubicBezTo>
                  <a:cubicBezTo>
                    <a:pt x="383" y="3185"/>
                    <a:pt x="469" y="3256"/>
                    <a:pt x="563" y="3317"/>
                  </a:cubicBezTo>
                  <a:cubicBezTo>
                    <a:pt x="658" y="3379"/>
                    <a:pt x="760" y="3430"/>
                    <a:pt x="869" y="3473"/>
                  </a:cubicBezTo>
                  <a:cubicBezTo>
                    <a:pt x="979" y="3515"/>
                    <a:pt x="1090" y="3547"/>
                    <a:pt x="1203" y="3570"/>
                  </a:cubicBezTo>
                  <a:cubicBezTo>
                    <a:pt x="1344" y="3598"/>
                    <a:pt x="1478" y="3612"/>
                    <a:pt x="1605" y="3612"/>
                  </a:cubicBezTo>
                  <a:cubicBezTo>
                    <a:pt x="1647" y="3612"/>
                    <a:pt x="1688" y="3611"/>
                    <a:pt x="1729" y="3608"/>
                  </a:cubicBezTo>
                  <a:cubicBezTo>
                    <a:pt x="1891" y="3595"/>
                    <a:pt x="2034" y="3559"/>
                    <a:pt x="2159" y="3500"/>
                  </a:cubicBezTo>
                  <a:cubicBezTo>
                    <a:pt x="2283" y="3440"/>
                    <a:pt x="2387" y="3358"/>
                    <a:pt x="2469" y="3252"/>
                  </a:cubicBezTo>
                  <a:cubicBezTo>
                    <a:pt x="2552" y="3146"/>
                    <a:pt x="2608" y="3017"/>
                    <a:pt x="2638" y="2866"/>
                  </a:cubicBezTo>
                  <a:cubicBezTo>
                    <a:pt x="2667" y="2725"/>
                    <a:pt x="2667" y="2593"/>
                    <a:pt x="2641" y="2472"/>
                  </a:cubicBezTo>
                  <a:cubicBezTo>
                    <a:pt x="2615" y="2351"/>
                    <a:pt x="2563" y="2236"/>
                    <a:pt x="2486" y="2127"/>
                  </a:cubicBezTo>
                  <a:cubicBezTo>
                    <a:pt x="2408" y="2018"/>
                    <a:pt x="2306" y="1915"/>
                    <a:pt x="2178" y="1815"/>
                  </a:cubicBezTo>
                  <a:cubicBezTo>
                    <a:pt x="2049" y="1716"/>
                    <a:pt x="1898" y="1619"/>
                    <a:pt x="1722" y="1523"/>
                  </a:cubicBezTo>
                  <a:cubicBezTo>
                    <a:pt x="1512" y="1413"/>
                    <a:pt x="1357" y="1308"/>
                    <a:pt x="1257" y="1208"/>
                  </a:cubicBezTo>
                  <a:cubicBezTo>
                    <a:pt x="1157" y="1109"/>
                    <a:pt x="1118" y="1003"/>
                    <a:pt x="1140" y="890"/>
                  </a:cubicBezTo>
                  <a:cubicBezTo>
                    <a:pt x="1151" y="835"/>
                    <a:pt x="1173" y="785"/>
                    <a:pt x="1206" y="741"/>
                  </a:cubicBezTo>
                  <a:cubicBezTo>
                    <a:pt x="1238" y="697"/>
                    <a:pt x="1280" y="661"/>
                    <a:pt x="1332" y="634"/>
                  </a:cubicBezTo>
                  <a:cubicBezTo>
                    <a:pt x="1384" y="607"/>
                    <a:pt x="1447" y="590"/>
                    <a:pt x="1519" y="583"/>
                  </a:cubicBezTo>
                  <a:cubicBezTo>
                    <a:pt x="1539" y="581"/>
                    <a:pt x="1559" y="580"/>
                    <a:pt x="1579" y="580"/>
                  </a:cubicBezTo>
                  <a:cubicBezTo>
                    <a:pt x="1637" y="580"/>
                    <a:pt x="1699" y="587"/>
                    <a:pt x="1767" y="601"/>
                  </a:cubicBezTo>
                  <a:cubicBezTo>
                    <a:pt x="1863" y="620"/>
                    <a:pt x="1944" y="649"/>
                    <a:pt x="2010" y="687"/>
                  </a:cubicBezTo>
                  <a:cubicBezTo>
                    <a:pt x="2075" y="726"/>
                    <a:pt x="2127" y="772"/>
                    <a:pt x="2166" y="825"/>
                  </a:cubicBezTo>
                  <a:cubicBezTo>
                    <a:pt x="2204" y="878"/>
                    <a:pt x="2229" y="938"/>
                    <a:pt x="2239" y="1004"/>
                  </a:cubicBezTo>
                  <a:cubicBezTo>
                    <a:pt x="2250" y="1070"/>
                    <a:pt x="2248" y="1139"/>
                    <a:pt x="2233" y="1211"/>
                  </a:cubicBezTo>
                  <a:lnTo>
                    <a:pt x="2941" y="1352"/>
                  </a:lnTo>
                  <a:cubicBezTo>
                    <a:pt x="2971" y="1198"/>
                    <a:pt x="2970" y="1051"/>
                    <a:pt x="2936" y="909"/>
                  </a:cubicBezTo>
                  <a:cubicBezTo>
                    <a:pt x="2902" y="767"/>
                    <a:pt x="2840" y="638"/>
                    <a:pt x="2749" y="522"/>
                  </a:cubicBezTo>
                  <a:cubicBezTo>
                    <a:pt x="2657" y="406"/>
                    <a:pt x="2539" y="306"/>
                    <a:pt x="2394" y="222"/>
                  </a:cubicBezTo>
                  <a:cubicBezTo>
                    <a:pt x="2249" y="138"/>
                    <a:pt x="2081" y="77"/>
                    <a:pt x="1891" y="39"/>
                  </a:cubicBezTo>
                  <a:cubicBezTo>
                    <a:pt x="1760" y="13"/>
                    <a:pt x="1635" y="0"/>
                    <a:pt x="1514" y="0"/>
                  </a:cubicBezTo>
                  <a:close/>
                </a:path>
              </a:pathLst>
            </a:custGeom>
            <a:solidFill>
              <a:srgbClr val="68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3214975" y="3090025"/>
              <a:ext cx="194950" cy="263325"/>
            </a:xfrm>
            <a:custGeom>
              <a:avLst/>
              <a:gdLst/>
              <a:ahLst/>
              <a:cxnLst/>
              <a:rect l="l" t="t" r="r" b="b"/>
              <a:pathLst>
                <a:path w="7798" h="10533" extrusionOk="0">
                  <a:moveTo>
                    <a:pt x="0" y="0"/>
                  </a:moveTo>
                  <a:lnTo>
                    <a:pt x="0" y="69"/>
                  </a:lnTo>
                  <a:lnTo>
                    <a:pt x="4925" y="10532"/>
                  </a:lnTo>
                  <a:lnTo>
                    <a:pt x="7797" y="875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3348325" y="3322550"/>
              <a:ext cx="194950" cy="259900"/>
            </a:xfrm>
            <a:custGeom>
              <a:avLst/>
              <a:gdLst/>
              <a:ahLst/>
              <a:cxnLst/>
              <a:rect l="l" t="t" r="r" b="b"/>
              <a:pathLst>
                <a:path w="7798" h="10396" extrusionOk="0">
                  <a:moveTo>
                    <a:pt x="2668" y="0"/>
                  </a:moveTo>
                  <a:lnTo>
                    <a:pt x="1" y="1573"/>
                  </a:lnTo>
                  <a:lnTo>
                    <a:pt x="7661" y="10396"/>
                  </a:lnTo>
                  <a:lnTo>
                    <a:pt x="7798" y="10396"/>
                  </a:lnTo>
                  <a:lnTo>
                    <a:pt x="7798" y="10327"/>
                  </a:lnTo>
                  <a:lnTo>
                    <a:pt x="7798" y="10259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3132900" y="3305450"/>
              <a:ext cx="259925" cy="194950"/>
            </a:xfrm>
            <a:custGeom>
              <a:avLst/>
              <a:gdLst/>
              <a:ahLst/>
              <a:cxnLst/>
              <a:rect l="l" t="t" r="r" b="b"/>
              <a:pathLst>
                <a:path w="10397" h="7798" extrusionOk="0">
                  <a:moveTo>
                    <a:pt x="8823" y="0"/>
                  </a:moveTo>
                  <a:lnTo>
                    <a:pt x="1" y="7660"/>
                  </a:lnTo>
                  <a:lnTo>
                    <a:pt x="1" y="7729"/>
                  </a:lnTo>
                  <a:lnTo>
                    <a:pt x="1" y="7797"/>
                  </a:lnTo>
                  <a:lnTo>
                    <a:pt x="137" y="7797"/>
                  </a:lnTo>
                  <a:lnTo>
                    <a:pt x="10396" y="2668"/>
                  </a:lnTo>
                  <a:lnTo>
                    <a:pt x="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3360300" y="3172075"/>
              <a:ext cx="265050" cy="194950"/>
            </a:xfrm>
            <a:custGeom>
              <a:avLst/>
              <a:gdLst/>
              <a:ahLst/>
              <a:cxnLst/>
              <a:rect l="l" t="t" r="r" b="b"/>
              <a:pathLst>
                <a:path w="10602" h="7798" extrusionOk="0">
                  <a:moveTo>
                    <a:pt x="10533" y="1"/>
                  </a:moveTo>
                  <a:lnTo>
                    <a:pt x="1" y="5062"/>
                  </a:lnTo>
                  <a:lnTo>
                    <a:pt x="1847" y="7798"/>
                  </a:lnTo>
                  <a:lnTo>
                    <a:pt x="10601" y="138"/>
                  </a:lnTo>
                  <a:lnTo>
                    <a:pt x="10601" y="69"/>
                  </a:lnTo>
                  <a:lnTo>
                    <a:pt x="10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3332950" y="2980600"/>
              <a:ext cx="119700" cy="359075"/>
            </a:xfrm>
            <a:custGeom>
              <a:avLst/>
              <a:gdLst/>
              <a:ahLst/>
              <a:cxnLst/>
              <a:rect l="l" t="t" r="r" b="b"/>
              <a:pathLst>
                <a:path w="4788" h="14363" extrusionOk="0">
                  <a:moveTo>
                    <a:pt x="4651" y="0"/>
                  </a:moveTo>
                  <a:lnTo>
                    <a:pt x="4583" y="69"/>
                  </a:lnTo>
                  <a:lnTo>
                    <a:pt x="0" y="13542"/>
                  </a:lnTo>
                  <a:lnTo>
                    <a:pt x="3830" y="14362"/>
                  </a:lnTo>
                  <a:lnTo>
                    <a:pt x="4788" y="137"/>
                  </a:lnTo>
                  <a:lnTo>
                    <a:pt x="4788" y="69"/>
                  </a:lnTo>
                  <a:lnTo>
                    <a:pt x="4719" y="0"/>
                  </a:lnTo>
                  <a:close/>
                </a:path>
              </a:pathLst>
            </a:custGeom>
            <a:solidFill>
              <a:srgbClr val="828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3332950" y="2980600"/>
              <a:ext cx="118000" cy="348800"/>
            </a:xfrm>
            <a:custGeom>
              <a:avLst/>
              <a:gdLst/>
              <a:ahLst/>
              <a:cxnLst/>
              <a:rect l="l" t="t" r="r" b="b"/>
              <a:pathLst>
                <a:path w="4720" h="13952" extrusionOk="0">
                  <a:moveTo>
                    <a:pt x="4651" y="0"/>
                  </a:moveTo>
                  <a:lnTo>
                    <a:pt x="4583" y="69"/>
                  </a:lnTo>
                  <a:lnTo>
                    <a:pt x="0" y="13542"/>
                  </a:lnTo>
                  <a:lnTo>
                    <a:pt x="1915" y="13952"/>
                  </a:lnTo>
                  <a:lnTo>
                    <a:pt x="4719" y="0"/>
                  </a:lnTo>
                  <a:close/>
                </a:path>
              </a:pathLst>
            </a:custGeom>
            <a:solidFill>
              <a:srgbClr val="68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3375700" y="2977175"/>
              <a:ext cx="78675" cy="360775"/>
            </a:xfrm>
            <a:custGeom>
              <a:avLst/>
              <a:gdLst/>
              <a:ahLst/>
              <a:cxnLst/>
              <a:rect l="l" t="t" r="r" b="b"/>
              <a:pathLst>
                <a:path w="3147" h="14431" extrusionOk="0">
                  <a:moveTo>
                    <a:pt x="3009" y="0"/>
                  </a:moveTo>
                  <a:lnTo>
                    <a:pt x="2941" y="69"/>
                  </a:lnTo>
                  <a:lnTo>
                    <a:pt x="2873" y="137"/>
                  </a:lnTo>
                  <a:lnTo>
                    <a:pt x="0" y="14294"/>
                  </a:lnTo>
                  <a:lnTo>
                    <a:pt x="0" y="14431"/>
                  </a:lnTo>
                  <a:lnTo>
                    <a:pt x="205" y="14431"/>
                  </a:lnTo>
                  <a:lnTo>
                    <a:pt x="274" y="14362"/>
                  </a:lnTo>
                  <a:lnTo>
                    <a:pt x="3146" y="206"/>
                  </a:lnTo>
                  <a:lnTo>
                    <a:pt x="3146" y="69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3305600" y="3332800"/>
              <a:ext cx="112850" cy="357375"/>
            </a:xfrm>
            <a:custGeom>
              <a:avLst/>
              <a:gdLst/>
              <a:ahLst/>
              <a:cxnLst/>
              <a:rect l="l" t="t" r="r" b="b"/>
              <a:pathLst>
                <a:path w="4514" h="14295" extrusionOk="0">
                  <a:moveTo>
                    <a:pt x="958" y="1"/>
                  </a:moveTo>
                  <a:lnTo>
                    <a:pt x="0" y="14226"/>
                  </a:lnTo>
                  <a:lnTo>
                    <a:pt x="69" y="14294"/>
                  </a:lnTo>
                  <a:lnTo>
                    <a:pt x="137" y="14294"/>
                  </a:lnTo>
                  <a:lnTo>
                    <a:pt x="205" y="14226"/>
                  </a:lnTo>
                  <a:lnTo>
                    <a:pt x="4514" y="685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828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3307300" y="3341350"/>
              <a:ext cx="118000" cy="348825"/>
            </a:xfrm>
            <a:custGeom>
              <a:avLst/>
              <a:gdLst/>
              <a:ahLst/>
              <a:cxnLst/>
              <a:rect l="l" t="t" r="r" b="b"/>
              <a:pathLst>
                <a:path w="4720" h="13953" extrusionOk="0">
                  <a:moveTo>
                    <a:pt x="2805" y="1"/>
                  </a:moveTo>
                  <a:lnTo>
                    <a:pt x="1" y="13952"/>
                  </a:lnTo>
                  <a:lnTo>
                    <a:pt x="69" y="13952"/>
                  </a:lnTo>
                  <a:lnTo>
                    <a:pt x="137" y="13884"/>
                  </a:lnTo>
                  <a:lnTo>
                    <a:pt x="4720" y="411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rgbClr val="68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3303875" y="3332800"/>
              <a:ext cx="78675" cy="360800"/>
            </a:xfrm>
            <a:custGeom>
              <a:avLst/>
              <a:gdLst/>
              <a:ahLst/>
              <a:cxnLst/>
              <a:rect l="l" t="t" r="r" b="b"/>
              <a:pathLst>
                <a:path w="3147" h="14432" extrusionOk="0">
                  <a:moveTo>
                    <a:pt x="2942" y="1"/>
                  </a:moveTo>
                  <a:lnTo>
                    <a:pt x="2873" y="137"/>
                  </a:lnTo>
                  <a:lnTo>
                    <a:pt x="1" y="14294"/>
                  </a:lnTo>
                  <a:lnTo>
                    <a:pt x="1" y="14363"/>
                  </a:lnTo>
                  <a:lnTo>
                    <a:pt x="138" y="14431"/>
                  </a:lnTo>
                  <a:lnTo>
                    <a:pt x="206" y="14431"/>
                  </a:lnTo>
                  <a:lnTo>
                    <a:pt x="274" y="14294"/>
                  </a:lnTo>
                  <a:lnTo>
                    <a:pt x="3147" y="137"/>
                  </a:lnTo>
                  <a:lnTo>
                    <a:pt x="3147" y="69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3025200" y="3262700"/>
              <a:ext cx="357350" cy="112875"/>
            </a:xfrm>
            <a:custGeom>
              <a:avLst/>
              <a:gdLst/>
              <a:ahLst/>
              <a:cxnLst/>
              <a:rect l="l" t="t" r="r" b="b"/>
              <a:pathLst>
                <a:path w="14294" h="4515" extrusionOk="0">
                  <a:moveTo>
                    <a:pt x="0" y="1"/>
                  </a:moveTo>
                  <a:lnTo>
                    <a:pt x="0" y="69"/>
                  </a:lnTo>
                  <a:lnTo>
                    <a:pt x="0" y="137"/>
                  </a:lnTo>
                  <a:lnTo>
                    <a:pt x="68" y="206"/>
                  </a:lnTo>
                  <a:lnTo>
                    <a:pt x="13610" y="4514"/>
                  </a:lnTo>
                  <a:lnTo>
                    <a:pt x="14294" y="95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828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3025200" y="3264425"/>
              <a:ext cx="348800" cy="118000"/>
            </a:xfrm>
            <a:custGeom>
              <a:avLst/>
              <a:gdLst/>
              <a:ahLst/>
              <a:cxnLst/>
              <a:rect l="l" t="t" r="r" b="b"/>
              <a:pathLst>
                <a:path w="13952" h="4720" extrusionOk="0">
                  <a:moveTo>
                    <a:pt x="0" y="0"/>
                  </a:moveTo>
                  <a:lnTo>
                    <a:pt x="0" y="68"/>
                  </a:lnTo>
                  <a:lnTo>
                    <a:pt x="68" y="137"/>
                  </a:lnTo>
                  <a:lnTo>
                    <a:pt x="13541" y="4719"/>
                  </a:lnTo>
                  <a:lnTo>
                    <a:pt x="13952" y="2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3021775" y="3261000"/>
              <a:ext cx="360775" cy="78675"/>
            </a:xfrm>
            <a:custGeom>
              <a:avLst/>
              <a:gdLst/>
              <a:ahLst/>
              <a:cxnLst/>
              <a:rect l="l" t="t" r="r" b="b"/>
              <a:pathLst>
                <a:path w="14431" h="3147" extrusionOk="0">
                  <a:moveTo>
                    <a:pt x="69" y="0"/>
                  </a:moveTo>
                  <a:lnTo>
                    <a:pt x="0" y="69"/>
                  </a:lnTo>
                  <a:lnTo>
                    <a:pt x="0" y="205"/>
                  </a:lnTo>
                  <a:lnTo>
                    <a:pt x="69" y="274"/>
                  </a:lnTo>
                  <a:lnTo>
                    <a:pt x="14226" y="3146"/>
                  </a:lnTo>
                  <a:lnTo>
                    <a:pt x="14294" y="3146"/>
                  </a:lnTo>
                  <a:lnTo>
                    <a:pt x="14362" y="3078"/>
                  </a:lnTo>
                  <a:lnTo>
                    <a:pt x="14431" y="3009"/>
                  </a:lnTo>
                  <a:lnTo>
                    <a:pt x="14362" y="2941"/>
                  </a:lnTo>
                  <a:lnTo>
                    <a:pt x="14294" y="2873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3375700" y="3295200"/>
              <a:ext cx="357350" cy="114575"/>
            </a:xfrm>
            <a:custGeom>
              <a:avLst/>
              <a:gdLst/>
              <a:ahLst/>
              <a:cxnLst/>
              <a:rect l="l" t="t" r="r" b="b"/>
              <a:pathLst>
                <a:path w="14294" h="4583" extrusionOk="0">
                  <a:moveTo>
                    <a:pt x="684" y="0"/>
                  </a:moveTo>
                  <a:lnTo>
                    <a:pt x="0" y="3556"/>
                  </a:lnTo>
                  <a:lnTo>
                    <a:pt x="14226" y="4582"/>
                  </a:lnTo>
                  <a:lnTo>
                    <a:pt x="14294" y="4514"/>
                  </a:lnTo>
                  <a:lnTo>
                    <a:pt x="14294" y="4446"/>
                  </a:lnTo>
                  <a:lnTo>
                    <a:pt x="14294" y="4377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828A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3385950" y="3288350"/>
              <a:ext cx="347100" cy="119700"/>
            </a:xfrm>
            <a:custGeom>
              <a:avLst/>
              <a:gdLst/>
              <a:ahLst/>
              <a:cxnLst/>
              <a:rect l="l" t="t" r="r" b="b"/>
              <a:pathLst>
                <a:path w="13884" h="4788" extrusionOk="0">
                  <a:moveTo>
                    <a:pt x="342" y="1"/>
                  </a:moveTo>
                  <a:lnTo>
                    <a:pt x="1" y="1984"/>
                  </a:lnTo>
                  <a:lnTo>
                    <a:pt x="13884" y="4788"/>
                  </a:lnTo>
                  <a:lnTo>
                    <a:pt x="13884" y="4720"/>
                  </a:lnTo>
                  <a:lnTo>
                    <a:pt x="13884" y="4651"/>
                  </a:lnTo>
                  <a:lnTo>
                    <a:pt x="342" y="1"/>
                  </a:lnTo>
                  <a:close/>
                </a:path>
              </a:pathLst>
            </a:custGeom>
            <a:solidFill>
              <a:srgbClr val="689B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3375700" y="3332800"/>
              <a:ext cx="360775" cy="78675"/>
            </a:xfrm>
            <a:custGeom>
              <a:avLst/>
              <a:gdLst/>
              <a:ahLst/>
              <a:cxnLst/>
              <a:rect l="l" t="t" r="r" b="b"/>
              <a:pathLst>
                <a:path w="14431" h="3147" extrusionOk="0">
                  <a:moveTo>
                    <a:pt x="69" y="1"/>
                  </a:moveTo>
                  <a:lnTo>
                    <a:pt x="0" y="69"/>
                  </a:lnTo>
                  <a:lnTo>
                    <a:pt x="69" y="206"/>
                  </a:lnTo>
                  <a:lnTo>
                    <a:pt x="137" y="274"/>
                  </a:lnTo>
                  <a:lnTo>
                    <a:pt x="14294" y="3147"/>
                  </a:lnTo>
                  <a:lnTo>
                    <a:pt x="14431" y="3078"/>
                  </a:lnTo>
                  <a:lnTo>
                    <a:pt x="14431" y="3010"/>
                  </a:lnTo>
                  <a:lnTo>
                    <a:pt x="14431" y="2942"/>
                  </a:lnTo>
                  <a:lnTo>
                    <a:pt x="14362" y="2873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3319275" y="3278100"/>
              <a:ext cx="119700" cy="119700"/>
            </a:xfrm>
            <a:custGeom>
              <a:avLst/>
              <a:gdLst/>
              <a:ahLst/>
              <a:cxnLst/>
              <a:rect l="l" t="t" r="r" b="b"/>
              <a:pathLst>
                <a:path w="4788" h="4788" extrusionOk="0">
                  <a:moveTo>
                    <a:pt x="1915" y="0"/>
                  </a:moveTo>
                  <a:lnTo>
                    <a:pt x="1505" y="137"/>
                  </a:lnTo>
                  <a:lnTo>
                    <a:pt x="1095" y="411"/>
                  </a:lnTo>
                  <a:lnTo>
                    <a:pt x="684" y="684"/>
                  </a:lnTo>
                  <a:lnTo>
                    <a:pt x="411" y="1026"/>
                  </a:lnTo>
                  <a:lnTo>
                    <a:pt x="205" y="1436"/>
                  </a:lnTo>
                  <a:lnTo>
                    <a:pt x="69" y="1915"/>
                  </a:lnTo>
                  <a:lnTo>
                    <a:pt x="0" y="2394"/>
                  </a:lnTo>
                  <a:lnTo>
                    <a:pt x="69" y="2873"/>
                  </a:lnTo>
                  <a:lnTo>
                    <a:pt x="205" y="3283"/>
                  </a:lnTo>
                  <a:lnTo>
                    <a:pt x="411" y="3693"/>
                  </a:lnTo>
                  <a:lnTo>
                    <a:pt x="684" y="4104"/>
                  </a:lnTo>
                  <a:lnTo>
                    <a:pt x="1026" y="4377"/>
                  </a:lnTo>
                  <a:lnTo>
                    <a:pt x="1437" y="4582"/>
                  </a:lnTo>
                  <a:lnTo>
                    <a:pt x="1915" y="4719"/>
                  </a:lnTo>
                  <a:lnTo>
                    <a:pt x="2394" y="4788"/>
                  </a:lnTo>
                  <a:lnTo>
                    <a:pt x="2873" y="4719"/>
                  </a:lnTo>
                  <a:lnTo>
                    <a:pt x="3351" y="4582"/>
                  </a:lnTo>
                  <a:lnTo>
                    <a:pt x="3762" y="4377"/>
                  </a:lnTo>
                  <a:lnTo>
                    <a:pt x="4104" y="4104"/>
                  </a:lnTo>
                  <a:lnTo>
                    <a:pt x="4377" y="3762"/>
                  </a:lnTo>
                  <a:lnTo>
                    <a:pt x="4651" y="3283"/>
                  </a:lnTo>
                  <a:lnTo>
                    <a:pt x="4788" y="2873"/>
                  </a:lnTo>
                  <a:lnTo>
                    <a:pt x="4788" y="2394"/>
                  </a:lnTo>
                  <a:lnTo>
                    <a:pt x="4788" y="1915"/>
                  </a:lnTo>
                  <a:lnTo>
                    <a:pt x="4651" y="1436"/>
                  </a:lnTo>
                  <a:lnTo>
                    <a:pt x="4377" y="1026"/>
                  </a:lnTo>
                  <a:lnTo>
                    <a:pt x="4104" y="684"/>
                  </a:lnTo>
                  <a:lnTo>
                    <a:pt x="3762" y="411"/>
                  </a:lnTo>
                  <a:lnTo>
                    <a:pt x="3351" y="137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3341500" y="3300325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1231" y="0"/>
                  </a:moveTo>
                  <a:lnTo>
                    <a:pt x="958" y="69"/>
                  </a:lnTo>
                  <a:lnTo>
                    <a:pt x="684" y="205"/>
                  </a:lnTo>
                  <a:lnTo>
                    <a:pt x="411" y="411"/>
                  </a:lnTo>
                  <a:lnTo>
                    <a:pt x="274" y="616"/>
                  </a:lnTo>
                  <a:lnTo>
                    <a:pt x="137" y="889"/>
                  </a:lnTo>
                  <a:lnTo>
                    <a:pt x="0" y="1163"/>
                  </a:lnTo>
                  <a:lnTo>
                    <a:pt x="0" y="1505"/>
                  </a:lnTo>
                  <a:lnTo>
                    <a:pt x="0" y="1778"/>
                  </a:lnTo>
                  <a:lnTo>
                    <a:pt x="137" y="2052"/>
                  </a:lnTo>
                  <a:lnTo>
                    <a:pt x="274" y="2326"/>
                  </a:lnTo>
                  <a:lnTo>
                    <a:pt x="411" y="2531"/>
                  </a:lnTo>
                  <a:lnTo>
                    <a:pt x="684" y="2736"/>
                  </a:lnTo>
                  <a:lnTo>
                    <a:pt x="889" y="2873"/>
                  </a:lnTo>
                  <a:lnTo>
                    <a:pt x="1231" y="3009"/>
                  </a:lnTo>
                  <a:lnTo>
                    <a:pt x="1847" y="3009"/>
                  </a:lnTo>
                  <a:lnTo>
                    <a:pt x="2120" y="2873"/>
                  </a:lnTo>
                  <a:lnTo>
                    <a:pt x="2394" y="2736"/>
                  </a:lnTo>
                  <a:lnTo>
                    <a:pt x="2599" y="2599"/>
                  </a:lnTo>
                  <a:lnTo>
                    <a:pt x="2804" y="2326"/>
                  </a:lnTo>
                  <a:lnTo>
                    <a:pt x="2941" y="2052"/>
                  </a:lnTo>
                  <a:lnTo>
                    <a:pt x="3010" y="1778"/>
                  </a:lnTo>
                  <a:lnTo>
                    <a:pt x="3010" y="1505"/>
                  </a:lnTo>
                  <a:lnTo>
                    <a:pt x="3010" y="1163"/>
                  </a:lnTo>
                  <a:lnTo>
                    <a:pt x="2941" y="889"/>
                  </a:lnTo>
                  <a:lnTo>
                    <a:pt x="2804" y="616"/>
                  </a:lnTo>
                  <a:lnTo>
                    <a:pt x="2599" y="411"/>
                  </a:lnTo>
                  <a:lnTo>
                    <a:pt x="2394" y="205"/>
                  </a:lnTo>
                  <a:lnTo>
                    <a:pt x="2120" y="69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DBD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3267975" y="3871375"/>
              <a:ext cx="172725" cy="17125"/>
            </a:xfrm>
            <a:custGeom>
              <a:avLst/>
              <a:gdLst/>
              <a:ahLst/>
              <a:cxnLst/>
              <a:rect l="l" t="t" r="r" b="b"/>
              <a:pathLst>
                <a:path w="6909" h="685" extrusionOk="0">
                  <a:moveTo>
                    <a:pt x="69" y="1"/>
                  </a:moveTo>
                  <a:lnTo>
                    <a:pt x="1" y="69"/>
                  </a:lnTo>
                  <a:lnTo>
                    <a:pt x="69" y="206"/>
                  </a:lnTo>
                  <a:lnTo>
                    <a:pt x="137" y="274"/>
                  </a:lnTo>
                  <a:lnTo>
                    <a:pt x="1232" y="480"/>
                  </a:lnTo>
                  <a:lnTo>
                    <a:pt x="2257" y="548"/>
                  </a:lnTo>
                  <a:lnTo>
                    <a:pt x="3352" y="685"/>
                  </a:lnTo>
                  <a:lnTo>
                    <a:pt x="5609" y="685"/>
                  </a:lnTo>
                  <a:lnTo>
                    <a:pt x="6840" y="548"/>
                  </a:lnTo>
                  <a:lnTo>
                    <a:pt x="6908" y="480"/>
                  </a:lnTo>
                  <a:lnTo>
                    <a:pt x="6908" y="411"/>
                  </a:lnTo>
                  <a:lnTo>
                    <a:pt x="6908" y="343"/>
                  </a:lnTo>
                  <a:lnTo>
                    <a:pt x="6771" y="274"/>
                  </a:lnTo>
                  <a:lnTo>
                    <a:pt x="5130" y="411"/>
                  </a:lnTo>
                  <a:lnTo>
                    <a:pt x="3489" y="411"/>
                  </a:lnTo>
                  <a:lnTo>
                    <a:pt x="1847" y="274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3570600" y="2821575"/>
              <a:ext cx="112875" cy="61575"/>
            </a:xfrm>
            <a:custGeom>
              <a:avLst/>
              <a:gdLst/>
              <a:ahLst/>
              <a:cxnLst/>
              <a:rect l="l" t="t" r="r" b="b"/>
              <a:pathLst>
                <a:path w="4515" h="2463" extrusionOk="0">
                  <a:moveTo>
                    <a:pt x="69" y="1"/>
                  </a:moveTo>
                  <a:lnTo>
                    <a:pt x="1" y="69"/>
                  </a:lnTo>
                  <a:lnTo>
                    <a:pt x="1" y="206"/>
                  </a:lnTo>
                  <a:lnTo>
                    <a:pt x="69" y="274"/>
                  </a:lnTo>
                  <a:lnTo>
                    <a:pt x="1163" y="753"/>
                  </a:lnTo>
                  <a:lnTo>
                    <a:pt x="2258" y="1232"/>
                  </a:lnTo>
                  <a:lnTo>
                    <a:pt x="3284" y="1847"/>
                  </a:lnTo>
                  <a:lnTo>
                    <a:pt x="4309" y="2463"/>
                  </a:lnTo>
                  <a:lnTo>
                    <a:pt x="4378" y="2463"/>
                  </a:lnTo>
                  <a:lnTo>
                    <a:pt x="4515" y="2394"/>
                  </a:lnTo>
                  <a:lnTo>
                    <a:pt x="4515" y="2326"/>
                  </a:lnTo>
                  <a:lnTo>
                    <a:pt x="4515" y="2189"/>
                  </a:lnTo>
                  <a:lnTo>
                    <a:pt x="3420" y="1574"/>
                  </a:lnTo>
                  <a:lnTo>
                    <a:pt x="2394" y="1027"/>
                  </a:lnTo>
                  <a:lnTo>
                    <a:pt x="1300" y="480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3009800" y="2792525"/>
              <a:ext cx="283850" cy="141925"/>
            </a:xfrm>
            <a:custGeom>
              <a:avLst/>
              <a:gdLst/>
              <a:ahLst/>
              <a:cxnLst/>
              <a:rect l="l" t="t" r="r" b="b"/>
              <a:pathLst>
                <a:path w="11354" h="5677" extrusionOk="0">
                  <a:moveTo>
                    <a:pt x="11217" y="0"/>
                  </a:moveTo>
                  <a:lnTo>
                    <a:pt x="9644" y="342"/>
                  </a:lnTo>
                  <a:lnTo>
                    <a:pt x="8071" y="752"/>
                  </a:lnTo>
                  <a:lnTo>
                    <a:pt x="6566" y="1300"/>
                  </a:lnTo>
                  <a:lnTo>
                    <a:pt x="5130" y="1915"/>
                  </a:lnTo>
                  <a:lnTo>
                    <a:pt x="3762" y="2667"/>
                  </a:lnTo>
                  <a:lnTo>
                    <a:pt x="2463" y="3488"/>
                  </a:lnTo>
                  <a:lnTo>
                    <a:pt x="1232" y="4446"/>
                  </a:lnTo>
                  <a:lnTo>
                    <a:pt x="69" y="5471"/>
                  </a:lnTo>
                  <a:lnTo>
                    <a:pt x="1" y="5540"/>
                  </a:lnTo>
                  <a:lnTo>
                    <a:pt x="69" y="5677"/>
                  </a:lnTo>
                  <a:lnTo>
                    <a:pt x="274" y="5677"/>
                  </a:lnTo>
                  <a:lnTo>
                    <a:pt x="1368" y="4651"/>
                  </a:lnTo>
                  <a:lnTo>
                    <a:pt x="2599" y="3693"/>
                  </a:lnTo>
                  <a:lnTo>
                    <a:pt x="3899" y="2873"/>
                  </a:lnTo>
                  <a:lnTo>
                    <a:pt x="5267" y="2189"/>
                  </a:lnTo>
                  <a:lnTo>
                    <a:pt x="6703" y="1573"/>
                  </a:lnTo>
                  <a:lnTo>
                    <a:pt x="8139" y="1026"/>
                  </a:lnTo>
                  <a:lnTo>
                    <a:pt x="9712" y="616"/>
                  </a:lnTo>
                  <a:lnTo>
                    <a:pt x="11285" y="274"/>
                  </a:lnTo>
                  <a:lnTo>
                    <a:pt x="11353" y="274"/>
                  </a:lnTo>
                  <a:lnTo>
                    <a:pt x="11353" y="137"/>
                  </a:lnTo>
                  <a:lnTo>
                    <a:pt x="11353" y="69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3105550" y="3809825"/>
              <a:ext cx="169300" cy="68425"/>
            </a:xfrm>
            <a:custGeom>
              <a:avLst/>
              <a:gdLst/>
              <a:ahLst/>
              <a:cxnLst/>
              <a:rect l="l" t="t" r="r" b="b"/>
              <a:pathLst>
                <a:path w="6772" h="2737" extrusionOk="0">
                  <a:moveTo>
                    <a:pt x="137" y="1"/>
                  </a:moveTo>
                  <a:lnTo>
                    <a:pt x="69" y="69"/>
                  </a:lnTo>
                  <a:lnTo>
                    <a:pt x="0" y="206"/>
                  </a:lnTo>
                  <a:lnTo>
                    <a:pt x="69" y="274"/>
                  </a:lnTo>
                  <a:lnTo>
                    <a:pt x="1642" y="1095"/>
                  </a:lnTo>
                  <a:lnTo>
                    <a:pt x="3283" y="1779"/>
                  </a:lnTo>
                  <a:lnTo>
                    <a:pt x="4925" y="2326"/>
                  </a:lnTo>
                  <a:lnTo>
                    <a:pt x="6634" y="2736"/>
                  </a:lnTo>
                  <a:lnTo>
                    <a:pt x="6771" y="2668"/>
                  </a:lnTo>
                  <a:lnTo>
                    <a:pt x="6771" y="2600"/>
                  </a:lnTo>
                  <a:lnTo>
                    <a:pt x="6771" y="2531"/>
                  </a:lnTo>
                  <a:lnTo>
                    <a:pt x="6703" y="2463"/>
                  </a:lnTo>
                  <a:lnTo>
                    <a:pt x="4993" y="2053"/>
                  </a:lnTo>
                  <a:lnTo>
                    <a:pt x="3352" y="1505"/>
                  </a:lnTo>
                  <a:lnTo>
                    <a:pt x="1779" y="821"/>
                  </a:lnTo>
                  <a:lnTo>
                    <a:pt x="206" y="69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3606500" y="3685025"/>
              <a:ext cx="39350" cy="58150"/>
            </a:xfrm>
            <a:custGeom>
              <a:avLst/>
              <a:gdLst/>
              <a:ahLst/>
              <a:cxnLst/>
              <a:rect l="l" t="t" r="r" b="b"/>
              <a:pathLst>
                <a:path w="1574" h="2326" extrusionOk="0">
                  <a:moveTo>
                    <a:pt x="1" y="0"/>
                  </a:moveTo>
                  <a:lnTo>
                    <a:pt x="1" y="69"/>
                  </a:lnTo>
                  <a:lnTo>
                    <a:pt x="1" y="205"/>
                  </a:lnTo>
                  <a:lnTo>
                    <a:pt x="1095" y="1847"/>
                  </a:lnTo>
                  <a:lnTo>
                    <a:pt x="1369" y="2257"/>
                  </a:lnTo>
                  <a:lnTo>
                    <a:pt x="1437" y="2326"/>
                  </a:lnTo>
                  <a:lnTo>
                    <a:pt x="1574" y="2326"/>
                  </a:lnTo>
                  <a:lnTo>
                    <a:pt x="1574" y="2189"/>
                  </a:lnTo>
                  <a:lnTo>
                    <a:pt x="1574" y="2120"/>
                  </a:lnTo>
                  <a:lnTo>
                    <a:pt x="206" y="69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3110675" y="2936125"/>
              <a:ext cx="37650" cy="53050"/>
            </a:xfrm>
            <a:custGeom>
              <a:avLst/>
              <a:gdLst/>
              <a:ahLst/>
              <a:cxnLst/>
              <a:rect l="l" t="t" r="r" b="b"/>
              <a:pathLst>
                <a:path w="1506" h="2122" extrusionOk="0">
                  <a:moveTo>
                    <a:pt x="69" y="1"/>
                  </a:moveTo>
                  <a:lnTo>
                    <a:pt x="1" y="69"/>
                  </a:lnTo>
                  <a:lnTo>
                    <a:pt x="1" y="206"/>
                  </a:lnTo>
                  <a:lnTo>
                    <a:pt x="1300" y="2053"/>
                  </a:lnTo>
                  <a:lnTo>
                    <a:pt x="1368" y="2121"/>
                  </a:lnTo>
                  <a:lnTo>
                    <a:pt x="1505" y="2053"/>
                  </a:lnTo>
                  <a:lnTo>
                    <a:pt x="1505" y="1984"/>
                  </a:lnTo>
                  <a:lnTo>
                    <a:pt x="1505" y="1916"/>
                  </a:lnTo>
                  <a:lnTo>
                    <a:pt x="343" y="206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2967050" y="3558500"/>
              <a:ext cx="61575" cy="42775"/>
            </a:xfrm>
            <a:custGeom>
              <a:avLst/>
              <a:gdLst/>
              <a:ahLst/>
              <a:cxnLst/>
              <a:rect l="l" t="t" r="r" b="b"/>
              <a:pathLst>
                <a:path w="2463" h="1711" extrusionOk="0">
                  <a:moveTo>
                    <a:pt x="2258" y="0"/>
                  </a:moveTo>
                  <a:lnTo>
                    <a:pt x="69" y="1505"/>
                  </a:lnTo>
                  <a:lnTo>
                    <a:pt x="1" y="1573"/>
                  </a:lnTo>
                  <a:lnTo>
                    <a:pt x="1" y="1642"/>
                  </a:lnTo>
                  <a:lnTo>
                    <a:pt x="138" y="1710"/>
                  </a:lnTo>
                  <a:lnTo>
                    <a:pt x="206" y="1710"/>
                  </a:lnTo>
                  <a:lnTo>
                    <a:pt x="2394" y="274"/>
                  </a:lnTo>
                  <a:lnTo>
                    <a:pt x="2463" y="137"/>
                  </a:lnTo>
                  <a:lnTo>
                    <a:pt x="2463" y="69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3710800" y="3074625"/>
              <a:ext cx="56450" cy="39350"/>
            </a:xfrm>
            <a:custGeom>
              <a:avLst/>
              <a:gdLst/>
              <a:ahLst/>
              <a:cxnLst/>
              <a:rect l="l" t="t" r="r" b="b"/>
              <a:pathLst>
                <a:path w="2258" h="1574" extrusionOk="0">
                  <a:moveTo>
                    <a:pt x="2053" y="1"/>
                  </a:moveTo>
                  <a:lnTo>
                    <a:pt x="69" y="1300"/>
                  </a:lnTo>
                  <a:lnTo>
                    <a:pt x="1" y="1437"/>
                  </a:lnTo>
                  <a:lnTo>
                    <a:pt x="1" y="1505"/>
                  </a:lnTo>
                  <a:lnTo>
                    <a:pt x="138" y="1574"/>
                  </a:lnTo>
                  <a:lnTo>
                    <a:pt x="206" y="1574"/>
                  </a:lnTo>
                  <a:lnTo>
                    <a:pt x="2189" y="206"/>
                  </a:lnTo>
                  <a:lnTo>
                    <a:pt x="2258" y="137"/>
                  </a:lnTo>
                  <a:lnTo>
                    <a:pt x="2258" y="69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3468025" y="2657450"/>
              <a:ext cx="68400" cy="66700"/>
            </a:xfrm>
            <a:custGeom>
              <a:avLst/>
              <a:gdLst/>
              <a:ahLst/>
              <a:cxnLst/>
              <a:rect l="l" t="t" r="r" b="b"/>
              <a:pathLst>
                <a:path w="2736" h="2668" extrusionOk="0">
                  <a:moveTo>
                    <a:pt x="1026" y="0"/>
                  </a:moveTo>
                  <a:lnTo>
                    <a:pt x="821" y="137"/>
                  </a:lnTo>
                  <a:lnTo>
                    <a:pt x="547" y="274"/>
                  </a:lnTo>
                  <a:lnTo>
                    <a:pt x="342" y="411"/>
                  </a:lnTo>
                  <a:lnTo>
                    <a:pt x="205" y="616"/>
                  </a:lnTo>
                  <a:lnTo>
                    <a:pt x="69" y="889"/>
                  </a:lnTo>
                  <a:lnTo>
                    <a:pt x="69" y="1163"/>
                  </a:lnTo>
                  <a:lnTo>
                    <a:pt x="0" y="1436"/>
                  </a:lnTo>
                  <a:lnTo>
                    <a:pt x="69" y="1642"/>
                  </a:lnTo>
                  <a:lnTo>
                    <a:pt x="69" y="1847"/>
                  </a:lnTo>
                  <a:lnTo>
                    <a:pt x="205" y="2052"/>
                  </a:lnTo>
                  <a:lnTo>
                    <a:pt x="274" y="2189"/>
                  </a:lnTo>
                  <a:lnTo>
                    <a:pt x="616" y="2462"/>
                  </a:lnTo>
                  <a:lnTo>
                    <a:pt x="753" y="2599"/>
                  </a:lnTo>
                  <a:lnTo>
                    <a:pt x="958" y="2599"/>
                  </a:lnTo>
                  <a:lnTo>
                    <a:pt x="1231" y="2668"/>
                  </a:lnTo>
                  <a:lnTo>
                    <a:pt x="1573" y="2668"/>
                  </a:lnTo>
                  <a:lnTo>
                    <a:pt x="1915" y="2599"/>
                  </a:lnTo>
                  <a:lnTo>
                    <a:pt x="2189" y="2394"/>
                  </a:lnTo>
                  <a:lnTo>
                    <a:pt x="2394" y="2189"/>
                  </a:lnTo>
                  <a:lnTo>
                    <a:pt x="2599" y="1984"/>
                  </a:lnTo>
                  <a:lnTo>
                    <a:pt x="2668" y="1710"/>
                  </a:lnTo>
                  <a:lnTo>
                    <a:pt x="2736" y="1505"/>
                  </a:lnTo>
                  <a:lnTo>
                    <a:pt x="2736" y="1231"/>
                  </a:lnTo>
                  <a:lnTo>
                    <a:pt x="2668" y="958"/>
                  </a:lnTo>
                  <a:lnTo>
                    <a:pt x="2599" y="753"/>
                  </a:lnTo>
                  <a:lnTo>
                    <a:pt x="2462" y="479"/>
                  </a:lnTo>
                  <a:lnTo>
                    <a:pt x="2257" y="274"/>
                  </a:lnTo>
                  <a:lnTo>
                    <a:pt x="2052" y="137"/>
                  </a:lnTo>
                  <a:lnTo>
                    <a:pt x="1847" y="69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C79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3466300" y="2713875"/>
              <a:ext cx="54750" cy="13700"/>
            </a:xfrm>
            <a:custGeom>
              <a:avLst/>
              <a:gdLst/>
              <a:ahLst/>
              <a:cxnLst/>
              <a:rect l="l" t="t" r="r" b="b"/>
              <a:pathLst>
                <a:path w="2190" h="548" extrusionOk="0">
                  <a:moveTo>
                    <a:pt x="616" y="0"/>
                  </a:moveTo>
                  <a:lnTo>
                    <a:pt x="69" y="69"/>
                  </a:lnTo>
                  <a:lnTo>
                    <a:pt x="1" y="137"/>
                  </a:lnTo>
                  <a:lnTo>
                    <a:pt x="1" y="274"/>
                  </a:lnTo>
                  <a:lnTo>
                    <a:pt x="69" y="342"/>
                  </a:lnTo>
                  <a:lnTo>
                    <a:pt x="206" y="342"/>
                  </a:lnTo>
                  <a:lnTo>
                    <a:pt x="616" y="274"/>
                  </a:lnTo>
                  <a:lnTo>
                    <a:pt x="1095" y="274"/>
                  </a:lnTo>
                  <a:lnTo>
                    <a:pt x="1574" y="342"/>
                  </a:lnTo>
                  <a:lnTo>
                    <a:pt x="2053" y="547"/>
                  </a:lnTo>
                  <a:lnTo>
                    <a:pt x="2121" y="547"/>
                  </a:lnTo>
                  <a:lnTo>
                    <a:pt x="2189" y="479"/>
                  </a:lnTo>
                  <a:lnTo>
                    <a:pt x="2189" y="342"/>
                  </a:lnTo>
                  <a:lnTo>
                    <a:pt x="2189" y="274"/>
                  </a:lnTo>
                  <a:lnTo>
                    <a:pt x="1642" y="69"/>
                  </a:lnTo>
                  <a:lnTo>
                    <a:pt x="1164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2" name="Google Shape;1282;p35"/>
          <p:cNvSpPr txBox="1">
            <a:spLocks noGrp="1"/>
          </p:cNvSpPr>
          <p:nvPr>
            <p:ph type="title"/>
          </p:nvPr>
        </p:nvSpPr>
        <p:spPr>
          <a:xfrm>
            <a:off x="1808850" y="1624050"/>
            <a:ext cx="5526300" cy="18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Cannons &amp; Catapults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 Cannon</a:t>
            </a:r>
            <a:endParaRPr/>
          </a:p>
        </p:txBody>
      </p:sp>
      <p:sp>
        <p:nvSpPr>
          <p:cNvPr id="1425" name="Google Shape;1425;p36"/>
          <p:cNvSpPr txBox="1">
            <a:spLocks noGrp="1"/>
          </p:cNvSpPr>
          <p:nvPr>
            <p:ph type="body" idx="4294967295"/>
          </p:nvPr>
        </p:nvSpPr>
        <p:spPr>
          <a:xfrm>
            <a:off x="872400" y="1325121"/>
            <a:ext cx="7704000" cy="3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Trim the top off the balloon and tie a knot in the stem end.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Stretch the open end of the balloon (the end you cut off) over one end of the toilet paper tube / pool noodle.  Center it so the knot in the balloon is centered on the hole in the tube/noodle.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Use duct tape to secure the balloon to the                                          tube/noodle.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To fire the cannon, load it with a pom pom, then                                               pull back on the knot on the balloon and let it go!</a:t>
            </a:r>
            <a:endParaRPr sz="1800"/>
          </a:p>
        </p:txBody>
      </p:sp>
      <p:pic>
        <p:nvPicPr>
          <p:cNvPr id="1426" name="Google Shape;1426;p36" descr="A red and yellow cannon with a blue ball"/>
          <p:cNvPicPr preferRelativeResize="0"/>
          <p:nvPr/>
        </p:nvPicPr>
        <p:blipFill rotWithShape="1">
          <a:blip r:embed="rId3">
            <a:alphaModFix/>
          </a:blip>
          <a:srcRect l="10560" t="15911" r="28112" b="22367"/>
          <a:stretch/>
        </p:blipFill>
        <p:spPr>
          <a:xfrm rot="-5400000">
            <a:off x="6772141" y="2697435"/>
            <a:ext cx="1803570" cy="232000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 a Catapult</a:t>
            </a:r>
            <a:endParaRPr/>
          </a:p>
        </p:txBody>
      </p:sp>
      <p:sp>
        <p:nvSpPr>
          <p:cNvPr id="1432" name="Google Shape;1432;p37" descr="1. Stack 10 jumbo craft sticks together and wrap a rubber band around each end.&#10;2. Take one jumbo craft stick and a spoon. Use a rubber band to attach them together at one end.&#10;3. Separate the spoon and the craft stick and insert the &#10;stack of craft sticks from step one in between them.&#10;4. Use rubber bands to secure the catapult together.&#10;5. Push down on the spoon and release to launch your &#10;pom pom!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172612"/>
            <a:ext cx="7704000" cy="3680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Stack 10 jumbo craft sticks together and wrap a rubber band around each end.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 sz="1800" dirty="0"/>
              <a:t>Take one jumbo craft stick and a spoon. Use </a:t>
            </a:r>
            <a:r>
              <a:rPr lang="en" sz="1800" dirty="0"/>
              <a:t>a rubber band to attach them together at one end.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Separate the spoon and the craft stick and insert the </a:t>
            </a:r>
            <a:br>
              <a:rPr lang="en" sz="1800" dirty="0"/>
            </a:br>
            <a:r>
              <a:rPr lang="en" sz="1800" dirty="0"/>
              <a:t>stack of craft sticks from step one in between them.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Use rubber bands to secure the catapult together.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 sz="1800" dirty="0"/>
              <a:t>Push down on the spoon and release to launch your </a:t>
            </a:r>
            <a:br>
              <a:rPr lang="en" sz="1800" dirty="0"/>
            </a:br>
            <a:r>
              <a:rPr lang="en" sz="1800" dirty="0"/>
              <a:t>pom pom!</a:t>
            </a:r>
            <a:endParaRPr sz="1800" dirty="0"/>
          </a:p>
        </p:txBody>
      </p:sp>
      <p:pic>
        <p:nvPicPr>
          <p:cNvPr id="1433" name="Google Shape;1433;p37" descr="A catapult built with a spoon with a ball on it secured to stacked craft sticks&#10;&#10;"/>
          <p:cNvPicPr preferRelativeResize="0"/>
          <p:nvPr/>
        </p:nvPicPr>
        <p:blipFill rotWithShape="1">
          <a:blip r:embed="rId3">
            <a:alphaModFix/>
          </a:blip>
          <a:srcRect t="15734" b="8507"/>
          <a:stretch/>
        </p:blipFill>
        <p:spPr>
          <a:xfrm>
            <a:off x="6674782" y="2619809"/>
            <a:ext cx="2210828" cy="22332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 a Catapult - continued</a:t>
            </a:r>
            <a:endParaRPr dirty="0"/>
          </a:p>
        </p:txBody>
      </p:sp>
      <p:sp>
        <p:nvSpPr>
          <p:cNvPr id="1439" name="Google Shape;1439;p38"/>
          <p:cNvSpPr txBox="1">
            <a:spLocks noGrp="1"/>
          </p:cNvSpPr>
          <p:nvPr>
            <p:ph type="body" idx="1"/>
          </p:nvPr>
        </p:nvSpPr>
        <p:spPr>
          <a:xfrm>
            <a:off x="720000" y="1172613"/>
            <a:ext cx="7704000" cy="788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See the Guiness Book of World Records Marshmallow Catapult design from CLOVER or research other ideas online!</a:t>
            </a:r>
            <a:endParaRPr sz="1800"/>
          </a:p>
        </p:txBody>
      </p:sp>
      <p:pic>
        <p:nvPicPr>
          <p:cNvPr id="1440" name="Google Shape;1440;p38" descr="A catapult made of popsicle sticks, using marshmallows as the item, to be catapulted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0700" y="2248975"/>
            <a:ext cx="3402600" cy="245267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Newton’s Laws of Motion</a:t>
            </a:r>
            <a:endParaRPr/>
          </a:p>
        </p:txBody>
      </p:sp>
      <p:sp>
        <p:nvSpPr>
          <p:cNvPr id="1446" name="Google Shape;1446;p39"/>
          <p:cNvSpPr txBox="1">
            <a:spLocks noGrp="1"/>
          </p:cNvSpPr>
          <p:nvPr>
            <p:ph type="body" idx="4294967295"/>
          </p:nvPr>
        </p:nvSpPr>
        <p:spPr>
          <a:xfrm>
            <a:off x="720000" y="1172721"/>
            <a:ext cx="77040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1st Law - An object at rest will remain at rest until an outside force acts upon it.  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outside force is acting on our pom pom?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2nd Law - Force = Mass x Acceleration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append when you apply more/less force?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happens if you use a heavier or lighter mass?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3rd Law - For every action there is an equal and opposite reaction.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○"/>
            </a:pPr>
            <a:r>
              <a:rPr lang="en" sz="1800"/>
              <a:t>Identify the action &amp; equal and opposite reaction.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Transformations</a:t>
            </a:r>
            <a:endParaRPr/>
          </a:p>
        </p:txBody>
      </p:sp>
      <p:sp>
        <p:nvSpPr>
          <p:cNvPr id="1452" name="Google Shape;1452;p40"/>
          <p:cNvSpPr txBox="1">
            <a:spLocks noGrp="1"/>
          </p:cNvSpPr>
          <p:nvPr>
            <p:ph type="body" idx="4294967295"/>
          </p:nvPr>
        </p:nvSpPr>
        <p:spPr>
          <a:xfrm>
            <a:off x="720000" y="1172705"/>
            <a:ext cx="7704000" cy="29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First Law of Thermodynamics:  Energy cannot be created or destroyed, only transferred from one form to another.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energy transformations take place with your cannon/catapult?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Elastic Energy: a kind of potential energy stored in elastic bands</a:t>
            </a:r>
            <a:endParaRPr sz="1800"/>
          </a:p>
        </p:txBody>
      </p:sp>
      <p:grpSp>
        <p:nvGrpSpPr>
          <p:cNvPr id="1453" name="Google Shape;1453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733825" y="3059841"/>
            <a:ext cx="1940345" cy="1685204"/>
            <a:chOff x="0" y="5838225"/>
            <a:chExt cx="2491775" cy="2164125"/>
          </a:xfrm>
        </p:grpSpPr>
        <p:sp>
          <p:nvSpPr>
            <p:cNvPr id="1454" name="Google Shape;1454;p40"/>
            <p:cNvSpPr/>
            <p:nvPr/>
          </p:nvSpPr>
          <p:spPr>
            <a:xfrm>
              <a:off x="1976475" y="7358725"/>
              <a:ext cx="266400" cy="162400"/>
            </a:xfrm>
            <a:custGeom>
              <a:avLst/>
              <a:gdLst/>
              <a:ahLst/>
              <a:cxnLst/>
              <a:rect l="l" t="t" r="r" b="b"/>
              <a:pathLst>
                <a:path w="10656" h="6496" extrusionOk="0">
                  <a:moveTo>
                    <a:pt x="10306" y="1"/>
                  </a:moveTo>
                  <a:lnTo>
                    <a:pt x="10228" y="117"/>
                  </a:lnTo>
                  <a:lnTo>
                    <a:pt x="10345" y="195"/>
                  </a:lnTo>
                  <a:lnTo>
                    <a:pt x="10423" y="312"/>
                  </a:lnTo>
                  <a:lnTo>
                    <a:pt x="10500" y="467"/>
                  </a:lnTo>
                  <a:lnTo>
                    <a:pt x="10539" y="584"/>
                  </a:lnTo>
                  <a:lnTo>
                    <a:pt x="10539" y="895"/>
                  </a:lnTo>
                  <a:lnTo>
                    <a:pt x="10500" y="1167"/>
                  </a:lnTo>
                  <a:lnTo>
                    <a:pt x="10345" y="1479"/>
                  </a:lnTo>
                  <a:lnTo>
                    <a:pt x="10150" y="1712"/>
                  </a:lnTo>
                  <a:lnTo>
                    <a:pt x="9956" y="1945"/>
                  </a:lnTo>
                  <a:lnTo>
                    <a:pt x="9723" y="2140"/>
                  </a:lnTo>
                  <a:lnTo>
                    <a:pt x="9256" y="2490"/>
                  </a:lnTo>
                  <a:lnTo>
                    <a:pt x="8789" y="2801"/>
                  </a:lnTo>
                  <a:lnTo>
                    <a:pt x="8284" y="3073"/>
                  </a:lnTo>
                  <a:lnTo>
                    <a:pt x="7778" y="3345"/>
                  </a:lnTo>
                  <a:lnTo>
                    <a:pt x="6728" y="3812"/>
                  </a:lnTo>
                  <a:lnTo>
                    <a:pt x="5639" y="4240"/>
                  </a:lnTo>
                  <a:lnTo>
                    <a:pt x="4317" y="4784"/>
                  </a:lnTo>
                  <a:lnTo>
                    <a:pt x="3423" y="5173"/>
                  </a:lnTo>
                  <a:lnTo>
                    <a:pt x="2567" y="5562"/>
                  </a:lnTo>
                  <a:lnTo>
                    <a:pt x="1751" y="5873"/>
                  </a:lnTo>
                  <a:lnTo>
                    <a:pt x="895" y="6184"/>
                  </a:lnTo>
                  <a:lnTo>
                    <a:pt x="428" y="6301"/>
                  </a:lnTo>
                  <a:lnTo>
                    <a:pt x="1" y="6378"/>
                  </a:lnTo>
                  <a:lnTo>
                    <a:pt x="1" y="6495"/>
                  </a:lnTo>
                  <a:lnTo>
                    <a:pt x="467" y="6417"/>
                  </a:lnTo>
                  <a:lnTo>
                    <a:pt x="895" y="6301"/>
                  </a:lnTo>
                  <a:lnTo>
                    <a:pt x="1789" y="5990"/>
                  </a:lnTo>
                  <a:lnTo>
                    <a:pt x="2606" y="5678"/>
                  </a:lnTo>
                  <a:lnTo>
                    <a:pt x="3462" y="5290"/>
                  </a:lnTo>
                  <a:lnTo>
                    <a:pt x="4395" y="4901"/>
                  </a:lnTo>
                  <a:lnTo>
                    <a:pt x="5678" y="4356"/>
                  </a:lnTo>
                  <a:lnTo>
                    <a:pt x="6767" y="3928"/>
                  </a:lnTo>
                  <a:lnTo>
                    <a:pt x="7817" y="3462"/>
                  </a:lnTo>
                  <a:lnTo>
                    <a:pt x="8362" y="3190"/>
                  </a:lnTo>
                  <a:lnTo>
                    <a:pt x="8867" y="2879"/>
                  </a:lnTo>
                  <a:lnTo>
                    <a:pt x="9334" y="2567"/>
                  </a:lnTo>
                  <a:lnTo>
                    <a:pt x="9800" y="2217"/>
                  </a:lnTo>
                  <a:lnTo>
                    <a:pt x="10034" y="2023"/>
                  </a:lnTo>
                  <a:lnTo>
                    <a:pt x="10267" y="1790"/>
                  </a:lnTo>
                  <a:lnTo>
                    <a:pt x="10461" y="1517"/>
                  </a:lnTo>
                  <a:lnTo>
                    <a:pt x="10578" y="1206"/>
                  </a:lnTo>
                  <a:lnTo>
                    <a:pt x="10656" y="895"/>
                  </a:lnTo>
                  <a:lnTo>
                    <a:pt x="10656" y="584"/>
                  </a:lnTo>
                  <a:lnTo>
                    <a:pt x="10617" y="429"/>
                  </a:lnTo>
                  <a:lnTo>
                    <a:pt x="10539" y="273"/>
                  </a:lnTo>
                  <a:lnTo>
                    <a:pt x="10423" y="117"/>
                  </a:lnTo>
                  <a:lnTo>
                    <a:pt x="10306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1598300" y="7371375"/>
              <a:ext cx="196400" cy="237225"/>
            </a:xfrm>
            <a:custGeom>
              <a:avLst/>
              <a:gdLst/>
              <a:ahLst/>
              <a:cxnLst/>
              <a:rect l="l" t="t" r="r" b="b"/>
              <a:pathLst>
                <a:path w="7856" h="9489" extrusionOk="0">
                  <a:moveTo>
                    <a:pt x="7778" y="0"/>
                  </a:moveTo>
                  <a:lnTo>
                    <a:pt x="6261" y="2217"/>
                  </a:lnTo>
                  <a:lnTo>
                    <a:pt x="4900" y="4161"/>
                  </a:lnTo>
                  <a:lnTo>
                    <a:pt x="4200" y="5134"/>
                  </a:lnTo>
                  <a:lnTo>
                    <a:pt x="3461" y="6067"/>
                  </a:lnTo>
                  <a:lnTo>
                    <a:pt x="2683" y="6961"/>
                  </a:lnTo>
                  <a:lnTo>
                    <a:pt x="1828" y="7856"/>
                  </a:lnTo>
                  <a:lnTo>
                    <a:pt x="972" y="8633"/>
                  </a:lnTo>
                  <a:lnTo>
                    <a:pt x="506" y="9022"/>
                  </a:lnTo>
                  <a:lnTo>
                    <a:pt x="0" y="9372"/>
                  </a:lnTo>
                  <a:lnTo>
                    <a:pt x="78" y="9489"/>
                  </a:lnTo>
                  <a:lnTo>
                    <a:pt x="545" y="9100"/>
                  </a:lnTo>
                  <a:lnTo>
                    <a:pt x="1050" y="8750"/>
                  </a:lnTo>
                  <a:lnTo>
                    <a:pt x="1906" y="7933"/>
                  </a:lnTo>
                  <a:lnTo>
                    <a:pt x="2761" y="7078"/>
                  </a:lnTo>
                  <a:lnTo>
                    <a:pt x="3539" y="6145"/>
                  </a:lnTo>
                  <a:lnTo>
                    <a:pt x="4278" y="5211"/>
                  </a:lnTo>
                  <a:lnTo>
                    <a:pt x="4978" y="4239"/>
                  </a:lnTo>
                  <a:lnTo>
                    <a:pt x="6378" y="2256"/>
                  </a:lnTo>
                  <a:lnTo>
                    <a:pt x="7855" y="78"/>
                  </a:lnTo>
                  <a:lnTo>
                    <a:pt x="777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1632325" y="6888200"/>
              <a:ext cx="840975" cy="720400"/>
            </a:xfrm>
            <a:custGeom>
              <a:avLst/>
              <a:gdLst/>
              <a:ahLst/>
              <a:cxnLst/>
              <a:rect l="l" t="t" r="r" b="b"/>
              <a:pathLst>
                <a:path w="33639" h="28816" extrusionOk="0">
                  <a:moveTo>
                    <a:pt x="30994" y="8594"/>
                  </a:moveTo>
                  <a:lnTo>
                    <a:pt x="2839" y="28699"/>
                  </a:lnTo>
                  <a:lnTo>
                    <a:pt x="389" y="28699"/>
                  </a:lnTo>
                  <a:lnTo>
                    <a:pt x="30994" y="8594"/>
                  </a:lnTo>
                  <a:close/>
                  <a:moveTo>
                    <a:pt x="20728" y="0"/>
                  </a:moveTo>
                  <a:lnTo>
                    <a:pt x="20689" y="78"/>
                  </a:lnTo>
                  <a:lnTo>
                    <a:pt x="33405" y="6883"/>
                  </a:lnTo>
                  <a:lnTo>
                    <a:pt x="0" y="28816"/>
                  </a:lnTo>
                  <a:lnTo>
                    <a:pt x="2878" y="28816"/>
                  </a:lnTo>
                  <a:lnTo>
                    <a:pt x="33638" y="6883"/>
                  </a:lnTo>
                  <a:lnTo>
                    <a:pt x="2072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401500" y="6430275"/>
              <a:ext cx="195450" cy="114750"/>
            </a:xfrm>
            <a:custGeom>
              <a:avLst/>
              <a:gdLst/>
              <a:ahLst/>
              <a:cxnLst/>
              <a:rect l="l" t="t" r="r" b="b"/>
              <a:pathLst>
                <a:path w="7818" h="4590" extrusionOk="0">
                  <a:moveTo>
                    <a:pt x="584" y="1"/>
                  </a:moveTo>
                  <a:lnTo>
                    <a:pt x="273" y="40"/>
                  </a:lnTo>
                  <a:lnTo>
                    <a:pt x="1" y="79"/>
                  </a:lnTo>
                  <a:lnTo>
                    <a:pt x="1" y="3501"/>
                  </a:lnTo>
                  <a:lnTo>
                    <a:pt x="701" y="3578"/>
                  </a:lnTo>
                  <a:lnTo>
                    <a:pt x="1440" y="3656"/>
                  </a:lnTo>
                  <a:lnTo>
                    <a:pt x="2101" y="3812"/>
                  </a:lnTo>
                  <a:lnTo>
                    <a:pt x="3112" y="4045"/>
                  </a:lnTo>
                  <a:lnTo>
                    <a:pt x="3812" y="4240"/>
                  </a:lnTo>
                  <a:lnTo>
                    <a:pt x="4162" y="4317"/>
                  </a:lnTo>
                  <a:lnTo>
                    <a:pt x="4473" y="4356"/>
                  </a:lnTo>
                  <a:lnTo>
                    <a:pt x="4745" y="4395"/>
                  </a:lnTo>
                  <a:lnTo>
                    <a:pt x="5017" y="4434"/>
                  </a:lnTo>
                  <a:lnTo>
                    <a:pt x="5562" y="4551"/>
                  </a:lnTo>
                  <a:lnTo>
                    <a:pt x="5795" y="4590"/>
                  </a:lnTo>
                  <a:lnTo>
                    <a:pt x="6028" y="4590"/>
                  </a:lnTo>
                  <a:lnTo>
                    <a:pt x="6495" y="4512"/>
                  </a:lnTo>
                  <a:lnTo>
                    <a:pt x="6728" y="4473"/>
                  </a:lnTo>
                  <a:lnTo>
                    <a:pt x="6962" y="4434"/>
                  </a:lnTo>
                  <a:lnTo>
                    <a:pt x="7195" y="4317"/>
                  </a:lnTo>
                  <a:lnTo>
                    <a:pt x="7351" y="4201"/>
                  </a:lnTo>
                  <a:lnTo>
                    <a:pt x="6301" y="3928"/>
                  </a:lnTo>
                  <a:lnTo>
                    <a:pt x="5990" y="3851"/>
                  </a:lnTo>
                  <a:lnTo>
                    <a:pt x="5717" y="3695"/>
                  </a:lnTo>
                  <a:lnTo>
                    <a:pt x="5445" y="3462"/>
                  </a:lnTo>
                  <a:lnTo>
                    <a:pt x="5251" y="3345"/>
                  </a:lnTo>
                  <a:lnTo>
                    <a:pt x="5056" y="3267"/>
                  </a:lnTo>
                  <a:lnTo>
                    <a:pt x="4628" y="3073"/>
                  </a:lnTo>
                  <a:lnTo>
                    <a:pt x="4162" y="2801"/>
                  </a:lnTo>
                  <a:lnTo>
                    <a:pt x="4317" y="2723"/>
                  </a:lnTo>
                  <a:lnTo>
                    <a:pt x="4434" y="2684"/>
                  </a:lnTo>
                  <a:lnTo>
                    <a:pt x="4745" y="2645"/>
                  </a:lnTo>
                  <a:lnTo>
                    <a:pt x="5056" y="2606"/>
                  </a:lnTo>
                  <a:lnTo>
                    <a:pt x="5367" y="2528"/>
                  </a:lnTo>
                  <a:lnTo>
                    <a:pt x="5990" y="2412"/>
                  </a:lnTo>
                  <a:lnTo>
                    <a:pt x="6495" y="2256"/>
                  </a:lnTo>
                  <a:lnTo>
                    <a:pt x="6962" y="2062"/>
                  </a:lnTo>
                  <a:lnTo>
                    <a:pt x="7390" y="1867"/>
                  </a:lnTo>
                  <a:lnTo>
                    <a:pt x="7817" y="1673"/>
                  </a:lnTo>
                  <a:lnTo>
                    <a:pt x="7001" y="1634"/>
                  </a:lnTo>
                  <a:lnTo>
                    <a:pt x="6184" y="1556"/>
                  </a:lnTo>
                  <a:lnTo>
                    <a:pt x="5367" y="1440"/>
                  </a:lnTo>
                  <a:lnTo>
                    <a:pt x="4590" y="1206"/>
                  </a:lnTo>
                  <a:lnTo>
                    <a:pt x="4045" y="1012"/>
                  </a:lnTo>
                  <a:lnTo>
                    <a:pt x="3462" y="779"/>
                  </a:lnTo>
                  <a:lnTo>
                    <a:pt x="2917" y="545"/>
                  </a:lnTo>
                  <a:lnTo>
                    <a:pt x="2373" y="312"/>
                  </a:lnTo>
                  <a:lnTo>
                    <a:pt x="1790" y="156"/>
                  </a:lnTo>
                  <a:lnTo>
                    <a:pt x="1167" y="40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1703300" y="6772500"/>
              <a:ext cx="474450" cy="78775"/>
            </a:xfrm>
            <a:custGeom>
              <a:avLst/>
              <a:gdLst/>
              <a:ahLst/>
              <a:cxnLst/>
              <a:rect l="l" t="t" r="r" b="b"/>
              <a:pathLst>
                <a:path w="18978" h="3151" extrusionOk="0">
                  <a:moveTo>
                    <a:pt x="8828" y="0"/>
                  </a:moveTo>
                  <a:lnTo>
                    <a:pt x="0" y="934"/>
                  </a:lnTo>
                  <a:lnTo>
                    <a:pt x="39" y="1050"/>
                  </a:lnTo>
                  <a:lnTo>
                    <a:pt x="8828" y="156"/>
                  </a:lnTo>
                  <a:lnTo>
                    <a:pt x="18511" y="3034"/>
                  </a:lnTo>
                  <a:lnTo>
                    <a:pt x="17189" y="3034"/>
                  </a:lnTo>
                  <a:lnTo>
                    <a:pt x="8828" y="350"/>
                  </a:lnTo>
                  <a:lnTo>
                    <a:pt x="1206" y="1245"/>
                  </a:lnTo>
                  <a:lnTo>
                    <a:pt x="1206" y="1361"/>
                  </a:lnTo>
                  <a:lnTo>
                    <a:pt x="8828" y="467"/>
                  </a:lnTo>
                  <a:lnTo>
                    <a:pt x="17150" y="3150"/>
                  </a:lnTo>
                  <a:lnTo>
                    <a:pt x="18977" y="3150"/>
                  </a:lnTo>
                  <a:lnTo>
                    <a:pt x="18977" y="3111"/>
                  </a:lnTo>
                  <a:lnTo>
                    <a:pt x="18977" y="3072"/>
                  </a:lnTo>
                  <a:lnTo>
                    <a:pt x="18900" y="3034"/>
                  </a:lnTo>
                  <a:lnTo>
                    <a:pt x="17344" y="2567"/>
                  </a:lnTo>
                  <a:lnTo>
                    <a:pt x="13883" y="1517"/>
                  </a:lnTo>
                  <a:lnTo>
                    <a:pt x="8828" y="39"/>
                  </a:lnTo>
                  <a:lnTo>
                    <a:pt x="882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397625" y="7133175"/>
              <a:ext cx="20425" cy="326700"/>
            </a:xfrm>
            <a:custGeom>
              <a:avLst/>
              <a:gdLst/>
              <a:ahLst/>
              <a:cxnLst/>
              <a:rect l="l" t="t" r="r" b="b"/>
              <a:pathLst>
                <a:path w="817" h="13068" extrusionOk="0">
                  <a:moveTo>
                    <a:pt x="0" y="1"/>
                  </a:moveTo>
                  <a:lnTo>
                    <a:pt x="0" y="13067"/>
                  </a:lnTo>
                  <a:lnTo>
                    <a:pt x="817" y="1306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397625" y="6414725"/>
              <a:ext cx="10725" cy="300425"/>
            </a:xfrm>
            <a:custGeom>
              <a:avLst/>
              <a:gdLst/>
              <a:ahLst/>
              <a:cxnLst/>
              <a:rect l="l" t="t" r="r" b="b"/>
              <a:pathLst>
                <a:path w="429" h="12017" extrusionOk="0">
                  <a:moveTo>
                    <a:pt x="0" y="1"/>
                  </a:moveTo>
                  <a:lnTo>
                    <a:pt x="0" y="12017"/>
                  </a:lnTo>
                  <a:lnTo>
                    <a:pt x="428" y="12017"/>
                  </a:lnTo>
                  <a:lnTo>
                    <a:pt x="428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578450" y="6946525"/>
              <a:ext cx="416125" cy="686400"/>
            </a:xfrm>
            <a:custGeom>
              <a:avLst/>
              <a:gdLst/>
              <a:ahLst/>
              <a:cxnLst/>
              <a:rect l="l" t="t" r="r" b="b"/>
              <a:pathLst>
                <a:path w="16645" h="27456" extrusionOk="0">
                  <a:moveTo>
                    <a:pt x="13611" y="0"/>
                  </a:moveTo>
                  <a:lnTo>
                    <a:pt x="0" y="27377"/>
                  </a:lnTo>
                  <a:lnTo>
                    <a:pt x="117" y="27455"/>
                  </a:lnTo>
                  <a:lnTo>
                    <a:pt x="13689" y="117"/>
                  </a:lnTo>
                  <a:lnTo>
                    <a:pt x="16450" y="117"/>
                  </a:lnTo>
                  <a:lnTo>
                    <a:pt x="5211" y="27377"/>
                  </a:lnTo>
                  <a:lnTo>
                    <a:pt x="5328" y="27416"/>
                  </a:lnTo>
                  <a:lnTo>
                    <a:pt x="16645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606650" y="6965000"/>
              <a:ext cx="357800" cy="667925"/>
            </a:xfrm>
            <a:custGeom>
              <a:avLst/>
              <a:gdLst/>
              <a:ahLst/>
              <a:cxnLst/>
              <a:rect l="l" t="t" r="r" b="b"/>
              <a:pathLst>
                <a:path w="14312" h="26717" extrusionOk="0">
                  <a:moveTo>
                    <a:pt x="12872" y="0"/>
                  </a:moveTo>
                  <a:lnTo>
                    <a:pt x="0" y="26638"/>
                  </a:lnTo>
                  <a:lnTo>
                    <a:pt x="117" y="26716"/>
                  </a:lnTo>
                  <a:lnTo>
                    <a:pt x="12950" y="117"/>
                  </a:lnTo>
                  <a:lnTo>
                    <a:pt x="14155" y="117"/>
                  </a:lnTo>
                  <a:lnTo>
                    <a:pt x="2761" y="26638"/>
                  </a:lnTo>
                  <a:lnTo>
                    <a:pt x="2878" y="26677"/>
                  </a:lnTo>
                  <a:lnTo>
                    <a:pt x="14311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638725" y="6982500"/>
              <a:ext cx="299475" cy="650425"/>
            </a:xfrm>
            <a:custGeom>
              <a:avLst/>
              <a:gdLst/>
              <a:ahLst/>
              <a:cxnLst/>
              <a:rect l="l" t="t" r="r" b="b"/>
              <a:pathLst>
                <a:path w="11979" h="26017" extrusionOk="0">
                  <a:moveTo>
                    <a:pt x="11861" y="0"/>
                  </a:moveTo>
                  <a:lnTo>
                    <a:pt x="1" y="25938"/>
                  </a:lnTo>
                  <a:lnTo>
                    <a:pt x="117" y="26016"/>
                  </a:lnTo>
                  <a:lnTo>
                    <a:pt x="11978" y="39"/>
                  </a:lnTo>
                  <a:lnTo>
                    <a:pt x="11861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656225" y="7472475"/>
              <a:ext cx="117650" cy="8775"/>
            </a:xfrm>
            <a:custGeom>
              <a:avLst/>
              <a:gdLst/>
              <a:ahLst/>
              <a:cxnLst/>
              <a:rect l="l" t="t" r="r" b="b"/>
              <a:pathLst>
                <a:path w="4706" h="351" extrusionOk="0">
                  <a:moveTo>
                    <a:pt x="78" y="1"/>
                  </a:moveTo>
                  <a:lnTo>
                    <a:pt x="0" y="78"/>
                  </a:lnTo>
                  <a:lnTo>
                    <a:pt x="78" y="117"/>
                  </a:lnTo>
                  <a:lnTo>
                    <a:pt x="3073" y="234"/>
                  </a:lnTo>
                  <a:lnTo>
                    <a:pt x="4162" y="312"/>
                  </a:lnTo>
                  <a:lnTo>
                    <a:pt x="4628" y="351"/>
                  </a:lnTo>
                  <a:lnTo>
                    <a:pt x="4648" y="331"/>
                  </a:lnTo>
                  <a:lnTo>
                    <a:pt x="4706" y="351"/>
                  </a:lnTo>
                  <a:lnTo>
                    <a:pt x="4706" y="273"/>
                  </a:lnTo>
                  <a:lnTo>
                    <a:pt x="4628" y="234"/>
                  </a:lnTo>
                  <a:lnTo>
                    <a:pt x="4084" y="195"/>
                  </a:lnTo>
                  <a:lnTo>
                    <a:pt x="2723" y="117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666925" y="7452075"/>
              <a:ext cx="113775" cy="9725"/>
            </a:xfrm>
            <a:custGeom>
              <a:avLst/>
              <a:gdLst/>
              <a:ahLst/>
              <a:cxnLst/>
              <a:rect l="l" t="t" r="r" b="b"/>
              <a:pathLst>
                <a:path w="4551" h="389" extrusionOk="0">
                  <a:moveTo>
                    <a:pt x="78" y="0"/>
                  </a:moveTo>
                  <a:lnTo>
                    <a:pt x="0" y="39"/>
                  </a:lnTo>
                  <a:lnTo>
                    <a:pt x="0" y="78"/>
                  </a:lnTo>
                  <a:lnTo>
                    <a:pt x="39" y="117"/>
                  </a:lnTo>
                  <a:lnTo>
                    <a:pt x="778" y="156"/>
                  </a:lnTo>
                  <a:lnTo>
                    <a:pt x="4550" y="389"/>
                  </a:lnTo>
                  <a:lnTo>
                    <a:pt x="4550" y="27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678575" y="7430675"/>
              <a:ext cx="110875" cy="8775"/>
            </a:xfrm>
            <a:custGeom>
              <a:avLst/>
              <a:gdLst/>
              <a:ahLst/>
              <a:cxnLst/>
              <a:rect l="l" t="t" r="r" b="b"/>
              <a:pathLst>
                <a:path w="4435" h="351" extrusionOk="0">
                  <a:moveTo>
                    <a:pt x="1" y="1"/>
                  </a:moveTo>
                  <a:lnTo>
                    <a:pt x="1" y="117"/>
                  </a:lnTo>
                  <a:lnTo>
                    <a:pt x="934" y="156"/>
                  </a:lnTo>
                  <a:lnTo>
                    <a:pt x="2684" y="234"/>
                  </a:lnTo>
                  <a:lnTo>
                    <a:pt x="3540" y="273"/>
                  </a:lnTo>
                  <a:lnTo>
                    <a:pt x="4434" y="350"/>
                  </a:lnTo>
                  <a:lnTo>
                    <a:pt x="4434" y="234"/>
                  </a:lnTo>
                  <a:lnTo>
                    <a:pt x="3540" y="156"/>
                  </a:lnTo>
                  <a:lnTo>
                    <a:pt x="2684" y="117"/>
                  </a:lnTo>
                  <a:lnTo>
                    <a:pt x="934" y="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689275" y="7410250"/>
              <a:ext cx="109900" cy="8775"/>
            </a:xfrm>
            <a:custGeom>
              <a:avLst/>
              <a:gdLst/>
              <a:ahLst/>
              <a:cxnLst/>
              <a:rect l="l" t="t" r="r" b="b"/>
              <a:pathLst>
                <a:path w="4396" h="351" extrusionOk="0">
                  <a:moveTo>
                    <a:pt x="1" y="1"/>
                  </a:moveTo>
                  <a:lnTo>
                    <a:pt x="1" y="118"/>
                  </a:lnTo>
                  <a:lnTo>
                    <a:pt x="623" y="156"/>
                  </a:lnTo>
                  <a:lnTo>
                    <a:pt x="2528" y="195"/>
                  </a:lnTo>
                  <a:lnTo>
                    <a:pt x="4356" y="351"/>
                  </a:lnTo>
                  <a:lnTo>
                    <a:pt x="4395" y="195"/>
                  </a:lnTo>
                  <a:lnTo>
                    <a:pt x="2528" y="79"/>
                  </a:lnTo>
                  <a:lnTo>
                    <a:pt x="623" y="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699000" y="7389850"/>
              <a:ext cx="108925" cy="7800"/>
            </a:xfrm>
            <a:custGeom>
              <a:avLst/>
              <a:gdLst/>
              <a:ahLst/>
              <a:cxnLst/>
              <a:rect l="l" t="t" r="r" b="b"/>
              <a:pathLst>
                <a:path w="4357" h="312" extrusionOk="0">
                  <a:moveTo>
                    <a:pt x="1" y="0"/>
                  </a:moveTo>
                  <a:lnTo>
                    <a:pt x="1" y="117"/>
                  </a:lnTo>
                  <a:lnTo>
                    <a:pt x="467" y="117"/>
                  </a:lnTo>
                  <a:lnTo>
                    <a:pt x="2412" y="195"/>
                  </a:lnTo>
                  <a:lnTo>
                    <a:pt x="4317" y="311"/>
                  </a:lnTo>
                  <a:lnTo>
                    <a:pt x="4356" y="195"/>
                  </a:lnTo>
                  <a:lnTo>
                    <a:pt x="2412" y="78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709700" y="7368450"/>
              <a:ext cx="106000" cy="8775"/>
            </a:xfrm>
            <a:custGeom>
              <a:avLst/>
              <a:gdLst/>
              <a:ahLst/>
              <a:cxnLst/>
              <a:rect l="l" t="t" r="r" b="b"/>
              <a:pathLst>
                <a:path w="4240" h="351" extrusionOk="0">
                  <a:moveTo>
                    <a:pt x="0" y="1"/>
                  </a:moveTo>
                  <a:lnTo>
                    <a:pt x="0" y="117"/>
                  </a:lnTo>
                  <a:lnTo>
                    <a:pt x="467" y="156"/>
                  </a:lnTo>
                  <a:lnTo>
                    <a:pt x="2373" y="234"/>
                  </a:lnTo>
                  <a:lnTo>
                    <a:pt x="4239" y="351"/>
                  </a:lnTo>
                  <a:lnTo>
                    <a:pt x="4239" y="195"/>
                  </a:lnTo>
                  <a:lnTo>
                    <a:pt x="2373" y="117"/>
                  </a:lnTo>
                  <a:lnTo>
                    <a:pt x="467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719425" y="7348050"/>
              <a:ext cx="104050" cy="7800"/>
            </a:xfrm>
            <a:custGeom>
              <a:avLst/>
              <a:gdLst/>
              <a:ahLst/>
              <a:cxnLst/>
              <a:rect l="l" t="t" r="r" b="b"/>
              <a:pathLst>
                <a:path w="4162" h="312" extrusionOk="0">
                  <a:moveTo>
                    <a:pt x="39" y="0"/>
                  </a:moveTo>
                  <a:lnTo>
                    <a:pt x="0" y="117"/>
                  </a:lnTo>
                  <a:lnTo>
                    <a:pt x="545" y="117"/>
                  </a:lnTo>
                  <a:lnTo>
                    <a:pt x="2334" y="194"/>
                  </a:lnTo>
                  <a:lnTo>
                    <a:pt x="4161" y="311"/>
                  </a:lnTo>
                  <a:lnTo>
                    <a:pt x="4161" y="194"/>
                  </a:lnTo>
                  <a:lnTo>
                    <a:pt x="2372" y="78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730100" y="7327625"/>
              <a:ext cx="103100" cy="6825"/>
            </a:xfrm>
            <a:custGeom>
              <a:avLst/>
              <a:gdLst/>
              <a:ahLst/>
              <a:cxnLst/>
              <a:rect l="l" t="t" r="r" b="b"/>
              <a:pathLst>
                <a:path w="4124" h="273" extrusionOk="0">
                  <a:moveTo>
                    <a:pt x="1" y="0"/>
                  </a:moveTo>
                  <a:lnTo>
                    <a:pt x="1" y="117"/>
                  </a:lnTo>
                  <a:lnTo>
                    <a:pt x="2023" y="195"/>
                  </a:lnTo>
                  <a:lnTo>
                    <a:pt x="4123" y="273"/>
                  </a:lnTo>
                  <a:lnTo>
                    <a:pt x="4123" y="156"/>
                  </a:lnTo>
                  <a:lnTo>
                    <a:pt x="2023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740800" y="7306225"/>
              <a:ext cx="101150" cy="7800"/>
            </a:xfrm>
            <a:custGeom>
              <a:avLst/>
              <a:gdLst/>
              <a:ahLst/>
              <a:cxnLst/>
              <a:rect l="l" t="t" r="r" b="b"/>
              <a:pathLst>
                <a:path w="4046" h="312" extrusionOk="0">
                  <a:moveTo>
                    <a:pt x="1" y="1"/>
                  </a:moveTo>
                  <a:lnTo>
                    <a:pt x="1" y="118"/>
                  </a:lnTo>
                  <a:lnTo>
                    <a:pt x="2023" y="195"/>
                  </a:lnTo>
                  <a:lnTo>
                    <a:pt x="4045" y="312"/>
                  </a:lnTo>
                  <a:lnTo>
                    <a:pt x="4045" y="195"/>
                  </a:lnTo>
                  <a:lnTo>
                    <a:pt x="2023" y="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750525" y="7285825"/>
              <a:ext cx="98225" cy="6825"/>
            </a:xfrm>
            <a:custGeom>
              <a:avLst/>
              <a:gdLst/>
              <a:ahLst/>
              <a:cxnLst/>
              <a:rect l="l" t="t" r="r" b="b"/>
              <a:pathLst>
                <a:path w="3929" h="273" extrusionOk="0">
                  <a:moveTo>
                    <a:pt x="1" y="0"/>
                  </a:moveTo>
                  <a:lnTo>
                    <a:pt x="1" y="117"/>
                  </a:lnTo>
                  <a:lnTo>
                    <a:pt x="117" y="117"/>
                  </a:lnTo>
                  <a:lnTo>
                    <a:pt x="2023" y="195"/>
                  </a:lnTo>
                  <a:lnTo>
                    <a:pt x="3928" y="272"/>
                  </a:lnTo>
                  <a:lnTo>
                    <a:pt x="3928" y="156"/>
                  </a:lnTo>
                  <a:lnTo>
                    <a:pt x="2023" y="7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761225" y="7264425"/>
              <a:ext cx="98225" cy="7800"/>
            </a:xfrm>
            <a:custGeom>
              <a:avLst/>
              <a:gdLst/>
              <a:ahLst/>
              <a:cxnLst/>
              <a:rect l="l" t="t" r="r" b="b"/>
              <a:pathLst>
                <a:path w="3929" h="312" extrusionOk="0">
                  <a:moveTo>
                    <a:pt x="0" y="1"/>
                  </a:moveTo>
                  <a:lnTo>
                    <a:pt x="0" y="156"/>
                  </a:lnTo>
                  <a:lnTo>
                    <a:pt x="1984" y="195"/>
                  </a:lnTo>
                  <a:lnTo>
                    <a:pt x="3889" y="312"/>
                  </a:lnTo>
                  <a:lnTo>
                    <a:pt x="3928" y="195"/>
                  </a:lnTo>
                  <a:lnTo>
                    <a:pt x="1984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770950" y="7244025"/>
              <a:ext cx="97250" cy="7800"/>
            </a:xfrm>
            <a:custGeom>
              <a:avLst/>
              <a:gdLst/>
              <a:ahLst/>
              <a:cxnLst/>
              <a:rect l="l" t="t" r="r" b="b"/>
              <a:pathLst>
                <a:path w="3890" h="312" extrusionOk="0">
                  <a:moveTo>
                    <a:pt x="0" y="0"/>
                  </a:moveTo>
                  <a:lnTo>
                    <a:pt x="0" y="117"/>
                  </a:lnTo>
                  <a:lnTo>
                    <a:pt x="1906" y="194"/>
                  </a:lnTo>
                  <a:lnTo>
                    <a:pt x="3850" y="311"/>
                  </a:lnTo>
                  <a:lnTo>
                    <a:pt x="3889" y="194"/>
                  </a:lnTo>
                  <a:lnTo>
                    <a:pt x="194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781650" y="7223600"/>
              <a:ext cx="95300" cy="6825"/>
            </a:xfrm>
            <a:custGeom>
              <a:avLst/>
              <a:gdLst/>
              <a:ahLst/>
              <a:cxnLst/>
              <a:rect l="l" t="t" r="r" b="b"/>
              <a:pathLst>
                <a:path w="3812" h="273" extrusionOk="0">
                  <a:moveTo>
                    <a:pt x="0" y="0"/>
                  </a:moveTo>
                  <a:lnTo>
                    <a:pt x="0" y="117"/>
                  </a:lnTo>
                  <a:lnTo>
                    <a:pt x="1011" y="156"/>
                  </a:lnTo>
                  <a:lnTo>
                    <a:pt x="2411" y="195"/>
                  </a:lnTo>
                  <a:lnTo>
                    <a:pt x="3772" y="273"/>
                  </a:lnTo>
                  <a:lnTo>
                    <a:pt x="3811" y="156"/>
                  </a:lnTo>
                  <a:lnTo>
                    <a:pt x="2450" y="78"/>
                  </a:lnTo>
                  <a:lnTo>
                    <a:pt x="101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792325" y="7202200"/>
              <a:ext cx="92400" cy="6850"/>
            </a:xfrm>
            <a:custGeom>
              <a:avLst/>
              <a:gdLst/>
              <a:ahLst/>
              <a:cxnLst/>
              <a:rect l="l" t="t" r="r" b="b"/>
              <a:pathLst>
                <a:path w="3696" h="274" extrusionOk="0">
                  <a:moveTo>
                    <a:pt x="1" y="1"/>
                  </a:moveTo>
                  <a:lnTo>
                    <a:pt x="1" y="117"/>
                  </a:lnTo>
                  <a:lnTo>
                    <a:pt x="1012" y="156"/>
                  </a:lnTo>
                  <a:lnTo>
                    <a:pt x="2373" y="195"/>
                  </a:lnTo>
                  <a:lnTo>
                    <a:pt x="3695" y="273"/>
                  </a:lnTo>
                  <a:lnTo>
                    <a:pt x="3695" y="156"/>
                  </a:lnTo>
                  <a:lnTo>
                    <a:pt x="2373" y="79"/>
                  </a:lnTo>
                  <a:lnTo>
                    <a:pt x="1012" y="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802050" y="7181800"/>
              <a:ext cx="93350" cy="6825"/>
            </a:xfrm>
            <a:custGeom>
              <a:avLst/>
              <a:gdLst/>
              <a:ahLst/>
              <a:cxnLst/>
              <a:rect l="l" t="t" r="r" b="b"/>
              <a:pathLst>
                <a:path w="3734" h="273" extrusionOk="0">
                  <a:moveTo>
                    <a:pt x="1" y="0"/>
                  </a:moveTo>
                  <a:lnTo>
                    <a:pt x="1" y="117"/>
                  </a:lnTo>
                  <a:lnTo>
                    <a:pt x="1906" y="195"/>
                  </a:lnTo>
                  <a:lnTo>
                    <a:pt x="3695" y="272"/>
                  </a:lnTo>
                  <a:lnTo>
                    <a:pt x="3734" y="156"/>
                  </a:lnTo>
                  <a:lnTo>
                    <a:pt x="1906" y="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812750" y="7161375"/>
              <a:ext cx="86550" cy="6825"/>
            </a:xfrm>
            <a:custGeom>
              <a:avLst/>
              <a:gdLst/>
              <a:ahLst/>
              <a:cxnLst/>
              <a:rect l="l" t="t" r="r" b="b"/>
              <a:pathLst>
                <a:path w="3462" h="273" extrusionOk="0">
                  <a:moveTo>
                    <a:pt x="0" y="1"/>
                  </a:moveTo>
                  <a:lnTo>
                    <a:pt x="0" y="117"/>
                  </a:lnTo>
                  <a:lnTo>
                    <a:pt x="3462" y="273"/>
                  </a:lnTo>
                  <a:lnTo>
                    <a:pt x="3462" y="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822475" y="7139975"/>
              <a:ext cx="85575" cy="6850"/>
            </a:xfrm>
            <a:custGeom>
              <a:avLst/>
              <a:gdLst/>
              <a:ahLst/>
              <a:cxnLst/>
              <a:rect l="l" t="t" r="r" b="b"/>
              <a:pathLst>
                <a:path w="3423" h="274" extrusionOk="0">
                  <a:moveTo>
                    <a:pt x="0" y="1"/>
                  </a:moveTo>
                  <a:lnTo>
                    <a:pt x="0" y="118"/>
                  </a:lnTo>
                  <a:lnTo>
                    <a:pt x="739" y="157"/>
                  </a:lnTo>
                  <a:lnTo>
                    <a:pt x="2100" y="195"/>
                  </a:lnTo>
                  <a:lnTo>
                    <a:pt x="3423" y="273"/>
                  </a:lnTo>
                  <a:lnTo>
                    <a:pt x="3423" y="157"/>
                  </a:lnTo>
                  <a:lnTo>
                    <a:pt x="2100" y="79"/>
                  </a:lnTo>
                  <a:lnTo>
                    <a:pt x="739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833175" y="7119575"/>
              <a:ext cx="81675" cy="5850"/>
            </a:xfrm>
            <a:custGeom>
              <a:avLst/>
              <a:gdLst/>
              <a:ahLst/>
              <a:cxnLst/>
              <a:rect l="l" t="t" r="r" b="b"/>
              <a:pathLst>
                <a:path w="3267" h="234" extrusionOk="0">
                  <a:moveTo>
                    <a:pt x="0" y="0"/>
                  </a:moveTo>
                  <a:lnTo>
                    <a:pt x="0" y="117"/>
                  </a:lnTo>
                  <a:lnTo>
                    <a:pt x="117" y="117"/>
                  </a:lnTo>
                  <a:lnTo>
                    <a:pt x="3267" y="234"/>
                  </a:lnTo>
                  <a:lnTo>
                    <a:pt x="3267" y="11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843850" y="7099150"/>
              <a:ext cx="80725" cy="5875"/>
            </a:xfrm>
            <a:custGeom>
              <a:avLst/>
              <a:gdLst/>
              <a:ahLst/>
              <a:cxnLst/>
              <a:rect l="l" t="t" r="r" b="b"/>
              <a:pathLst>
                <a:path w="3229" h="235" extrusionOk="0">
                  <a:moveTo>
                    <a:pt x="1" y="1"/>
                  </a:moveTo>
                  <a:lnTo>
                    <a:pt x="1" y="117"/>
                  </a:lnTo>
                  <a:lnTo>
                    <a:pt x="79" y="117"/>
                  </a:lnTo>
                  <a:lnTo>
                    <a:pt x="3229" y="234"/>
                  </a:lnTo>
                  <a:lnTo>
                    <a:pt x="3229" y="1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853575" y="7077775"/>
              <a:ext cx="80725" cy="6825"/>
            </a:xfrm>
            <a:custGeom>
              <a:avLst/>
              <a:gdLst/>
              <a:ahLst/>
              <a:cxnLst/>
              <a:rect l="l" t="t" r="r" b="b"/>
              <a:pathLst>
                <a:path w="3229" h="273" extrusionOk="0">
                  <a:moveTo>
                    <a:pt x="1" y="0"/>
                  </a:moveTo>
                  <a:lnTo>
                    <a:pt x="1" y="117"/>
                  </a:lnTo>
                  <a:lnTo>
                    <a:pt x="3190" y="272"/>
                  </a:lnTo>
                  <a:lnTo>
                    <a:pt x="3228" y="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864275" y="7057350"/>
              <a:ext cx="79750" cy="5850"/>
            </a:xfrm>
            <a:custGeom>
              <a:avLst/>
              <a:gdLst/>
              <a:ahLst/>
              <a:cxnLst/>
              <a:rect l="l" t="t" r="r" b="b"/>
              <a:pathLst>
                <a:path w="3190" h="234" extrusionOk="0">
                  <a:moveTo>
                    <a:pt x="1" y="1"/>
                  </a:moveTo>
                  <a:lnTo>
                    <a:pt x="1" y="39"/>
                  </a:lnTo>
                  <a:lnTo>
                    <a:pt x="1" y="117"/>
                  </a:lnTo>
                  <a:lnTo>
                    <a:pt x="3189" y="234"/>
                  </a:lnTo>
                  <a:lnTo>
                    <a:pt x="3189" y="1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874000" y="7035950"/>
              <a:ext cx="75850" cy="6850"/>
            </a:xfrm>
            <a:custGeom>
              <a:avLst/>
              <a:gdLst/>
              <a:ahLst/>
              <a:cxnLst/>
              <a:rect l="l" t="t" r="r" b="b"/>
              <a:pathLst>
                <a:path w="3034" h="274" extrusionOk="0">
                  <a:moveTo>
                    <a:pt x="39" y="1"/>
                  </a:moveTo>
                  <a:lnTo>
                    <a:pt x="0" y="79"/>
                  </a:lnTo>
                  <a:lnTo>
                    <a:pt x="39" y="157"/>
                  </a:lnTo>
                  <a:lnTo>
                    <a:pt x="3034" y="273"/>
                  </a:lnTo>
                  <a:lnTo>
                    <a:pt x="3034" y="157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884700" y="7015550"/>
              <a:ext cx="77800" cy="5850"/>
            </a:xfrm>
            <a:custGeom>
              <a:avLst/>
              <a:gdLst/>
              <a:ahLst/>
              <a:cxnLst/>
              <a:rect l="l" t="t" r="r" b="b"/>
              <a:pathLst>
                <a:path w="3112" h="234" extrusionOk="0">
                  <a:moveTo>
                    <a:pt x="0" y="0"/>
                  </a:moveTo>
                  <a:lnTo>
                    <a:pt x="0" y="117"/>
                  </a:lnTo>
                  <a:lnTo>
                    <a:pt x="3111" y="234"/>
                  </a:lnTo>
                  <a:lnTo>
                    <a:pt x="3111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894425" y="6995125"/>
              <a:ext cx="76825" cy="5875"/>
            </a:xfrm>
            <a:custGeom>
              <a:avLst/>
              <a:gdLst/>
              <a:ahLst/>
              <a:cxnLst/>
              <a:rect l="l" t="t" r="r" b="b"/>
              <a:pathLst>
                <a:path w="3073" h="235" extrusionOk="0">
                  <a:moveTo>
                    <a:pt x="0" y="1"/>
                  </a:moveTo>
                  <a:lnTo>
                    <a:pt x="0" y="117"/>
                  </a:lnTo>
                  <a:lnTo>
                    <a:pt x="3033" y="234"/>
                  </a:lnTo>
                  <a:lnTo>
                    <a:pt x="3072" y="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47475" y="7493875"/>
              <a:ext cx="116700" cy="8775"/>
            </a:xfrm>
            <a:custGeom>
              <a:avLst/>
              <a:gdLst/>
              <a:ahLst/>
              <a:cxnLst/>
              <a:rect l="l" t="t" r="r" b="b"/>
              <a:pathLst>
                <a:path w="4668" h="351" extrusionOk="0">
                  <a:moveTo>
                    <a:pt x="0" y="0"/>
                  </a:moveTo>
                  <a:lnTo>
                    <a:pt x="0" y="117"/>
                  </a:lnTo>
                  <a:lnTo>
                    <a:pt x="2878" y="234"/>
                  </a:lnTo>
                  <a:lnTo>
                    <a:pt x="4045" y="272"/>
                  </a:lnTo>
                  <a:lnTo>
                    <a:pt x="4550" y="350"/>
                  </a:lnTo>
                  <a:lnTo>
                    <a:pt x="4589" y="311"/>
                  </a:lnTo>
                  <a:lnTo>
                    <a:pt x="4667" y="311"/>
                  </a:lnTo>
                  <a:lnTo>
                    <a:pt x="4628" y="272"/>
                  </a:lnTo>
                  <a:lnTo>
                    <a:pt x="4550" y="234"/>
                  </a:lnTo>
                  <a:lnTo>
                    <a:pt x="4045" y="156"/>
                  </a:lnTo>
                  <a:lnTo>
                    <a:pt x="264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36775" y="7517200"/>
              <a:ext cx="117675" cy="9750"/>
            </a:xfrm>
            <a:custGeom>
              <a:avLst/>
              <a:gdLst/>
              <a:ahLst/>
              <a:cxnLst/>
              <a:rect l="l" t="t" r="r" b="b"/>
              <a:pathLst>
                <a:path w="4707" h="390" extrusionOk="0">
                  <a:moveTo>
                    <a:pt x="1" y="1"/>
                  </a:moveTo>
                  <a:lnTo>
                    <a:pt x="1" y="117"/>
                  </a:lnTo>
                  <a:lnTo>
                    <a:pt x="4706" y="389"/>
                  </a:lnTo>
                  <a:lnTo>
                    <a:pt x="4706" y="2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25125" y="7537625"/>
              <a:ext cx="120575" cy="9750"/>
            </a:xfrm>
            <a:custGeom>
              <a:avLst/>
              <a:gdLst/>
              <a:ahLst/>
              <a:cxnLst/>
              <a:rect l="l" t="t" r="r" b="b"/>
              <a:pathLst>
                <a:path w="4823" h="390" extrusionOk="0">
                  <a:moveTo>
                    <a:pt x="0" y="0"/>
                  </a:moveTo>
                  <a:lnTo>
                    <a:pt x="0" y="117"/>
                  </a:lnTo>
                  <a:lnTo>
                    <a:pt x="4822" y="389"/>
                  </a:lnTo>
                  <a:lnTo>
                    <a:pt x="4822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13450" y="7562900"/>
              <a:ext cx="120575" cy="9750"/>
            </a:xfrm>
            <a:custGeom>
              <a:avLst/>
              <a:gdLst/>
              <a:ahLst/>
              <a:cxnLst/>
              <a:rect l="l" t="t" r="r" b="b"/>
              <a:pathLst>
                <a:path w="4823" h="390" extrusionOk="0">
                  <a:moveTo>
                    <a:pt x="0" y="0"/>
                  </a:moveTo>
                  <a:lnTo>
                    <a:pt x="0" y="117"/>
                  </a:lnTo>
                  <a:lnTo>
                    <a:pt x="4823" y="389"/>
                  </a:lnTo>
                  <a:lnTo>
                    <a:pt x="4823" y="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394700" y="6528475"/>
              <a:ext cx="16550" cy="300425"/>
            </a:xfrm>
            <a:custGeom>
              <a:avLst/>
              <a:gdLst/>
              <a:ahLst/>
              <a:cxnLst/>
              <a:rect l="l" t="t" r="r" b="b"/>
              <a:pathLst>
                <a:path w="662" h="12017" extrusionOk="0">
                  <a:moveTo>
                    <a:pt x="1" y="0"/>
                  </a:moveTo>
                  <a:lnTo>
                    <a:pt x="1" y="12017"/>
                  </a:lnTo>
                  <a:lnTo>
                    <a:pt x="662" y="12017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1906475" y="7046650"/>
              <a:ext cx="585300" cy="478350"/>
            </a:xfrm>
            <a:custGeom>
              <a:avLst/>
              <a:gdLst/>
              <a:ahLst/>
              <a:cxnLst/>
              <a:rect l="l" t="t" r="r" b="b"/>
              <a:pathLst>
                <a:path w="23412" h="19134" extrusionOk="0">
                  <a:moveTo>
                    <a:pt x="23295" y="1"/>
                  </a:moveTo>
                  <a:lnTo>
                    <a:pt x="22245" y="779"/>
                  </a:lnTo>
                  <a:lnTo>
                    <a:pt x="20922" y="1828"/>
                  </a:lnTo>
                  <a:lnTo>
                    <a:pt x="17617" y="4473"/>
                  </a:lnTo>
                  <a:lnTo>
                    <a:pt x="13806" y="7623"/>
                  </a:lnTo>
                  <a:lnTo>
                    <a:pt x="9839" y="10889"/>
                  </a:lnTo>
                  <a:lnTo>
                    <a:pt x="2956" y="16645"/>
                  </a:lnTo>
                  <a:lnTo>
                    <a:pt x="1" y="19134"/>
                  </a:lnTo>
                  <a:lnTo>
                    <a:pt x="1595" y="18784"/>
                  </a:lnTo>
                  <a:lnTo>
                    <a:pt x="23411" y="156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939125" y="6008350"/>
              <a:ext cx="387950" cy="182800"/>
            </a:xfrm>
            <a:custGeom>
              <a:avLst/>
              <a:gdLst/>
              <a:ahLst/>
              <a:cxnLst/>
              <a:rect l="l" t="t" r="r" b="b"/>
              <a:pathLst>
                <a:path w="15518" h="7312" extrusionOk="0">
                  <a:moveTo>
                    <a:pt x="7312" y="0"/>
                  </a:moveTo>
                  <a:lnTo>
                    <a:pt x="1" y="3695"/>
                  </a:lnTo>
                  <a:lnTo>
                    <a:pt x="79" y="3811"/>
                  </a:lnTo>
                  <a:lnTo>
                    <a:pt x="7312" y="156"/>
                  </a:lnTo>
                  <a:lnTo>
                    <a:pt x="15440" y="7311"/>
                  </a:lnTo>
                  <a:lnTo>
                    <a:pt x="15517" y="7234"/>
                  </a:lnTo>
                  <a:lnTo>
                    <a:pt x="7351" y="39"/>
                  </a:lnTo>
                  <a:lnTo>
                    <a:pt x="7312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983850" y="6008350"/>
              <a:ext cx="288775" cy="155575"/>
            </a:xfrm>
            <a:custGeom>
              <a:avLst/>
              <a:gdLst/>
              <a:ahLst/>
              <a:cxnLst/>
              <a:rect l="l" t="t" r="r" b="b"/>
              <a:pathLst>
                <a:path w="11551" h="6223" extrusionOk="0">
                  <a:moveTo>
                    <a:pt x="5523" y="0"/>
                  </a:moveTo>
                  <a:lnTo>
                    <a:pt x="1" y="3500"/>
                  </a:lnTo>
                  <a:lnTo>
                    <a:pt x="79" y="3578"/>
                  </a:lnTo>
                  <a:lnTo>
                    <a:pt x="5523" y="156"/>
                  </a:lnTo>
                  <a:lnTo>
                    <a:pt x="11473" y="6222"/>
                  </a:lnTo>
                  <a:lnTo>
                    <a:pt x="11551" y="6145"/>
                  </a:lnTo>
                  <a:lnTo>
                    <a:pt x="5523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913275" y="6591675"/>
              <a:ext cx="20450" cy="1076250"/>
            </a:xfrm>
            <a:custGeom>
              <a:avLst/>
              <a:gdLst/>
              <a:ahLst/>
              <a:cxnLst/>
              <a:rect l="l" t="t" r="r" b="b"/>
              <a:pathLst>
                <a:path w="818" h="43050" extrusionOk="0">
                  <a:moveTo>
                    <a:pt x="234" y="0"/>
                  </a:moveTo>
                  <a:lnTo>
                    <a:pt x="234" y="4239"/>
                  </a:lnTo>
                  <a:lnTo>
                    <a:pt x="79" y="4239"/>
                  </a:lnTo>
                  <a:lnTo>
                    <a:pt x="79" y="7622"/>
                  </a:lnTo>
                  <a:lnTo>
                    <a:pt x="1" y="7622"/>
                  </a:lnTo>
                  <a:lnTo>
                    <a:pt x="1" y="43049"/>
                  </a:lnTo>
                  <a:lnTo>
                    <a:pt x="818" y="43049"/>
                  </a:lnTo>
                  <a:lnTo>
                    <a:pt x="818" y="7506"/>
                  </a:lnTo>
                  <a:lnTo>
                    <a:pt x="740" y="7506"/>
                  </a:lnTo>
                  <a:lnTo>
                    <a:pt x="740" y="4239"/>
                  </a:lnTo>
                  <a:lnTo>
                    <a:pt x="584" y="4239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1007200" y="6304875"/>
              <a:ext cx="237225" cy="173075"/>
            </a:xfrm>
            <a:custGeom>
              <a:avLst/>
              <a:gdLst/>
              <a:ahLst/>
              <a:cxnLst/>
              <a:rect l="l" t="t" r="r" b="b"/>
              <a:pathLst>
                <a:path w="9489" h="6923" extrusionOk="0">
                  <a:moveTo>
                    <a:pt x="39" y="0"/>
                  </a:moveTo>
                  <a:lnTo>
                    <a:pt x="0" y="78"/>
                  </a:lnTo>
                  <a:lnTo>
                    <a:pt x="545" y="350"/>
                  </a:lnTo>
                  <a:lnTo>
                    <a:pt x="1089" y="661"/>
                  </a:lnTo>
                  <a:lnTo>
                    <a:pt x="1556" y="972"/>
                  </a:lnTo>
                  <a:lnTo>
                    <a:pt x="2022" y="1322"/>
                  </a:lnTo>
                  <a:lnTo>
                    <a:pt x="2450" y="1711"/>
                  </a:lnTo>
                  <a:lnTo>
                    <a:pt x="2839" y="2100"/>
                  </a:lnTo>
                  <a:lnTo>
                    <a:pt x="3189" y="2489"/>
                  </a:lnTo>
                  <a:lnTo>
                    <a:pt x="3500" y="2917"/>
                  </a:lnTo>
                  <a:lnTo>
                    <a:pt x="3772" y="3383"/>
                  </a:lnTo>
                  <a:lnTo>
                    <a:pt x="4006" y="3850"/>
                  </a:lnTo>
                  <a:lnTo>
                    <a:pt x="4200" y="4317"/>
                  </a:lnTo>
                  <a:lnTo>
                    <a:pt x="4356" y="4822"/>
                  </a:lnTo>
                  <a:lnTo>
                    <a:pt x="4472" y="5328"/>
                  </a:lnTo>
                  <a:lnTo>
                    <a:pt x="4550" y="5833"/>
                  </a:lnTo>
                  <a:lnTo>
                    <a:pt x="4589" y="6378"/>
                  </a:lnTo>
                  <a:lnTo>
                    <a:pt x="4589" y="6922"/>
                  </a:lnTo>
                  <a:lnTo>
                    <a:pt x="4706" y="6922"/>
                  </a:lnTo>
                  <a:lnTo>
                    <a:pt x="4744" y="6378"/>
                  </a:lnTo>
                  <a:lnTo>
                    <a:pt x="4861" y="5872"/>
                  </a:lnTo>
                  <a:lnTo>
                    <a:pt x="5017" y="5406"/>
                  </a:lnTo>
                  <a:lnTo>
                    <a:pt x="5211" y="4978"/>
                  </a:lnTo>
                  <a:lnTo>
                    <a:pt x="5444" y="4550"/>
                  </a:lnTo>
                  <a:lnTo>
                    <a:pt x="5717" y="4122"/>
                  </a:lnTo>
                  <a:lnTo>
                    <a:pt x="6339" y="3306"/>
                  </a:lnTo>
                  <a:lnTo>
                    <a:pt x="6650" y="2878"/>
                  </a:lnTo>
                  <a:lnTo>
                    <a:pt x="7000" y="2528"/>
                  </a:lnTo>
                  <a:lnTo>
                    <a:pt x="7389" y="2178"/>
                  </a:lnTo>
                  <a:lnTo>
                    <a:pt x="7739" y="1828"/>
                  </a:lnTo>
                  <a:lnTo>
                    <a:pt x="8594" y="1245"/>
                  </a:lnTo>
                  <a:lnTo>
                    <a:pt x="9489" y="661"/>
                  </a:lnTo>
                  <a:lnTo>
                    <a:pt x="9411" y="584"/>
                  </a:lnTo>
                  <a:lnTo>
                    <a:pt x="8517" y="1167"/>
                  </a:lnTo>
                  <a:lnTo>
                    <a:pt x="8089" y="1439"/>
                  </a:lnTo>
                  <a:lnTo>
                    <a:pt x="7700" y="1750"/>
                  </a:lnTo>
                  <a:lnTo>
                    <a:pt x="7311" y="2100"/>
                  </a:lnTo>
                  <a:lnTo>
                    <a:pt x="6922" y="2450"/>
                  </a:lnTo>
                  <a:lnTo>
                    <a:pt x="6572" y="2800"/>
                  </a:lnTo>
                  <a:lnTo>
                    <a:pt x="6222" y="3228"/>
                  </a:lnTo>
                  <a:lnTo>
                    <a:pt x="5717" y="3889"/>
                  </a:lnTo>
                  <a:lnTo>
                    <a:pt x="5289" y="4589"/>
                  </a:lnTo>
                  <a:lnTo>
                    <a:pt x="5094" y="4939"/>
                  </a:lnTo>
                  <a:lnTo>
                    <a:pt x="4939" y="5289"/>
                  </a:lnTo>
                  <a:lnTo>
                    <a:pt x="4783" y="5678"/>
                  </a:lnTo>
                  <a:lnTo>
                    <a:pt x="4706" y="6106"/>
                  </a:lnTo>
                  <a:lnTo>
                    <a:pt x="4628" y="5600"/>
                  </a:lnTo>
                  <a:lnTo>
                    <a:pt x="4550" y="5133"/>
                  </a:lnTo>
                  <a:lnTo>
                    <a:pt x="4433" y="4667"/>
                  </a:lnTo>
                  <a:lnTo>
                    <a:pt x="4278" y="4200"/>
                  </a:lnTo>
                  <a:lnTo>
                    <a:pt x="4122" y="3772"/>
                  </a:lnTo>
                  <a:lnTo>
                    <a:pt x="3889" y="3345"/>
                  </a:lnTo>
                  <a:lnTo>
                    <a:pt x="3656" y="2956"/>
                  </a:lnTo>
                  <a:lnTo>
                    <a:pt x="3344" y="2528"/>
                  </a:lnTo>
                  <a:lnTo>
                    <a:pt x="3033" y="2178"/>
                  </a:lnTo>
                  <a:lnTo>
                    <a:pt x="2722" y="1789"/>
                  </a:lnTo>
                  <a:lnTo>
                    <a:pt x="2333" y="1439"/>
                  </a:lnTo>
                  <a:lnTo>
                    <a:pt x="1945" y="1128"/>
                  </a:lnTo>
                  <a:lnTo>
                    <a:pt x="1517" y="817"/>
                  </a:lnTo>
                  <a:lnTo>
                    <a:pt x="1050" y="506"/>
                  </a:lnTo>
                  <a:lnTo>
                    <a:pt x="583" y="2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>
              <a:off x="1114125" y="5838225"/>
              <a:ext cx="15600" cy="663050"/>
            </a:xfrm>
            <a:custGeom>
              <a:avLst/>
              <a:gdLst/>
              <a:ahLst/>
              <a:cxnLst/>
              <a:rect l="l" t="t" r="r" b="b"/>
              <a:pathLst>
                <a:path w="624" h="26522" extrusionOk="0">
                  <a:moveTo>
                    <a:pt x="156" y="0"/>
                  </a:moveTo>
                  <a:lnTo>
                    <a:pt x="156" y="5483"/>
                  </a:lnTo>
                  <a:lnTo>
                    <a:pt x="1" y="5483"/>
                  </a:lnTo>
                  <a:lnTo>
                    <a:pt x="1" y="26522"/>
                  </a:lnTo>
                  <a:lnTo>
                    <a:pt x="623" y="26522"/>
                  </a:lnTo>
                  <a:lnTo>
                    <a:pt x="623" y="5483"/>
                  </a:lnTo>
                  <a:lnTo>
                    <a:pt x="467" y="5483"/>
                  </a:lnTo>
                  <a:lnTo>
                    <a:pt x="467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104025" y="6244600"/>
              <a:ext cx="773875" cy="1169575"/>
            </a:xfrm>
            <a:custGeom>
              <a:avLst/>
              <a:gdLst/>
              <a:ahLst/>
              <a:cxnLst/>
              <a:rect l="l" t="t" r="r" b="b"/>
              <a:pathLst>
                <a:path w="30955" h="46783" extrusionOk="0">
                  <a:moveTo>
                    <a:pt x="0" y="0"/>
                  </a:moveTo>
                  <a:lnTo>
                    <a:pt x="39" y="156"/>
                  </a:lnTo>
                  <a:lnTo>
                    <a:pt x="233" y="545"/>
                  </a:lnTo>
                  <a:lnTo>
                    <a:pt x="894" y="1983"/>
                  </a:lnTo>
                  <a:lnTo>
                    <a:pt x="1867" y="4239"/>
                  </a:lnTo>
                  <a:lnTo>
                    <a:pt x="2450" y="5600"/>
                  </a:lnTo>
                  <a:lnTo>
                    <a:pt x="3033" y="7156"/>
                  </a:lnTo>
                  <a:lnTo>
                    <a:pt x="3656" y="8828"/>
                  </a:lnTo>
                  <a:lnTo>
                    <a:pt x="4239" y="10694"/>
                  </a:lnTo>
                  <a:lnTo>
                    <a:pt x="4861" y="12639"/>
                  </a:lnTo>
                  <a:lnTo>
                    <a:pt x="5405" y="14739"/>
                  </a:lnTo>
                  <a:lnTo>
                    <a:pt x="5911" y="16916"/>
                  </a:lnTo>
                  <a:lnTo>
                    <a:pt x="6378" y="19211"/>
                  </a:lnTo>
                  <a:lnTo>
                    <a:pt x="6572" y="20416"/>
                  </a:lnTo>
                  <a:lnTo>
                    <a:pt x="6728" y="21622"/>
                  </a:lnTo>
                  <a:lnTo>
                    <a:pt x="6883" y="22827"/>
                  </a:lnTo>
                  <a:lnTo>
                    <a:pt x="7039" y="24072"/>
                  </a:lnTo>
                  <a:lnTo>
                    <a:pt x="7117" y="25161"/>
                  </a:lnTo>
                  <a:lnTo>
                    <a:pt x="7155" y="26288"/>
                  </a:lnTo>
                  <a:lnTo>
                    <a:pt x="7155" y="27455"/>
                  </a:lnTo>
                  <a:lnTo>
                    <a:pt x="7155" y="28583"/>
                  </a:lnTo>
                  <a:lnTo>
                    <a:pt x="7117" y="29749"/>
                  </a:lnTo>
                  <a:lnTo>
                    <a:pt x="7039" y="30877"/>
                  </a:lnTo>
                  <a:lnTo>
                    <a:pt x="6961" y="32005"/>
                  </a:lnTo>
                  <a:lnTo>
                    <a:pt x="6844" y="33055"/>
                  </a:lnTo>
                  <a:lnTo>
                    <a:pt x="6689" y="34105"/>
                  </a:lnTo>
                  <a:lnTo>
                    <a:pt x="6533" y="35077"/>
                  </a:lnTo>
                  <a:lnTo>
                    <a:pt x="6378" y="36010"/>
                  </a:lnTo>
                  <a:lnTo>
                    <a:pt x="6183" y="36866"/>
                  </a:lnTo>
                  <a:lnTo>
                    <a:pt x="5950" y="37644"/>
                  </a:lnTo>
                  <a:lnTo>
                    <a:pt x="5717" y="38305"/>
                  </a:lnTo>
                  <a:lnTo>
                    <a:pt x="5483" y="38888"/>
                  </a:lnTo>
                  <a:lnTo>
                    <a:pt x="5211" y="39355"/>
                  </a:lnTo>
                  <a:lnTo>
                    <a:pt x="4550" y="40366"/>
                  </a:lnTo>
                  <a:lnTo>
                    <a:pt x="4006" y="41183"/>
                  </a:lnTo>
                  <a:lnTo>
                    <a:pt x="3228" y="42233"/>
                  </a:lnTo>
                  <a:lnTo>
                    <a:pt x="2839" y="42699"/>
                  </a:lnTo>
                  <a:lnTo>
                    <a:pt x="2722" y="42816"/>
                  </a:lnTo>
                  <a:lnTo>
                    <a:pt x="3500" y="42583"/>
                  </a:lnTo>
                  <a:lnTo>
                    <a:pt x="4472" y="42388"/>
                  </a:lnTo>
                  <a:lnTo>
                    <a:pt x="5717" y="42155"/>
                  </a:lnTo>
                  <a:lnTo>
                    <a:pt x="7233" y="41960"/>
                  </a:lnTo>
                  <a:lnTo>
                    <a:pt x="8089" y="41883"/>
                  </a:lnTo>
                  <a:lnTo>
                    <a:pt x="8983" y="41805"/>
                  </a:lnTo>
                  <a:lnTo>
                    <a:pt x="9917" y="41766"/>
                  </a:lnTo>
                  <a:lnTo>
                    <a:pt x="11939" y="41766"/>
                  </a:lnTo>
                  <a:lnTo>
                    <a:pt x="12989" y="41844"/>
                  </a:lnTo>
                  <a:lnTo>
                    <a:pt x="14116" y="41960"/>
                  </a:lnTo>
                  <a:lnTo>
                    <a:pt x="15244" y="42077"/>
                  </a:lnTo>
                  <a:lnTo>
                    <a:pt x="16411" y="42233"/>
                  </a:lnTo>
                  <a:lnTo>
                    <a:pt x="17616" y="42427"/>
                  </a:lnTo>
                  <a:lnTo>
                    <a:pt x="18822" y="42660"/>
                  </a:lnTo>
                  <a:lnTo>
                    <a:pt x="20066" y="42932"/>
                  </a:lnTo>
                  <a:lnTo>
                    <a:pt x="21272" y="43205"/>
                  </a:lnTo>
                  <a:lnTo>
                    <a:pt x="22477" y="43516"/>
                  </a:lnTo>
                  <a:lnTo>
                    <a:pt x="23683" y="43866"/>
                  </a:lnTo>
                  <a:lnTo>
                    <a:pt x="24850" y="44216"/>
                  </a:lnTo>
                  <a:lnTo>
                    <a:pt x="25977" y="44605"/>
                  </a:lnTo>
                  <a:lnTo>
                    <a:pt x="27105" y="44994"/>
                  </a:lnTo>
                  <a:lnTo>
                    <a:pt x="28155" y="45421"/>
                  </a:lnTo>
                  <a:lnTo>
                    <a:pt x="29166" y="45849"/>
                  </a:lnTo>
                  <a:lnTo>
                    <a:pt x="30099" y="46316"/>
                  </a:lnTo>
                  <a:lnTo>
                    <a:pt x="30955" y="46782"/>
                  </a:lnTo>
                  <a:lnTo>
                    <a:pt x="30683" y="45927"/>
                  </a:lnTo>
                  <a:lnTo>
                    <a:pt x="30333" y="44916"/>
                  </a:lnTo>
                  <a:lnTo>
                    <a:pt x="29866" y="43710"/>
                  </a:lnTo>
                  <a:lnTo>
                    <a:pt x="29322" y="42271"/>
                  </a:lnTo>
                  <a:lnTo>
                    <a:pt x="28661" y="40755"/>
                  </a:lnTo>
                  <a:lnTo>
                    <a:pt x="27961" y="39238"/>
                  </a:lnTo>
                  <a:lnTo>
                    <a:pt x="27572" y="38499"/>
                  </a:lnTo>
                  <a:lnTo>
                    <a:pt x="27144" y="37760"/>
                  </a:lnTo>
                  <a:lnTo>
                    <a:pt x="25861" y="35622"/>
                  </a:lnTo>
                  <a:lnTo>
                    <a:pt x="24577" y="33522"/>
                  </a:lnTo>
                  <a:lnTo>
                    <a:pt x="23294" y="31538"/>
                  </a:lnTo>
                  <a:lnTo>
                    <a:pt x="22011" y="29633"/>
                  </a:lnTo>
                  <a:lnTo>
                    <a:pt x="19600" y="26133"/>
                  </a:lnTo>
                  <a:lnTo>
                    <a:pt x="17500" y="23100"/>
                  </a:lnTo>
                  <a:lnTo>
                    <a:pt x="16411" y="21427"/>
                  </a:lnTo>
                  <a:lnTo>
                    <a:pt x="15166" y="19677"/>
                  </a:lnTo>
                  <a:lnTo>
                    <a:pt x="13805" y="17811"/>
                  </a:lnTo>
                  <a:lnTo>
                    <a:pt x="12405" y="15905"/>
                  </a:lnTo>
                  <a:lnTo>
                    <a:pt x="9489" y="12055"/>
                  </a:lnTo>
                  <a:lnTo>
                    <a:pt x="6650" y="8361"/>
                  </a:lnTo>
                  <a:lnTo>
                    <a:pt x="4044" y="5056"/>
                  </a:lnTo>
                  <a:lnTo>
                    <a:pt x="1944" y="24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1696475" y="6799725"/>
              <a:ext cx="566825" cy="616400"/>
            </a:xfrm>
            <a:custGeom>
              <a:avLst/>
              <a:gdLst/>
              <a:ahLst/>
              <a:cxnLst/>
              <a:rect l="l" t="t" r="r" b="b"/>
              <a:pathLst>
                <a:path w="22673" h="24656" extrusionOk="0">
                  <a:moveTo>
                    <a:pt x="1" y="0"/>
                  </a:moveTo>
                  <a:lnTo>
                    <a:pt x="295" y="25"/>
                  </a:lnTo>
                  <a:lnTo>
                    <a:pt x="295" y="25"/>
                  </a:lnTo>
                  <a:lnTo>
                    <a:pt x="234" y="0"/>
                  </a:lnTo>
                  <a:close/>
                  <a:moveTo>
                    <a:pt x="295" y="25"/>
                  </a:moveTo>
                  <a:lnTo>
                    <a:pt x="429" y="78"/>
                  </a:lnTo>
                  <a:lnTo>
                    <a:pt x="623" y="156"/>
                  </a:lnTo>
                  <a:lnTo>
                    <a:pt x="779" y="272"/>
                  </a:lnTo>
                  <a:lnTo>
                    <a:pt x="973" y="428"/>
                  </a:lnTo>
                  <a:lnTo>
                    <a:pt x="1129" y="584"/>
                  </a:lnTo>
                  <a:lnTo>
                    <a:pt x="1440" y="972"/>
                  </a:lnTo>
                  <a:lnTo>
                    <a:pt x="1712" y="1439"/>
                  </a:lnTo>
                  <a:lnTo>
                    <a:pt x="1945" y="1867"/>
                  </a:lnTo>
                  <a:lnTo>
                    <a:pt x="2412" y="2761"/>
                  </a:lnTo>
                  <a:lnTo>
                    <a:pt x="2762" y="3383"/>
                  </a:lnTo>
                  <a:lnTo>
                    <a:pt x="3112" y="4006"/>
                  </a:lnTo>
                  <a:lnTo>
                    <a:pt x="3423" y="4667"/>
                  </a:lnTo>
                  <a:lnTo>
                    <a:pt x="3695" y="5289"/>
                  </a:lnTo>
                  <a:lnTo>
                    <a:pt x="3967" y="5989"/>
                  </a:lnTo>
                  <a:lnTo>
                    <a:pt x="4201" y="6650"/>
                  </a:lnTo>
                  <a:lnTo>
                    <a:pt x="4434" y="7311"/>
                  </a:lnTo>
                  <a:lnTo>
                    <a:pt x="4628" y="8011"/>
                  </a:lnTo>
                  <a:lnTo>
                    <a:pt x="4940" y="9411"/>
                  </a:lnTo>
                  <a:lnTo>
                    <a:pt x="5173" y="10811"/>
                  </a:lnTo>
                  <a:lnTo>
                    <a:pt x="5328" y="12250"/>
                  </a:lnTo>
                  <a:lnTo>
                    <a:pt x="5367" y="13689"/>
                  </a:lnTo>
                  <a:lnTo>
                    <a:pt x="5328" y="15128"/>
                  </a:lnTo>
                  <a:lnTo>
                    <a:pt x="5212" y="16566"/>
                  </a:lnTo>
                  <a:lnTo>
                    <a:pt x="4978" y="17966"/>
                  </a:lnTo>
                  <a:lnTo>
                    <a:pt x="4667" y="19366"/>
                  </a:lnTo>
                  <a:lnTo>
                    <a:pt x="4512" y="20066"/>
                  </a:lnTo>
                  <a:lnTo>
                    <a:pt x="4278" y="20727"/>
                  </a:lnTo>
                  <a:lnTo>
                    <a:pt x="4045" y="21427"/>
                  </a:lnTo>
                  <a:lnTo>
                    <a:pt x="3812" y="22089"/>
                  </a:lnTo>
                  <a:lnTo>
                    <a:pt x="3501" y="22750"/>
                  </a:lnTo>
                  <a:lnTo>
                    <a:pt x="3229" y="23411"/>
                  </a:lnTo>
                  <a:lnTo>
                    <a:pt x="2879" y="24033"/>
                  </a:lnTo>
                  <a:lnTo>
                    <a:pt x="2529" y="24655"/>
                  </a:lnTo>
                  <a:lnTo>
                    <a:pt x="3734" y="23916"/>
                  </a:lnTo>
                  <a:lnTo>
                    <a:pt x="4940" y="23216"/>
                  </a:lnTo>
                  <a:lnTo>
                    <a:pt x="6184" y="22594"/>
                  </a:lnTo>
                  <a:lnTo>
                    <a:pt x="7467" y="22011"/>
                  </a:lnTo>
                  <a:lnTo>
                    <a:pt x="8128" y="21777"/>
                  </a:lnTo>
                  <a:lnTo>
                    <a:pt x="8790" y="21544"/>
                  </a:lnTo>
                  <a:lnTo>
                    <a:pt x="9451" y="21350"/>
                  </a:lnTo>
                  <a:lnTo>
                    <a:pt x="10151" y="21155"/>
                  </a:lnTo>
                  <a:lnTo>
                    <a:pt x="10812" y="21000"/>
                  </a:lnTo>
                  <a:lnTo>
                    <a:pt x="11512" y="20883"/>
                  </a:lnTo>
                  <a:lnTo>
                    <a:pt x="12173" y="20805"/>
                  </a:lnTo>
                  <a:lnTo>
                    <a:pt x="12873" y="20727"/>
                  </a:lnTo>
                  <a:lnTo>
                    <a:pt x="13495" y="20689"/>
                  </a:lnTo>
                  <a:lnTo>
                    <a:pt x="14662" y="20689"/>
                  </a:lnTo>
                  <a:lnTo>
                    <a:pt x="15284" y="20766"/>
                  </a:lnTo>
                  <a:lnTo>
                    <a:pt x="15867" y="20805"/>
                  </a:lnTo>
                  <a:lnTo>
                    <a:pt x="16450" y="20922"/>
                  </a:lnTo>
                  <a:lnTo>
                    <a:pt x="17034" y="21039"/>
                  </a:lnTo>
                  <a:lnTo>
                    <a:pt x="17617" y="21194"/>
                  </a:lnTo>
                  <a:lnTo>
                    <a:pt x="18162" y="21350"/>
                  </a:lnTo>
                  <a:lnTo>
                    <a:pt x="18745" y="21544"/>
                  </a:lnTo>
                  <a:lnTo>
                    <a:pt x="19289" y="21777"/>
                  </a:lnTo>
                  <a:lnTo>
                    <a:pt x="19834" y="22011"/>
                  </a:lnTo>
                  <a:lnTo>
                    <a:pt x="20339" y="22283"/>
                  </a:lnTo>
                  <a:lnTo>
                    <a:pt x="20845" y="22594"/>
                  </a:lnTo>
                  <a:lnTo>
                    <a:pt x="21350" y="22905"/>
                  </a:lnTo>
                  <a:lnTo>
                    <a:pt x="21817" y="23255"/>
                  </a:lnTo>
                  <a:lnTo>
                    <a:pt x="22050" y="22322"/>
                  </a:lnTo>
                  <a:lnTo>
                    <a:pt x="22245" y="21350"/>
                  </a:lnTo>
                  <a:lnTo>
                    <a:pt x="22400" y="20378"/>
                  </a:lnTo>
                  <a:lnTo>
                    <a:pt x="22517" y="19405"/>
                  </a:lnTo>
                  <a:lnTo>
                    <a:pt x="22595" y="18394"/>
                  </a:lnTo>
                  <a:lnTo>
                    <a:pt x="22634" y="17422"/>
                  </a:lnTo>
                  <a:lnTo>
                    <a:pt x="22673" y="16450"/>
                  </a:lnTo>
                  <a:lnTo>
                    <a:pt x="22634" y="15478"/>
                  </a:lnTo>
                  <a:lnTo>
                    <a:pt x="22595" y="14350"/>
                  </a:lnTo>
                  <a:lnTo>
                    <a:pt x="22478" y="13261"/>
                  </a:lnTo>
                  <a:lnTo>
                    <a:pt x="22323" y="12211"/>
                  </a:lnTo>
                  <a:lnTo>
                    <a:pt x="22128" y="11122"/>
                  </a:lnTo>
                  <a:lnTo>
                    <a:pt x="21895" y="10072"/>
                  </a:lnTo>
                  <a:lnTo>
                    <a:pt x="21584" y="9022"/>
                  </a:lnTo>
                  <a:lnTo>
                    <a:pt x="21273" y="7972"/>
                  </a:lnTo>
                  <a:lnTo>
                    <a:pt x="20884" y="6922"/>
                  </a:lnTo>
                  <a:lnTo>
                    <a:pt x="20339" y="5561"/>
                  </a:lnTo>
                  <a:lnTo>
                    <a:pt x="19795" y="4161"/>
                  </a:lnTo>
                  <a:lnTo>
                    <a:pt x="19484" y="3500"/>
                  </a:lnTo>
                  <a:lnTo>
                    <a:pt x="19134" y="2800"/>
                  </a:lnTo>
                  <a:lnTo>
                    <a:pt x="18784" y="2178"/>
                  </a:lnTo>
                  <a:lnTo>
                    <a:pt x="18395" y="1556"/>
                  </a:lnTo>
                  <a:lnTo>
                    <a:pt x="7506" y="622"/>
                  </a:lnTo>
                  <a:lnTo>
                    <a:pt x="29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691225" y="6520700"/>
              <a:ext cx="440425" cy="117650"/>
            </a:xfrm>
            <a:custGeom>
              <a:avLst/>
              <a:gdLst/>
              <a:ahLst/>
              <a:cxnLst/>
              <a:rect l="l" t="t" r="r" b="b"/>
              <a:pathLst>
                <a:path w="17617" h="4706" extrusionOk="0">
                  <a:moveTo>
                    <a:pt x="16256" y="0"/>
                  </a:moveTo>
                  <a:lnTo>
                    <a:pt x="14311" y="856"/>
                  </a:lnTo>
                  <a:lnTo>
                    <a:pt x="12328" y="1595"/>
                  </a:lnTo>
                  <a:lnTo>
                    <a:pt x="10345" y="2295"/>
                  </a:lnTo>
                  <a:lnTo>
                    <a:pt x="8323" y="2917"/>
                  </a:lnTo>
                  <a:lnTo>
                    <a:pt x="6261" y="3461"/>
                  </a:lnTo>
                  <a:lnTo>
                    <a:pt x="4200" y="3889"/>
                  </a:lnTo>
                  <a:lnTo>
                    <a:pt x="2100" y="4278"/>
                  </a:lnTo>
                  <a:lnTo>
                    <a:pt x="0" y="4550"/>
                  </a:lnTo>
                  <a:lnTo>
                    <a:pt x="0" y="4667"/>
                  </a:lnTo>
                  <a:lnTo>
                    <a:pt x="856" y="4706"/>
                  </a:lnTo>
                  <a:lnTo>
                    <a:pt x="2217" y="4667"/>
                  </a:lnTo>
                  <a:lnTo>
                    <a:pt x="3578" y="4550"/>
                  </a:lnTo>
                  <a:lnTo>
                    <a:pt x="4978" y="4395"/>
                  </a:lnTo>
                  <a:lnTo>
                    <a:pt x="6417" y="4122"/>
                  </a:lnTo>
                  <a:lnTo>
                    <a:pt x="9256" y="3578"/>
                  </a:lnTo>
                  <a:lnTo>
                    <a:pt x="10695" y="3267"/>
                  </a:lnTo>
                  <a:lnTo>
                    <a:pt x="12095" y="2917"/>
                  </a:lnTo>
                  <a:lnTo>
                    <a:pt x="13495" y="2528"/>
                  </a:lnTo>
                  <a:lnTo>
                    <a:pt x="14895" y="2061"/>
                  </a:lnTo>
                  <a:lnTo>
                    <a:pt x="16256" y="1556"/>
                  </a:lnTo>
                  <a:lnTo>
                    <a:pt x="17617" y="973"/>
                  </a:lnTo>
                  <a:lnTo>
                    <a:pt x="17539" y="856"/>
                  </a:lnTo>
                  <a:lnTo>
                    <a:pt x="16217" y="1439"/>
                  </a:lnTo>
                  <a:lnTo>
                    <a:pt x="14856" y="1984"/>
                  </a:lnTo>
                  <a:lnTo>
                    <a:pt x="13456" y="2411"/>
                  </a:lnTo>
                  <a:lnTo>
                    <a:pt x="12056" y="2800"/>
                  </a:lnTo>
                  <a:lnTo>
                    <a:pt x="10656" y="3150"/>
                  </a:lnTo>
                  <a:lnTo>
                    <a:pt x="9217" y="3461"/>
                  </a:lnTo>
                  <a:lnTo>
                    <a:pt x="6378" y="4006"/>
                  </a:lnTo>
                  <a:lnTo>
                    <a:pt x="4939" y="4278"/>
                  </a:lnTo>
                  <a:lnTo>
                    <a:pt x="3578" y="4434"/>
                  </a:lnTo>
                  <a:lnTo>
                    <a:pt x="2217" y="4550"/>
                  </a:lnTo>
                  <a:lnTo>
                    <a:pt x="856" y="4589"/>
                  </a:lnTo>
                  <a:lnTo>
                    <a:pt x="2839" y="4278"/>
                  </a:lnTo>
                  <a:lnTo>
                    <a:pt x="4823" y="3889"/>
                  </a:lnTo>
                  <a:lnTo>
                    <a:pt x="6806" y="3461"/>
                  </a:lnTo>
                  <a:lnTo>
                    <a:pt x="8750" y="2917"/>
                  </a:lnTo>
                  <a:lnTo>
                    <a:pt x="10656" y="2334"/>
                  </a:lnTo>
                  <a:lnTo>
                    <a:pt x="12561" y="1634"/>
                  </a:lnTo>
                  <a:lnTo>
                    <a:pt x="14467" y="895"/>
                  </a:lnTo>
                  <a:lnTo>
                    <a:pt x="16333" y="78"/>
                  </a:lnTo>
                  <a:lnTo>
                    <a:pt x="16256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1143300" y="6523625"/>
              <a:ext cx="403500" cy="209025"/>
            </a:xfrm>
            <a:custGeom>
              <a:avLst/>
              <a:gdLst/>
              <a:ahLst/>
              <a:cxnLst/>
              <a:rect l="l" t="t" r="r" b="b"/>
              <a:pathLst>
                <a:path w="16140" h="8361" extrusionOk="0">
                  <a:moveTo>
                    <a:pt x="78" y="0"/>
                  </a:moveTo>
                  <a:lnTo>
                    <a:pt x="0" y="78"/>
                  </a:lnTo>
                  <a:lnTo>
                    <a:pt x="234" y="389"/>
                  </a:lnTo>
                  <a:lnTo>
                    <a:pt x="506" y="700"/>
                  </a:lnTo>
                  <a:lnTo>
                    <a:pt x="778" y="1011"/>
                  </a:lnTo>
                  <a:lnTo>
                    <a:pt x="1089" y="1283"/>
                  </a:lnTo>
                  <a:lnTo>
                    <a:pt x="1712" y="1789"/>
                  </a:lnTo>
                  <a:lnTo>
                    <a:pt x="2334" y="2217"/>
                  </a:lnTo>
                  <a:lnTo>
                    <a:pt x="3850" y="3228"/>
                  </a:lnTo>
                  <a:lnTo>
                    <a:pt x="5406" y="4122"/>
                  </a:lnTo>
                  <a:lnTo>
                    <a:pt x="7000" y="4978"/>
                  </a:lnTo>
                  <a:lnTo>
                    <a:pt x="8634" y="5755"/>
                  </a:lnTo>
                  <a:lnTo>
                    <a:pt x="10267" y="6494"/>
                  </a:lnTo>
                  <a:lnTo>
                    <a:pt x="11978" y="7117"/>
                  </a:lnTo>
                  <a:lnTo>
                    <a:pt x="13689" y="7700"/>
                  </a:lnTo>
                  <a:lnTo>
                    <a:pt x="15439" y="8205"/>
                  </a:lnTo>
                  <a:lnTo>
                    <a:pt x="14389" y="8089"/>
                  </a:lnTo>
                  <a:lnTo>
                    <a:pt x="13339" y="7894"/>
                  </a:lnTo>
                  <a:lnTo>
                    <a:pt x="12289" y="7700"/>
                  </a:lnTo>
                  <a:lnTo>
                    <a:pt x="11278" y="7467"/>
                  </a:lnTo>
                  <a:lnTo>
                    <a:pt x="10267" y="7194"/>
                  </a:lnTo>
                  <a:lnTo>
                    <a:pt x="9256" y="6844"/>
                  </a:lnTo>
                  <a:lnTo>
                    <a:pt x="8284" y="6494"/>
                  </a:lnTo>
                  <a:lnTo>
                    <a:pt x="7311" y="6105"/>
                  </a:lnTo>
                  <a:lnTo>
                    <a:pt x="6378" y="5678"/>
                  </a:lnTo>
                  <a:lnTo>
                    <a:pt x="5445" y="5211"/>
                  </a:lnTo>
                  <a:lnTo>
                    <a:pt x="4550" y="4705"/>
                  </a:lnTo>
                  <a:lnTo>
                    <a:pt x="3656" y="4161"/>
                  </a:lnTo>
                  <a:lnTo>
                    <a:pt x="2800" y="3578"/>
                  </a:lnTo>
                  <a:lnTo>
                    <a:pt x="1945" y="2956"/>
                  </a:lnTo>
                  <a:lnTo>
                    <a:pt x="1167" y="2333"/>
                  </a:lnTo>
                  <a:lnTo>
                    <a:pt x="389" y="1633"/>
                  </a:lnTo>
                  <a:lnTo>
                    <a:pt x="312" y="1750"/>
                  </a:lnTo>
                  <a:lnTo>
                    <a:pt x="1128" y="2450"/>
                  </a:lnTo>
                  <a:lnTo>
                    <a:pt x="1945" y="3111"/>
                  </a:lnTo>
                  <a:lnTo>
                    <a:pt x="2839" y="3733"/>
                  </a:lnTo>
                  <a:lnTo>
                    <a:pt x="3734" y="4355"/>
                  </a:lnTo>
                  <a:lnTo>
                    <a:pt x="4667" y="4900"/>
                  </a:lnTo>
                  <a:lnTo>
                    <a:pt x="5600" y="5405"/>
                  </a:lnTo>
                  <a:lnTo>
                    <a:pt x="6573" y="5911"/>
                  </a:lnTo>
                  <a:lnTo>
                    <a:pt x="7584" y="6339"/>
                  </a:lnTo>
                  <a:lnTo>
                    <a:pt x="8595" y="6728"/>
                  </a:lnTo>
                  <a:lnTo>
                    <a:pt x="9645" y="7117"/>
                  </a:lnTo>
                  <a:lnTo>
                    <a:pt x="10695" y="7428"/>
                  </a:lnTo>
                  <a:lnTo>
                    <a:pt x="11745" y="7700"/>
                  </a:lnTo>
                  <a:lnTo>
                    <a:pt x="12834" y="7933"/>
                  </a:lnTo>
                  <a:lnTo>
                    <a:pt x="13922" y="8128"/>
                  </a:lnTo>
                  <a:lnTo>
                    <a:pt x="15011" y="8283"/>
                  </a:lnTo>
                  <a:lnTo>
                    <a:pt x="16139" y="8361"/>
                  </a:lnTo>
                  <a:lnTo>
                    <a:pt x="16139" y="8244"/>
                  </a:lnTo>
                  <a:lnTo>
                    <a:pt x="14311" y="7778"/>
                  </a:lnTo>
                  <a:lnTo>
                    <a:pt x="12522" y="7194"/>
                  </a:lnTo>
                  <a:lnTo>
                    <a:pt x="10734" y="6533"/>
                  </a:lnTo>
                  <a:lnTo>
                    <a:pt x="8984" y="5794"/>
                  </a:lnTo>
                  <a:lnTo>
                    <a:pt x="7311" y="5017"/>
                  </a:lnTo>
                  <a:lnTo>
                    <a:pt x="5639" y="4122"/>
                  </a:lnTo>
                  <a:lnTo>
                    <a:pt x="4006" y="3150"/>
                  </a:lnTo>
                  <a:lnTo>
                    <a:pt x="2412" y="2139"/>
                  </a:lnTo>
                  <a:lnTo>
                    <a:pt x="1789" y="1711"/>
                  </a:lnTo>
                  <a:lnTo>
                    <a:pt x="1167" y="1206"/>
                  </a:lnTo>
                  <a:lnTo>
                    <a:pt x="856" y="933"/>
                  </a:lnTo>
                  <a:lnTo>
                    <a:pt x="584" y="622"/>
                  </a:lnTo>
                  <a:lnTo>
                    <a:pt x="312" y="31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691225" y="7441375"/>
              <a:ext cx="149750" cy="133200"/>
            </a:xfrm>
            <a:custGeom>
              <a:avLst/>
              <a:gdLst/>
              <a:ahLst/>
              <a:cxnLst/>
              <a:rect l="l" t="t" r="r" b="b"/>
              <a:pathLst>
                <a:path w="5990" h="5328" extrusionOk="0">
                  <a:moveTo>
                    <a:pt x="5911" y="0"/>
                  </a:moveTo>
                  <a:lnTo>
                    <a:pt x="0" y="5211"/>
                  </a:lnTo>
                  <a:lnTo>
                    <a:pt x="78" y="5328"/>
                  </a:lnTo>
                  <a:lnTo>
                    <a:pt x="5989" y="117"/>
                  </a:lnTo>
                  <a:lnTo>
                    <a:pt x="5911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1593425" y="7377200"/>
              <a:ext cx="88500" cy="230450"/>
            </a:xfrm>
            <a:custGeom>
              <a:avLst/>
              <a:gdLst/>
              <a:ahLst/>
              <a:cxnLst/>
              <a:rect l="l" t="t" r="r" b="b"/>
              <a:pathLst>
                <a:path w="3540" h="9218" extrusionOk="0">
                  <a:moveTo>
                    <a:pt x="3423" y="1"/>
                  </a:moveTo>
                  <a:lnTo>
                    <a:pt x="3384" y="623"/>
                  </a:lnTo>
                  <a:lnTo>
                    <a:pt x="3345" y="1245"/>
                  </a:lnTo>
                  <a:lnTo>
                    <a:pt x="3228" y="1828"/>
                  </a:lnTo>
                  <a:lnTo>
                    <a:pt x="3151" y="2451"/>
                  </a:lnTo>
                  <a:lnTo>
                    <a:pt x="2995" y="3073"/>
                  </a:lnTo>
                  <a:lnTo>
                    <a:pt x="2839" y="3656"/>
                  </a:lnTo>
                  <a:lnTo>
                    <a:pt x="2645" y="4278"/>
                  </a:lnTo>
                  <a:lnTo>
                    <a:pt x="2451" y="4862"/>
                  </a:lnTo>
                  <a:lnTo>
                    <a:pt x="2217" y="5406"/>
                  </a:lnTo>
                  <a:lnTo>
                    <a:pt x="1984" y="5989"/>
                  </a:lnTo>
                  <a:lnTo>
                    <a:pt x="1712" y="6534"/>
                  </a:lnTo>
                  <a:lnTo>
                    <a:pt x="1401" y="7078"/>
                  </a:lnTo>
                  <a:lnTo>
                    <a:pt x="1090" y="7623"/>
                  </a:lnTo>
                  <a:lnTo>
                    <a:pt x="740" y="8128"/>
                  </a:lnTo>
                  <a:lnTo>
                    <a:pt x="390" y="8634"/>
                  </a:lnTo>
                  <a:lnTo>
                    <a:pt x="1" y="9139"/>
                  </a:lnTo>
                  <a:lnTo>
                    <a:pt x="78" y="9217"/>
                  </a:lnTo>
                  <a:lnTo>
                    <a:pt x="467" y="8712"/>
                  </a:lnTo>
                  <a:lnTo>
                    <a:pt x="856" y="8206"/>
                  </a:lnTo>
                  <a:lnTo>
                    <a:pt x="1167" y="7700"/>
                  </a:lnTo>
                  <a:lnTo>
                    <a:pt x="1517" y="7156"/>
                  </a:lnTo>
                  <a:lnTo>
                    <a:pt x="1790" y="6612"/>
                  </a:lnTo>
                  <a:lnTo>
                    <a:pt x="2101" y="6028"/>
                  </a:lnTo>
                  <a:lnTo>
                    <a:pt x="2334" y="5484"/>
                  </a:lnTo>
                  <a:lnTo>
                    <a:pt x="2567" y="4901"/>
                  </a:lnTo>
                  <a:lnTo>
                    <a:pt x="2762" y="4278"/>
                  </a:lnTo>
                  <a:lnTo>
                    <a:pt x="2956" y="3695"/>
                  </a:lnTo>
                  <a:lnTo>
                    <a:pt x="3112" y="3112"/>
                  </a:lnTo>
                  <a:lnTo>
                    <a:pt x="3267" y="2489"/>
                  </a:lnTo>
                  <a:lnTo>
                    <a:pt x="3345" y="1867"/>
                  </a:lnTo>
                  <a:lnTo>
                    <a:pt x="3462" y="1245"/>
                  </a:lnTo>
                  <a:lnTo>
                    <a:pt x="3501" y="623"/>
                  </a:lnTo>
                  <a:lnTo>
                    <a:pt x="3539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1121900" y="6361250"/>
              <a:ext cx="84625" cy="106975"/>
            </a:xfrm>
            <a:custGeom>
              <a:avLst/>
              <a:gdLst/>
              <a:ahLst/>
              <a:cxnLst/>
              <a:rect l="l" t="t" r="r" b="b"/>
              <a:pathLst>
                <a:path w="3385" h="4279" extrusionOk="0">
                  <a:moveTo>
                    <a:pt x="3151" y="1"/>
                  </a:moveTo>
                  <a:lnTo>
                    <a:pt x="3034" y="79"/>
                  </a:lnTo>
                  <a:lnTo>
                    <a:pt x="3112" y="156"/>
                  </a:lnTo>
                  <a:lnTo>
                    <a:pt x="3229" y="117"/>
                  </a:lnTo>
                  <a:lnTo>
                    <a:pt x="2956" y="701"/>
                  </a:lnTo>
                  <a:lnTo>
                    <a:pt x="2645" y="1284"/>
                  </a:lnTo>
                  <a:lnTo>
                    <a:pt x="2295" y="1867"/>
                  </a:lnTo>
                  <a:lnTo>
                    <a:pt x="1906" y="2373"/>
                  </a:lnTo>
                  <a:lnTo>
                    <a:pt x="1479" y="2878"/>
                  </a:lnTo>
                  <a:lnTo>
                    <a:pt x="1012" y="3345"/>
                  </a:lnTo>
                  <a:lnTo>
                    <a:pt x="545" y="3773"/>
                  </a:lnTo>
                  <a:lnTo>
                    <a:pt x="1" y="4162"/>
                  </a:lnTo>
                  <a:lnTo>
                    <a:pt x="79" y="4278"/>
                  </a:lnTo>
                  <a:lnTo>
                    <a:pt x="623" y="3890"/>
                  </a:lnTo>
                  <a:lnTo>
                    <a:pt x="1129" y="3423"/>
                  </a:lnTo>
                  <a:lnTo>
                    <a:pt x="1595" y="2956"/>
                  </a:lnTo>
                  <a:lnTo>
                    <a:pt x="2023" y="2451"/>
                  </a:lnTo>
                  <a:lnTo>
                    <a:pt x="2451" y="1867"/>
                  </a:lnTo>
                  <a:lnTo>
                    <a:pt x="2801" y="1323"/>
                  </a:lnTo>
                  <a:lnTo>
                    <a:pt x="3112" y="701"/>
                  </a:lnTo>
                  <a:lnTo>
                    <a:pt x="3345" y="79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605675" y="6358350"/>
              <a:ext cx="303350" cy="270275"/>
            </a:xfrm>
            <a:custGeom>
              <a:avLst/>
              <a:gdLst/>
              <a:ahLst/>
              <a:cxnLst/>
              <a:rect l="l" t="t" r="r" b="b"/>
              <a:pathLst>
                <a:path w="12134" h="10811" extrusionOk="0">
                  <a:moveTo>
                    <a:pt x="12056" y="0"/>
                  </a:moveTo>
                  <a:lnTo>
                    <a:pt x="9450" y="2489"/>
                  </a:lnTo>
                  <a:lnTo>
                    <a:pt x="6806" y="4978"/>
                  </a:lnTo>
                  <a:lnTo>
                    <a:pt x="4122" y="7389"/>
                  </a:lnTo>
                  <a:lnTo>
                    <a:pt x="1400" y="9800"/>
                  </a:lnTo>
                  <a:lnTo>
                    <a:pt x="1089" y="10072"/>
                  </a:lnTo>
                  <a:lnTo>
                    <a:pt x="739" y="10305"/>
                  </a:lnTo>
                  <a:lnTo>
                    <a:pt x="389" y="10539"/>
                  </a:lnTo>
                  <a:lnTo>
                    <a:pt x="195" y="10616"/>
                  </a:lnTo>
                  <a:lnTo>
                    <a:pt x="0" y="10694"/>
                  </a:lnTo>
                  <a:lnTo>
                    <a:pt x="0" y="10811"/>
                  </a:lnTo>
                  <a:lnTo>
                    <a:pt x="234" y="10733"/>
                  </a:lnTo>
                  <a:lnTo>
                    <a:pt x="428" y="10655"/>
                  </a:lnTo>
                  <a:lnTo>
                    <a:pt x="817" y="10422"/>
                  </a:lnTo>
                  <a:lnTo>
                    <a:pt x="1167" y="10150"/>
                  </a:lnTo>
                  <a:lnTo>
                    <a:pt x="1478" y="9878"/>
                  </a:lnTo>
                  <a:lnTo>
                    <a:pt x="4200" y="7505"/>
                  </a:lnTo>
                  <a:lnTo>
                    <a:pt x="6884" y="5056"/>
                  </a:lnTo>
                  <a:lnTo>
                    <a:pt x="9528" y="2606"/>
                  </a:lnTo>
                  <a:lnTo>
                    <a:pt x="12133" y="117"/>
                  </a:lnTo>
                  <a:lnTo>
                    <a:pt x="12056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1398025" y="6434175"/>
              <a:ext cx="169175" cy="294600"/>
            </a:xfrm>
            <a:custGeom>
              <a:avLst/>
              <a:gdLst/>
              <a:ahLst/>
              <a:cxnLst/>
              <a:rect l="l" t="t" r="r" b="b"/>
              <a:pathLst>
                <a:path w="6767" h="11784" extrusionOk="0">
                  <a:moveTo>
                    <a:pt x="78" y="0"/>
                  </a:moveTo>
                  <a:lnTo>
                    <a:pt x="0" y="39"/>
                  </a:lnTo>
                  <a:lnTo>
                    <a:pt x="233" y="467"/>
                  </a:lnTo>
                  <a:lnTo>
                    <a:pt x="428" y="895"/>
                  </a:lnTo>
                  <a:lnTo>
                    <a:pt x="583" y="1361"/>
                  </a:lnTo>
                  <a:lnTo>
                    <a:pt x="661" y="1828"/>
                  </a:lnTo>
                  <a:lnTo>
                    <a:pt x="817" y="2567"/>
                  </a:lnTo>
                  <a:lnTo>
                    <a:pt x="972" y="3228"/>
                  </a:lnTo>
                  <a:lnTo>
                    <a:pt x="1167" y="3811"/>
                  </a:lnTo>
                  <a:lnTo>
                    <a:pt x="1400" y="4395"/>
                  </a:lnTo>
                  <a:lnTo>
                    <a:pt x="1633" y="4939"/>
                  </a:lnTo>
                  <a:lnTo>
                    <a:pt x="1906" y="5445"/>
                  </a:lnTo>
                  <a:lnTo>
                    <a:pt x="2450" y="6417"/>
                  </a:lnTo>
                  <a:lnTo>
                    <a:pt x="3111" y="7622"/>
                  </a:lnTo>
                  <a:lnTo>
                    <a:pt x="3422" y="8167"/>
                  </a:lnTo>
                  <a:lnTo>
                    <a:pt x="3733" y="8750"/>
                  </a:lnTo>
                  <a:lnTo>
                    <a:pt x="4122" y="9333"/>
                  </a:lnTo>
                  <a:lnTo>
                    <a:pt x="4511" y="9878"/>
                  </a:lnTo>
                  <a:lnTo>
                    <a:pt x="4978" y="10422"/>
                  </a:lnTo>
                  <a:lnTo>
                    <a:pt x="5483" y="10928"/>
                  </a:lnTo>
                  <a:lnTo>
                    <a:pt x="6067" y="11395"/>
                  </a:lnTo>
                  <a:lnTo>
                    <a:pt x="6378" y="11589"/>
                  </a:lnTo>
                  <a:lnTo>
                    <a:pt x="6689" y="11783"/>
                  </a:lnTo>
                  <a:lnTo>
                    <a:pt x="6767" y="11706"/>
                  </a:lnTo>
                  <a:lnTo>
                    <a:pt x="6417" y="11511"/>
                  </a:lnTo>
                  <a:lnTo>
                    <a:pt x="6144" y="11317"/>
                  </a:lnTo>
                  <a:lnTo>
                    <a:pt x="5561" y="10850"/>
                  </a:lnTo>
                  <a:lnTo>
                    <a:pt x="5056" y="10345"/>
                  </a:lnTo>
                  <a:lnTo>
                    <a:pt x="4628" y="9800"/>
                  </a:lnTo>
                  <a:lnTo>
                    <a:pt x="4200" y="9256"/>
                  </a:lnTo>
                  <a:lnTo>
                    <a:pt x="3850" y="8672"/>
                  </a:lnTo>
                  <a:lnTo>
                    <a:pt x="3500" y="8128"/>
                  </a:lnTo>
                  <a:lnTo>
                    <a:pt x="3228" y="7583"/>
                  </a:lnTo>
                  <a:lnTo>
                    <a:pt x="2567" y="6378"/>
                  </a:lnTo>
                  <a:lnTo>
                    <a:pt x="2022" y="5367"/>
                  </a:lnTo>
                  <a:lnTo>
                    <a:pt x="1750" y="4861"/>
                  </a:lnTo>
                  <a:lnTo>
                    <a:pt x="1517" y="4356"/>
                  </a:lnTo>
                  <a:lnTo>
                    <a:pt x="1283" y="3772"/>
                  </a:lnTo>
                  <a:lnTo>
                    <a:pt x="1089" y="3189"/>
                  </a:lnTo>
                  <a:lnTo>
                    <a:pt x="933" y="2528"/>
                  </a:lnTo>
                  <a:lnTo>
                    <a:pt x="778" y="1789"/>
                  </a:lnTo>
                  <a:lnTo>
                    <a:pt x="700" y="1323"/>
                  </a:lnTo>
                  <a:lnTo>
                    <a:pt x="545" y="856"/>
                  </a:lnTo>
                  <a:lnTo>
                    <a:pt x="350" y="389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842900" y="6089050"/>
              <a:ext cx="584300" cy="421950"/>
            </a:xfrm>
            <a:custGeom>
              <a:avLst/>
              <a:gdLst/>
              <a:ahLst/>
              <a:cxnLst/>
              <a:rect l="l" t="t" r="r" b="b"/>
              <a:pathLst>
                <a:path w="23372" h="16878" extrusionOk="0">
                  <a:moveTo>
                    <a:pt x="3267" y="0"/>
                  </a:moveTo>
                  <a:lnTo>
                    <a:pt x="3500" y="778"/>
                  </a:lnTo>
                  <a:lnTo>
                    <a:pt x="3694" y="1478"/>
                  </a:lnTo>
                  <a:lnTo>
                    <a:pt x="3850" y="2178"/>
                  </a:lnTo>
                  <a:lnTo>
                    <a:pt x="3967" y="2878"/>
                  </a:lnTo>
                  <a:lnTo>
                    <a:pt x="4044" y="3578"/>
                  </a:lnTo>
                  <a:lnTo>
                    <a:pt x="4044" y="4278"/>
                  </a:lnTo>
                  <a:lnTo>
                    <a:pt x="4044" y="5017"/>
                  </a:lnTo>
                  <a:lnTo>
                    <a:pt x="3967" y="5833"/>
                  </a:lnTo>
                  <a:lnTo>
                    <a:pt x="3889" y="6300"/>
                  </a:lnTo>
                  <a:lnTo>
                    <a:pt x="3811" y="6767"/>
                  </a:lnTo>
                  <a:lnTo>
                    <a:pt x="3655" y="7272"/>
                  </a:lnTo>
                  <a:lnTo>
                    <a:pt x="3461" y="7739"/>
                  </a:lnTo>
                  <a:lnTo>
                    <a:pt x="3267" y="8244"/>
                  </a:lnTo>
                  <a:lnTo>
                    <a:pt x="2994" y="8750"/>
                  </a:lnTo>
                  <a:lnTo>
                    <a:pt x="2450" y="9722"/>
                  </a:lnTo>
                  <a:lnTo>
                    <a:pt x="1867" y="10655"/>
                  </a:lnTo>
                  <a:lnTo>
                    <a:pt x="1206" y="11589"/>
                  </a:lnTo>
                  <a:lnTo>
                    <a:pt x="0" y="13261"/>
                  </a:lnTo>
                  <a:lnTo>
                    <a:pt x="0" y="13261"/>
                  </a:lnTo>
                  <a:lnTo>
                    <a:pt x="272" y="13105"/>
                  </a:lnTo>
                  <a:lnTo>
                    <a:pt x="1089" y="12755"/>
                  </a:lnTo>
                  <a:lnTo>
                    <a:pt x="2372" y="12289"/>
                  </a:lnTo>
                  <a:lnTo>
                    <a:pt x="3150" y="12016"/>
                  </a:lnTo>
                  <a:lnTo>
                    <a:pt x="4005" y="11744"/>
                  </a:lnTo>
                  <a:lnTo>
                    <a:pt x="4939" y="11511"/>
                  </a:lnTo>
                  <a:lnTo>
                    <a:pt x="5950" y="11316"/>
                  </a:lnTo>
                  <a:lnTo>
                    <a:pt x="7000" y="11122"/>
                  </a:lnTo>
                  <a:lnTo>
                    <a:pt x="8128" y="11005"/>
                  </a:lnTo>
                  <a:lnTo>
                    <a:pt x="9255" y="10967"/>
                  </a:lnTo>
                  <a:lnTo>
                    <a:pt x="10422" y="10967"/>
                  </a:lnTo>
                  <a:lnTo>
                    <a:pt x="11589" y="11083"/>
                  </a:lnTo>
                  <a:lnTo>
                    <a:pt x="12211" y="11161"/>
                  </a:lnTo>
                  <a:lnTo>
                    <a:pt x="12794" y="11278"/>
                  </a:lnTo>
                  <a:lnTo>
                    <a:pt x="13883" y="11511"/>
                  </a:lnTo>
                  <a:lnTo>
                    <a:pt x="14933" y="11861"/>
                  </a:lnTo>
                  <a:lnTo>
                    <a:pt x="15944" y="12250"/>
                  </a:lnTo>
                  <a:lnTo>
                    <a:pt x="16916" y="12639"/>
                  </a:lnTo>
                  <a:lnTo>
                    <a:pt x="17811" y="13105"/>
                  </a:lnTo>
                  <a:lnTo>
                    <a:pt x="18666" y="13572"/>
                  </a:lnTo>
                  <a:lnTo>
                    <a:pt x="19483" y="14039"/>
                  </a:lnTo>
                  <a:lnTo>
                    <a:pt x="20222" y="14505"/>
                  </a:lnTo>
                  <a:lnTo>
                    <a:pt x="20883" y="14972"/>
                  </a:lnTo>
                  <a:lnTo>
                    <a:pt x="21466" y="15400"/>
                  </a:lnTo>
                  <a:lnTo>
                    <a:pt x="22400" y="16177"/>
                  </a:lnTo>
                  <a:lnTo>
                    <a:pt x="23022" y="16683"/>
                  </a:lnTo>
                  <a:lnTo>
                    <a:pt x="23216" y="16877"/>
                  </a:lnTo>
                  <a:lnTo>
                    <a:pt x="23255" y="16605"/>
                  </a:lnTo>
                  <a:lnTo>
                    <a:pt x="23333" y="15789"/>
                  </a:lnTo>
                  <a:lnTo>
                    <a:pt x="23372" y="15089"/>
                  </a:lnTo>
                  <a:lnTo>
                    <a:pt x="23372" y="14233"/>
                  </a:lnTo>
                  <a:lnTo>
                    <a:pt x="23294" y="13183"/>
                  </a:lnTo>
                  <a:lnTo>
                    <a:pt x="23216" y="11900"/>
                  </a:lnTo>
                  <a:lnTo>
                    <a:pt x="23100" y="10967"/>
                  </a:lnTo>
                  <a:lnTo>
                    <a:pt x="22944" y="10111"/>
                  </a:lnTo>
                  <a:lnTo>
                    <a:pt x="22711" y="9294"/>
                  </a:lnTo>
                  <a:lnTo>
                    <a:pt x="22438" y="8517"/>
                  </a:lnTo>
                  <a:lnTo>
                    <a:pt x="22127" y="7778"/>
                  </a:lnTo>
                  <a:lnTo>
                    <a:pt x="21816" y="7078"/>
                  </a:lnTo>
                  <a:lnTo>
                    <a:pt x="21466" y="6456"/>
                  </a:lnTo>
                  <a:lnTo>
                    <a:pt x="21155" y="5911"/>
                  </a:lnTo>
                  <a:lnTo>
                    <a:pt x="20805" y="5406"/>
                  </a:lnTo>
                  <a:lnTo>
                    <a:pt x="20494" y="4939"/>
                  </a:lnTo>
                  <a:lnTo>
                    <a:pt x="19911" y="4239"/>
                  </a:lnTo>
                  <a:lnTo>
                    <a:pt x="19561" y="3811"/>
                  </a:lnTo>
                  <a:lnTo>
                    <a:pt x="19405" y="3656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1025650" y="6479875"/>
              <a:ext cx="189625" cy="130300"/>
            </a:xfrm>
            <a:custGeom>
              <a:avLst/>
              <a:gdLst/>
              <a:ahLst/>
              <a:cxnLst/>
              <a:rect l="l" t="t" r="r" b="b"/>
              <a:pathLst>
                <a:path w="7585" h="5212" extrusionOk="0">
                  <a:moveTo>
                    <a:pt x="3384" y="0"/>
                  </a:moveTo>
                  <a:lnTo>
                    <a:pt x="2840" y="78"/>
                  </a:lnTo>
                  <a:lnTo>
                    <a:pt x="2295" y="156"/>
                  </a:lnTo>
                  <a:lnTo>
                    <a:pt x="1790" y="233"/>
                  </a:lnTo>
                  <a:lnTo>
                    <a:pt x="1323" y="350"/>
                  </a:lnTo>
                  <a:lnTo>
                    <a:pt x="895" y="506"/>
                  </a:lnTo>
                  <a:lnTo>
                    <a:pt x="545" y="661"/>
                  </a:lnTo>
                  <a:lnTo>
                    <a:pt x="234" y="817"/>
                  </a:lnTo>
                  <a:lnTo>
                    <a:pt x="1" y="1011"/>
                  </a:lnTo>
                  <a:lnTo>
                    <a:pt x="1051" y="4511"/>
                  </a:lnTo>
                  <a:lnTo>
                    <a:pt x="1051" y="4589"/>
                  </a:lnTo>
                  <a:lnTo>
                    <a:pt x="1129" y="4667"/>
                  </a:lnTo>
                  <a:lnTo>
                    <a:pt x="1284" y="4822"/>
                  </a:lnTo>
                  <a:lnTo>
                    <a:pt x="1557" y="4939"/>
                  </a:lnTo>
                  <a:lnTo>
                    <a:pt x="1868" y="5055"/>
                  </a:lnTo>
                  <a:lnTo>
                    <a:pt x="2256" y="5133"/>
                  </a:lnTo>
                  <a:lnTo>
                    <a:pt x="2684" y="5172"/>
                  </a:lnTo>
                  <a:lnTo>
                    <a:pt x="3656" y="5211"/>
                  </a:lnTo>
                  <a:lnTo>
                    <a:pt x="4590" y="5172"/>
                  </a:lnTo>
                  <a:lnTo>
                    <a:pt x="5056" y="5133"/>
                  </a:lnTo>
                  <a:lnTo>
                    <a:pt x="5445" y="5055"/>
                  </a:lnTo>
                  <a:lnTo>
                    <a:pt x="5795" y="4939"/>
                  </a:lnTo>
                  <a:lnTo>
                    <a:pt x="6068" y="4822"/>
                  </a:lnTo>
                  <a:lnTo>
                    <a:pt x="6262" y="4667"/>
                  </a:lnTo>
                  <a:lnTo>
                    <a:pt x="6340" y="4589"/>
                  </a:lnTo>
                  <a:lnTo>
                    <a:pt x="6379" y="4511"/>
                  </a:lnTo>
                  <a:lnTo>
                    <a:pt x="7584" y="856"/>
                  </a:lnTo>
                  <a:lnTo>
                    <a:pt x="7156" y="622"/>
                  </a:lnTo>
                  <a:lnTo>
                    <a:pt x="6690" y="389"/>
                  </a:lnTo>
                  <a:lnTo>
                    <a:pt x="6184" y="233"/>
                  </a:lnTo>
                  <a:lnTo>
                    <a:pt x="5679" y="117"/>
                  </a:lnTo>
                  <a:lnTo>
                    <a:pt x="5095" y="39"/>
                  </a:lnTo>
                  <a:lnTo>
                    <a:pt x="4551" y="0"/>
                  </a:lnTo>
                  <a:close/>
                </a:path>
              </a:pathLst>
            </a:custGeom>
            <a:solidFill>
              <a:srgbClr val="AD7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1109275" y="6593600"/>
              <a:ext cx="25300" cy="1172500"/>
            </a:xfrm>
            <a:custGeom>
              <a:avLst/>
              <a:gdLst/>
              <a:ahLst/>
              <a:cxnLst/>
              <a:rect l="l" t="t" r="r" b="b"/>
              <a:pathLst>
                <a:path w="1012" h="46900" extrusionOk="0">
                  <a:moveTo>
                    <a:pt x="311" y="1"/>
                  </a:moveTo>
                  <a:lnTo>
                    <a:pt x="195" y="40"/>
                  </a:lnTo>
                  <a:lnTo>
                    <a:pt x="78" y="118"/>
                  </a:lnTo>
                  <a:lnTo>
                    <a:pt x="0" y="195"/>
                  </a:lnTo>
                  <a:lnTo>
                    <a:pt x="0" y="351"/>
                  </a:lnTo>
                  <a:lnTo>
                    <a:pt x="0" y="46900"/>
                  </a:lnTo>
                  <a:lnTo>
                    <a:pt x="1011" y="46900"/>
                  </a:lnTo>
                  <a:lnTo>
                    <a:pt x="1011" y="351"/>
                  </a:lnTo>
                  <a:lnTo>
                    <a:pt x="973" y="195"/>
                  </a:lnTo>
                  <a:lnTo>
                    <a:pt x="895" y="118"/>
                  </a:lnTo>
                  <a:lnTo>
                    <a:pt x="817" y="40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676650" y="6647075"/>
              <a:ext cx="1038325" cy="826400"/>
            </a:xfrm>
            <a:custGeom>
              <a:avLst/>
              <a:gdLst/>
              <a:ahLst/>
              <a:cxnLst/>
              <a:rect l="l" t="t" r="r" b="b"/>
              <a:pathLst>
                <a:path w="41533" h="33056" extrusionOk="0">
                  <a:moveTo>
                    <a:pt x="0" y="1"/>
                  </a:moveTo>
                  <a:lnTo>
                    <a:pt x="1400" y="1206"/>
                  </a:lnTo>
                  <a:lnTo>
                    <a:pt x="2800" y="2412"/>
                  </a:lnTo>
                  <a:lnTo>
                    <a:pt x="3422" y="3034"/>
                  </a:lnTo>
                  <a:lnTo>
                    <a:pt x="4006" y="3617"/>
                  </a:lnTo>
                  <a:lnTo>
                    <a:pt x="4511" y="4162"/>
                  </a:lnTo>
                  <a:lnTo>
                    <a:pt x="4978" y="4667"/>
                  </a:lnTo>
                  <a:lnTo>
                    <a:pt x="5522" y="5445"/>
                  </a:lnTo>
                  <a:lnTo>
                    <a:pt x="6067" y="6184"/>
                  </a:lnTo>
                  <a:lnTo>
                    <a:pt x="6572" y="7001"/>
                  </a:lnTo>
                  <a:lnTo>
                    <a:pt x="7078" y="7817"/>
                  </a:lnTo>
                  <a:lnTo>
                    <a:pt x="7506" y="8634"/>
                  </a:lnTo>
                  <a:lnTo>
                    <a:pt x="7894" y="9489"/>
                  </a:lnTo>
                  <a:lnTo>
                    <a:pt x="8283" y="10345"/>
                  </a:lnTo>
                  <a:lnTo>
                    <a:pt x="8633" y="11239"/>
                  </a:lnTo>
                  <a:lnTo>
                    <a:pt x="8906" y="12134"/>
                  </a:lnTo>
                  <a:lnTo>
                    <a:pt x="9178" y="13028"/>
                  </a:lnTo>
                  <a:lnTo>
                    <a:pt x="9411" y="13923"/>
                  </a:lnTo>
                  <a:lnTo>
                    <a:pt x="9606" y="14856"/>
                  </a:lnTo>
                  <a:lnTo>
                    <a:pt x="9761" y="15789"/>
                  </a:lnTo>
                  <a:lnTo>
                    <a:pt x="9878" y="16723"/>
                  </a:lnTo>
                  <a:lnTo>
                    <a:pt x="9994" y="17656"/>
                  </a:lnTo>
                  <a:lnTo>
                    <a:pt x="10033" y="18589"/>
                  </a:lnTo>
                  <a:lnTo>
                    <a:pt x="10033" y="19561"/>
                  </a:lnTo>
                  <a:lnTo>
                    <a:pt x="9994" y="20495"/>
                  </a:lnTo>
                  <a:lnTo>
                    <a:pt x="9917" y="21428"/>
                  </a:lnTo>
                  <a:lnTo>
                    <a:pt x="9800" y="22361"/>
                  </a:lnTo>
                  <a:lnTo>
                    <a:pt x="9644" y="23334"/>
                  </a:lnTo>
                  <a:lnTo>
                    <a:pt x="9450" y="24267"/>
                  </a:lnTo>
                  <a:lnTo>
                    <a:pt x="9217" y="25200"/>
                  </a:lnTo>
                  <a:lnTo>
                    <a:pt x="8944" y="26095"/>
                  </a:lnTo>
                  <a:lnTo>
                    <a:pt x="8633" y="27028"/>
                  </a:lnTo>
                  <a:lnTo>
                    <a:pt x="8283" y="27922"/>
                  </a:lnTo>
                  <a:lnTo>
                    <a:pt x="7856" y="28817"/>
                  </a:lnTo>
                  <a:lnTo>
                    <a:pt x="7428" y="29672"/>
                  </a:lnTo>
                  <a:lnTo>
                    <a:pt x="6922" y="30567"/>
                  </a:lnTo>
                  <a:lnTo>
                    <a:pt x="6417" y="31422"/>
                  </a:lnTo>
                  <a:lnTo>
                    <a:pt x="5833" y="32239"/>
                  </a:lnTo>
                  <a:lnTo>
                    <a:pt x="5211" y="33056"/>
                  </a:lnTo>
                  <a:lnTo>
                    <a:pt x="7350" y="32083"/>
                  </a:lnTo>
                  <a:lnTo>
                    <a:pt x="8439" y="31617"/>
                  </a:lnTo>
                  <a:lnTo>
                    <a:pt x="9528" y="31189"/>
                  </a:lnTo>
                  <a:lnTo>
                    <a:pt x="10655" y="30761"/>
                  </a:lnTo>
                  <a:lnTo>
                    <a:pt x="11822" y="30372"/>
                  </a:lnTo>
                  <a:lnTo>
                    <a:pt x="12950" y="29983"/>
                  </a:lnTo>
                  <a:lnTo>
                    <a:pt x="14117" y="29633"/>
                  </a:lnTo>
                  <a:lnTo>
                    <a:pt x="15283" y="29322"/>
                  </a:lnTo>
                  <a:lnTo>
                    <a:pt x="16489" y="29011"/>
                  </a:lnTo>
                  <a:lnTo>
                    <a:pt x="17694" y="28778"/>
                  </a:lnTo>
                  <a:lnTo>
                    <a:pt x="18900" y="28545"/>
                  </a:lnTo>
                  <a:lnTo>
                    <a:pt x="20144" y="28350"/>
                  </a:lnTo>
                  <a:lnTo>
                    <a:pt x="21389" y="28156"/>
                  </a:lnTo>
                  <a:lnTo>
                    <a:pt x="22633" y="28039"/>
                  </a:lnTo>
                  <a:lnTo>
                    <a:pt x="23877" y="27961"/>
                  </a:lnTo>
                  <a:lnTo>
                    <a:pt x="24927" y="27922"/>
                  </a:lnTo>
                  <a:lnTo>
                    <a:pt x="27105" y="27922"/>
                  </a:lnTo>
                  <a:lnTo>
                    <a:pt x="28155" y="28000"/>
                  </a:lnTo>
                  <a:lnTo>
                    <a:pt x="29244" y="28078"/>
                  </a:lnTo>
                  <a:lnTo>
                    <a:pt x="30294" y="28195"/>
                  </a:lnTo>
                  <a:lnTo>
                    <a:pt x="31383" y="28350"/>
                  </a:lnTo>
                  <a:lnTo>
                    <a:pt x="32394" y="28545"/>
                  </a:lnTo>
                  <a:lnTo>
                    <a:pt x="33444" y="28778"/>
                  </a:lnTo>
                  <a:lnTo>
                    <a:pt x="34455" y="29011"/>
                  </a:lnTo>
                  <a:lnTo>
                    <a:pt x="35427" y="29322"/>
                  </a:lnTo>
                  <a:lnTo>
                    <a:pt x="36399" y="29633"/>
                  </a:lnTo>
                  <a:lnTo>
                    <a:pt x="37372" y="29983"/>
                  </a:lnTo>
                  <a:lnTo>
                    <a:pt x="38266" y="30372"/>
                  </a:lnTo>
                  <a:lnTo>
                    <a:pt x="39160" y="30800"/>
                  </a:lnTo>
                  <a:lnTo>
                    <a:pt x="40016" y="31228"/>
                  </a:lnTo>
                  <a:lnTo>
                    <a:pt x="40405" y="30022"/>
                  </a:lnTo>
                  <a:lnTo>
                    <a:pt x="40755" y="28739"/>
                  </a:lnTo>
                  <a:lnTo>
                    <a:pt x="41066" y="27495"/>
                  </a:lnTo>
                  <a:lnTo>
                    <a:pt x="41260" y="26211"/>
                  </a:lnTo>
                  <a:lnTo>
                    <a:pt x="41416" y="24967"/>
                  </a:lnTo>
                  <a:lnTo>
                    <a:pt x="41533" y="23684"/>
                  </a:lnTo>
                  <a:lnTo>
                    <a:pt x="41533" y="22400"/>
                  </a:lnTo>
                  <a:lnTo>
                    <a:pt x="41533" y="21156"/>
                  </a:lnTo>
                  <a:lnTo>
                    <a:pt x="41416" y="19717"/>
                  </a:lnTo>
                  <a:lnTo>
                    <a:pt x="41222" y="18317"/>
                  </a:lnTo>
                  <a:lnTo>
                    <a:pt x="40910" y="16917"/>
                  </a:lnTo>
                  <a:lnTo>
                    <a:pt x="40560" y="15517"/>
                  </a:lnTo>
                  <a:lnTo>
                    <a:pt x="40133" y="14156"/>
                  </a:lnTo>
                  <a:lnTo>
                    <a:pt x="39588" y="12795"/>
                  </a:lnTo>
                  <a:lnTo>
                    <a:pt x="39005" y="11434"/>
                  </a:lnTo>
                  <a:lnTo>
                    <a:pt x="38305" y="10112"/>
                  </a:lnTo>
                  <a:lnTo>
                    <a:pt x="37411" y="8401"/>
                  </a:lnTo>
                  <a:lnTo>
                    <a:pt x="36983" y="7545"/>
                  </a:lnTo>
                  <a:lnTo>
                    <a:pt x="36555" y="6728"/>
                  </a:lnTo>
                  <a:lnTo>
                    <a:pt x="36049" y="5912"/>
                  </a:lnTo>
                  <a:lnTo>
                    <a:pt x="35505" y="5134"/>
                  </a:lnTo>
                  <a:lnTo>
                    <a:pt x="34883" y="4317"/>
                  </a:lnTo>
                  <a:lnTo>
                    <a:pt x="34183" y="3540"/>
                  </a:lnTo>
                  <a:lnTo>
                    <a:pt x="30411" y="3228"/>
                  </a:lnTo>
                  <a:lnTo>
                    <a:pt x="25433" y="2762"/>
                  </a:lnTo>
                  <a:lnTo>
                    <a:pt x="19833" y="2179"/>
                  </a:lnTo>
                  <a:lnTo>
                    <a:pt x="14078" y="1595"/>
                  </a:lnTo>
                  <a:lnTo>
                    <a:pt x="4200" y="4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1056775" y="6576100"/>
              <a:ext cx="129325" cy="19475"/>
            </a:xfrm>
            <a:custGeom>
              <a:avLst/>
              <a:gdLst/>
              <a:ahLst/>
              <a:cxnLst/>
              <a:rect l="l" t="t" r="r" b="b"/>
              <a:pathLst>
                <a:path w="5173" h="779" extrusionOk="0">
                  <a:moveTo>
                    <a:pt x="3073" y="1"/>
                  </a:moveTo>
                  <a:lnTo>
                    <a:pt x="2178" y="40"/>
                  </a:lnTo>
                  <a:lnTo>
                    <a:pt x="1400" y="118"/>
                  </a:lnTo>
                  <a:lnTo>
                    <a:pt x="662" y="234"/>
                  </a:lnTo>
                  <a:lnTo>
                    <a:pt x="0" y="468"/>
                  </a:lnTo>
                  <a:lnTo>
                    <a:pt x="78" y="662"/>
                  </a:lnTo>
                  <a:lnTo>
                    <a:pt x="700" y="468"/>
                  </a:lnTo>
                  <a:lnTo>
                    <a:pt x="1439" y="351"/>
                  </a:lnTo>
                  <a:lnTo>
                    <a:pt x="2217" y="273"/>
                  </a:lnTo>
                  <a:lnTo>
                    <a:pt x="3073" y="234"/>
                  </a:lnTo>
                  <a:lnTo>
                    <a:pt x="3539" y="273"/>
                  </a:lnTo>
                  <a:lnTo>
                    <a:pt x="3967" y="312"/>
                  </a:lnTo>
                  <a:lnTo>
                    <a:pt x="4395" y="390"/>
                  </a:lnTo>
                  <a:lnTo>
                    <a:pt x="4823" y="545"/>
                  </a:lnTo>
                  <a:lnTo>
                    <a:pt x="4900" y="623"/>
                  </a:lnTo>
                  <a:lnTo>
                    <a:pt x="4939" y="662"/>
                  </a:lnTo>
                  <a:lnTo>
                    <a:pt x="5134" y="779"/>
                  </a:lnTo>
                  <a:lnTo>
                    <a:pt x="5173" y="701"/>
                  </a:lnTo>
                  <a:lnTo>
                    <a:pt x="5134" y="584"/>
                  </a:lnTo>
                  <a:lnTo>
                    <a:pt x="5095" y="507"/>
                  </a:lnTo>
                  <a:lnTo>
                    <a:pt x="5056" y="429"/>
                  </a:lnTo>
                  <a:lnTo>
                    <a:pt x="4900" y="351"/>
                  </a:lnTo>
                  <a:lnTo>
                    <a:pt x="4473" y="157"/>
                  </a:lnTo>
                  <a:lnTo>
                    <a:pt x="4006" y="79"/>
                  </a:lnTo>
                  <a:lnTo>
                    <a:pt x="3539" y="40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1114125" y="5971400"/>
              <a:ext cx="15600" cy="7800"/>
            </a:xfrm>
            <a:custGeom>
              <a:avLst/>
              <a:gdLst/>
              <a:ahLst/>
              <a:cxnLst/>
              <a:rect l="l" t="t" r="r" b="b"/>
              <a:pathLst>
                <a:path w="624" h="312" extrusionOk="0">
                  <a:moveTo>
                    <a:pt x="195" y="1"/>
                  </a:moveTo>
                  <a:lnTo>
                    <a:pt x="79" y="40"/>
                  </a:lnTo>
                  <a:lnTo>
                    <a:pt x="1" y="78"/>
                  </a:lnTo>
                  <a:lnTo>
                    <a:pt x="1" y="156"/>
                  </a:lnTo>
                  <a:lnTo>
                    <a:pt x="1" y="234"/>
                  </a:lnTo>
                  <a:lnTo>
                    <a:pt x="79" y="273"/>
                  </a:lnTo>
                  <a:lnTo>
                    <a:pt x="195" y="312"/>
                  </a:lnTo>
                  <a:lnTo>
                    <a:pt x="429" y="312"/>
                  </a:lnTo>
                  <a:lnTo>
                    <a:pt x="506" y="273"/>
                  </a:lnTo>
                  <a:lnTo>
                    <a:pt x="584" y="234"/>
                  </a:lnTo>
                  <a:lnTo>
                    <a:pt x="623" y="156"/>
                  </a:lnTo>
                  <a:lnTo>
                    <a:pt x="584" y="78"/>
                  </a:lnTo>
                  <a:lnTo>
                    <a:pt x="506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573575" y="6613050"/>
              <a:ext cx="1006275" cy="131275"/>
            </a:xfrm>
            <a:custGeom>
              <a:avLst/>
              <a:gdLst/>
              <a:ahLst/>
              <a:cxnLst/>
              <a:rect l="l" t="t" r="r" b="b"/>
              <a:pathLst>
                <a:path w="40251" h="5251" extrusionOk="0">
                  <a:moveTo>
                    <a:pt x="79" y="1"/>
                  </a:moveTo>
                  <a:lnTo>
                    <a:pt x="1" y="740"/>
                  </a:lnTo>
                  <a:lnTo>
                    <a:pt x="40172" y="5251"/>
                  </a:lnTo>
                  <a:lnTo>
                    <a:pt x="40250" y="455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1684825" y="6788050"/>
              <a:ext cx="504600" cy="71975"/>
            </a:xfrm>
            <a:custGeom>
              <a:avLst/>
              <a:gdLst/>
              <a:ahLst/>
              <a:cxnLst/>
              <a:rect l="l" t="t" r="r" b="b"/>
              <a:pathLst>
                <a:path w="20184" h="2879" extrusionOk="0">
                  <a:moveTo>
                    <a:pt x="78" y="1"/>
                  </a:moveTo>
                  <a:lnTo>
                    <a:pt x="0" y="701"/>
                  </a:lnTo>
                  <a:lnTo>
                    <a:pt x="20105" y="2878"/>
                  </a:lnTo>
                  <a:lnTo>
                    <a:pt x="20183" y="2178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912875" y="6071550"/>
              <a:ext cx="430725" cy="116675"/>
            </a:xfrm>
            <a:custGeom>
              <a:avLst/>
              <a:gdLst/>
              <a:ahLst/>
              <a:cxnLst/>
              <a:rect l="l" t="t" r="r" b="b"/>
              <a:pathLst>
                <a:path w="17229" h="4667" extrusionOk="0">
                  <a:moveTo>
                    <a:pt x="157" y="0"/>
                  </a:moveTo>
                  <a:lnTo>
                    <a:pt x="1" y="700"/>
                  </a:lnTo>
                  <a:lnTo>
                    <a:pt x="17073" y="4667"/>
                  </a:lnTo>
                  <a:lnTo>
                    <a:pt x="17228" y="3967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784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0" y="7293600"/>
              <a:ext cx="283900" cy="102100"/>
            </a:xfrm>
            <a:custGeom>
              <a:avLst/>
              <a:gdLst/>
              <a:ahLst/>
              <a:cxnLst/>
              <a:rect l="l" t="t" r="r" b="b"/>
              <a:pathLst>
                <a:path w="11356" h="4084" extrusionOk="0">
                  <a:moveTo>
                    <a:pt x="78" y="0"/>
                  </a:moveTo>
                  <a:lnTo>
                    <a:pt x="0" y="467"/>
                  </a:lnTo>
                  <a:lnTo>
                    <a:pt x="5444" y="2295"/>
                  </a:lnTo>
                  <a:lnTo>
                    <a:pt x="9216" y="3500"/>
                  </a:lnTo>
                  <a:lnTo>
                    <a:pt x="11044" y="4084"/>
                  </a:lnTo>
                  <a:lnTo>
                    <a:pt x="11355" y="299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AD7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1121900" y="5839175"/>
              <a:ext cx="223650" cy="113775"/>
            </a:xfrm>
            <a:custGeom>
              <a:avLst/>
              <a:gdLst/>
              <a:ahLst/>
              <a:cxnLst/>
              <a:rect l="l" t="t" r="r" b="b"/>
              <a:pathLst>
                <a:path w="8946" h="4551" extrusionOk="0">
                  <a:moveTo>
                    <a:pt x="1" y="1"/>
                  </a:moveTo>
                  <a:lnTo>
                    <a:pt x="195" y="156"/>
                  </a:lnTo>
                  <a:lnTo>
                    <a:pt x="351" y="351"/>
                  </a:lnTo>
                  <a:lnTo>
                    <a:pt x="468" y="506"/>
                  </a:lnTo>
                  <a:lnTo>
                    <a:pt x="584" y="740"/>
                  </a:lnTo>
                  <a:lnTo>
                    <a:pt x="779" y="1168"/>
                  </a:lnTo>
                  <a:lnTo>
                    <a:pt x="856" y="1634"/>
                  </a:lnTo>
                  <a:lnTo>
                    <a:pt x="895" y="2023"/>
                  </a:lnTo>
                  <a:lnTo>
                    <a:pt x="856" y="2412"/>
                  </a:lnTo>
                  <a:lnTo>
                    <a:pt x="779" y="2840"/>
                  </a:lnTo>
                  <a:lnTo>
                    <a:pt x="662" y="3229"/>
                  </a:lnTo>
                  <a:lnTo>
                    <a:pt x="545" y="3579"/>
                  </a:lnTo>
                  <a:lnTo>
                    <a:pt x="429" y="3890"/>
                  </a:lnTo>
                  <a:lnTo>
                    <a:pt x="273" y="4201"/>
                  </a:lnTo>
                  <a:lnTo>
                    <a:pt x="156" y="4317"/>
                  </a:lnTo>
                  <a:lnTo>
                    <a:pt x="1" y="4434"/>
                  </a:lnTo>
                  <a:lnTo>
                    <a:pt x="1129" y="4551"/>
                  </a:lnTo>
                  <a:lnTo>
                    <a:pt x="2256" y="4551"/>
                  </a:lnTo>
                  <a:lnTo>
                    <a:pt x="3384" y="4473"/>
                  </a:lnTo>
                  <a:lnTo>
                    <a:pt x="4512" y="4356"/>
                  </a:lnTo>
                  <a:lnTo>
                    <a:pt x="5056" y="4240"/>
                  </a:lnTo>
                  <a:lnTo>
                    <a:pt x="5601" y="4084"/>
                  </a:lnTo>
                  <a:lnTo>
                    <a:pt x="6106" y="3890"/>
                  </a:lnTo>
                  <a:lnTo>
                    <a:pt x="6340" y="3773"/>
                  </a:lnTo>
                  <a:lnTo>
                    <a:pt x="6573" y="3617"/>
                  </a:lnTo>
                  <a:lnTo>
                    <a:pt x="6962" y="3267"/>
                  </a:lnTo>
                  <a:lnTo>
                    <a:pt x="7351" y="2917"/>
                  </a:lnTo>
                  <a:lnTo>
                    <a:pt x="8129" y="2179"/>
                  </a:lnTo>
                  <a:lnTo>
                    <a:pt x="8945" y="1518"/>
                  </a:lnTo>
                  <a:lnTo>
                    <a:pt x="8090" y="1479"/>
                  </a:lnTo>
                  <a:lnTo>
                    <a:pt x="7273" y="1479"/>
                  </a:lnTo>
                  <a:lnTo>
                    <a:pt x="6845" y="1440"/>
                  </a:lnTo>
                  <a:lnTo>
                    <a:pt x="6417" y="1401"/>
                  </a:lnTo>
                  <a:lnTo>
                    <a:pt x="6029" y="1362"/>
                  </a:lnTo>
                  <a:lnTo>
                    <a:pt x="5640" y="1245"/>
                  </a:lnTo>
                  <a:lnTo>
                    <a:pt x="5251" y="1090"/>
                  </a:lnTo>
                  <a:lnTo>
                    <a:pt x="4862" y="934"/>
                  </a:lnTo>
                  <a:lnTo>
                    <a:pt x="4162" y="545"/>
                  </a:lnTo>
                  <a:lnTo>
                    <a:pt x="3890" y="468"/>
                  </a:lnTo>
                  <a:lnTo>
                    <a:pt x="3501" y="351"/>
                  </a:lnTo>
                  <a:lnTo>
                    <a:pt x="3112" y="234"/>
                  </a:lnTo>
                  <a:lnTo>
                    <a:pt x="2295" y="79"/>
                  </a:lnTo>
                  <a:lnTo>
                    <a:pt x="1712" y="40"/>
                  </a:lnTo>
                  <a:lnTo>
                    <a:pt x="1129" y="1"/>
                  </a:lnTo>
                  <a:lnTo>
                    <a:pt x="545" y="1"/>
                  </a:lnTo>
                  <a:lnTo>
                    <a:pt x="273" y="40"/>
                  </a:lnTo>
                  <a:lnTo>
                    <a:pt x="118" y="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1114125" y="5947100"/>
              <a:ext cx="15600" cy="7800"/>
            </a:xfrm>
            <a:custGeom>
              <a:avLst/>
              <a:gdLst/>
              <a:ahLst/>
              <a:cxnLst/>
              <a:rect l="l" t="t" r="r" b="b"/>
              <a:pathLst>
                <a:path w="624" h="312" extrusionOk="0">
                  <a:moveTo>
                    <a:pt x="195" y="0"/>
                  </a:moveTo>
                  <a:lnTo>
                    <a:pt x="79" y="39"/>
                  </a:lnTo>
                  <a:lnTo>
                    <a:pt x="1" y="78"/>
                  </a:lnTo>
                  <a:lnTo>
                    <a:pt x="1" y="156"/>
                  </a:lnTo>
                  <a:lnTo>
                    <a:pt x="1" y="195"/>
                  </a:lnTo>
                  <a:lnTo>
                    <a:pt x="79" y="273"/>
                  </a:lnTo>
                  <a:lnTo>
                    <a:pt x="195" y="312"/>
                  </a:lnTo>
                  <a:lnTo>
                    <a:pt x="429" y="312"/>
                  </a:lnTo>
                  <a:lnTo>
                    <a:pt x="506" y="273"/>
                  </a:lnTo>
                  <a:lnTo>
                    <a:pt x="584" y="195"/>
                  </a:lnTo>
                  <a:lnTo>
                    <a:pt x="623" y="156"/>
                  </a:lnTo>
                  <a:lnTo>
                    <a:pt x="584" y="78"/>
                  </a:lnTo>
                  <a:lnTo>
                    <a:pt x="506" y="3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386925" y="6524575"/>
              <a:ext cx="31125" cy="8775"/>
            </a:xfrm>
            <a:custGeom>
              <a:avLst/>
              <a:gdLst/>
              <a:ahLst/>
              <a:cxnLst/>
              <a:rect l="l" t="t" r="r" b="b"/>
              <a:pathLst>
                <a:path w="1245" h="351" extrusionOk="0">
                  <a:moveTo>
                    <a:pt x="623" y="1"/>
                  </a:moveTo>
                  <a:lnTo>
                    <a:pt x="389" y="40"/>
                  </a:lnTo>
                  <a:lnTo>
                    <a:pt x="156" y="79"/>
                  </a:lnTo>
                  <a:lnTo>
                    <a:pt x="39" y="118"/>
                  </a:lnTo>
                  <a:lnTo>
                    <a:pt x="0" y="195"/>
                  </a:lnTo>
                  <a:lnTo>
                    <a:pt x="39" y="273"/>
                  </a:lnTo>
                  <a:lnTo>
                    <a:pt x="156" y="312"/>
                  </a:lnTo>
                  <a:lnTo>
                    <a:pt x="389" y="351"/>
                  </a:lnTo>
                  <a:lnTo>
                    <a:pt x="856" y="351"/>
                  </a:lnTo>
                  <a:lnTo>
                    <a:pt x="1050" y="312"/>
                  </a:lnTo>
                  <a:lnTo>
                    <a:pt x="1206" y="273"/>
                  </a:lnTo>
                  <a:lnTo>
                    <a:pt x="1245" y="195"/>
                  </a:lnTo>
                  <a:lnTo>
                    <a:pt x="1206" y="118"/>
                  </a:lnTo>
                  <a:lnTo>
                    <a:pt x="1050" y="79"/>
                  </a:lnTo>
                  <a:lnTo>
                    <a:pt x="856" y="40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394700" y="6412775"/>
              <a:ext cx="16550" cy="5875"/>
            </a:xfrm>
            <a:custGeom>
              <a:avLst/>
              <a:gdLst/>
              <a:ahLst/>
              <a:cxnLst/>
              <a:rect l="l" t="t" r="r" b="b"/>
              <a:pathLst>
                <a:path w="662" h="235" extrusionOk="0">
                  <a:moveTo>
                    <a:pt x="312" y="1"/>
                  </a:moveTo>
                  <a:lnTo>
                    <a:pt x="78" y="40"/>
                  </a:lnTo>
                  <a:lnTo>
                    <a:pt x="1" y="79"/>
                  </a:lnTo>
                  <a:lnTo>
                    <a:pt x="1" y="117"/>
                  </a:lnTo>
                  <a:lnTo>
                    <a:pt x="1" y="195"/>
                  </a:lnTo>
                  <a:lnTo>
                    <a:pt x="78" y="234"/>
                  </a:lnTo>
                  <a:lnTo>
                    <a:pt x="545" y="234"/>
                  </a:lnTo>
                  <a:lnTo>
                    <a:pt x="623" y="195"/>
                  </a:lnTo>
                  <a:lnTo>
                    <a:pt x="662" y="117"/>
                  </a:lnTo>
                  <a:lnTo>
                    <a:pt x="623" y="79"/>
                  </a:lnTo>
                  <a:lnTo>
                    <a:pt x="545" y="40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80825" y="7317900"/>
              <a:ext cx="1899700" cy="650425"/>
            </a:xfrm>
            <a:custGeom>
              <a:avLst/>
              <a:gdLst/>
              <a:ahLst/>
              <a:cxnLst/>
              <a:rect l="l" t="t" r="r" b="b"/>
              <a:pathLst>
                <a:path w="75988" h="26017" extrusionOk="0">
                  <a:moveTo>
                    <a:pt x="0" y="0"/>
                  </a:moveTo>
                  <a:lnTo>
                    <a:pt x="661" y="5795"/>
                  </a:lnTo>
                  <a:lnTo>
                    <a:pt x="2411" y="5950"/>
                  </a:lnTo>
                  <a:lnTo>
                    <a:pt x="2645" y="8478"/>
                  </a:lnTo>
                  <a:lnTo>
                    <a:pt x="2917" y="8556"/>
                  </a:lnTo>
                  <a:lnTo>
                    <a:pt x="3150" y="8673"/>
                  </a:lnTo>
                  <a:lnTo>
                    <a:pt x="3383" y="8789"/>
                  </a:lnTo>
                  <a:lnTo>
                    <a:pt x="3617" y="8945"/>
                  </a:lnTo>
                  <a:lnTo>
                    <a:pt x="4006" y="9295"/>
                  </a:lnTo>
                  <a:lnTo>
                    <a:pt x="4356" y="9722"/>
                  </a:lnTo>
                  <a:lnTo>
                    <a:pt x="4667" y="10189"/>
                  </a:lnTo>
                  <a:lnTo>
                    <a:pt x="4939" y="10695"/>
                  </a:lnTo>
                  <a:lnTo>
                    <a:pt x="5133" y="11200"/>
                  </a:lnTo>
                  <a:lnTo>
                    <a:pt x="5289" y="11745"/>
                  </a:lnTo>
                  <a:lnTo>
                    <a:pt x="5406" y="12289"/>
                  </a:lnTo>
                  <a:lnTo>
                    <a:pt x="5522" y="12834"/>
                  </a:lnTo>
                  <a:lnTo>
                    <a:pt x="5678" y="13922"/>
                  </a:lnTo>
                  <a:lnTo>
                    <a:pt x="5833" y="15011"/>
                  </a:lnTo>
                  <a:lnTo>
                    <a:pt x="5911" y="15556"/>
                  </a:lnTo>
                  <a:lnTo>
                    <a:pt x="6067" y="16061"/>
                  </a:lnTo>
                  <a:lnTo>
                    <a:pt x="6222" y="16606"/>
                  </a:lnTo>
                  <a:lnTo>
                    <a:pt x="6417" y="17111"/>
                  </a:lnTo>
                  <a:lnTo>
                    <a:pt x="6650" y="17617"/>
                  </a:lnTo>
                  <a:lnTo>
                    <a:pt x="6922" y="18083"/>
                  </a:lnTo>
                  <a:lnTo>
                    <a:pt x="7194" y="18550"/>
                  </a:lnTo>
                  <a:lnTo>
                    <a:pt x="7506" y="18978"/>
                  </a:lnTo>
                  <a:lnTo>
                    <a:pt x="7856" y="19406"/>
                  </a:lnTo>
                  <a:lnTo>
                    <a:pt x="8206" y="19833"/>
                  </a:lnTo>
                  <a:lnTo>
                    <a:pt x="8594" y="20222"/>
                  </a:lnTo>
                  <a:lnTo>
                    <a:pt x="9022" y="20572"/>
                  </a:lnTo>
                  <a:lnTo>
                    <a:pt x="9450" y="20922"/>
                  </a:lnTo>
                  <a:lnTo>
                    <a:pt x="9878" y="21272"/>
                  </a:lnTo>
                  <a:lnTo>
                    <a:pt x="10344" y="21583"/>
                  </a:lnTo>
                  <a:lnTo>
                    <a:pt x="10811" y="21894"/>
                  </a:lnTo>
                  <a:lnTo>
                    <a:pt x="11783" y="22400"/>
                  </a:lnTo>
                  <a:lnTo>
                    <a:pt x="12794" y="22867"/>
                  </a:lnTo>
                  <a:lnTo>
                    <a:pt x="13805" y="23256"/>
                  </a:lnTo>
                  <a:lnTo>
                    <a:pt x="14855" y="23567"/>
                  </a:lnTo>
                  <a:lnTo>
                    <a:pt x="15905" y="23839"/>
                  </a:lnTo>
                  <a:lnTo>
                    <a:pt x="16994" y="24072"/>
                  </a:lnTo>
                  <a:lnTo>
                    <a:pt x="18083" y="24267"/>
                  </a:lnTo>
                  <a:lnTo>
                    <a:pt x="20261" y="24578"/>
                  </a:lnTo>
                  <a:lnTo>
                    <a:pt x="21078" y="24694"/>
                  </a:lnTo>
                  <a:lnTo>
                    <a:pt x="21816" y="24811"/>
                  </a:lnTo>
                  <a:lnTo>
                    <a:pt x="23255" y="25122"/>
                  </a:lnTo>
                  <a:lnTo>
                    <a:pt x="23955" y="25239"/>
                  </a:lnTo>
                  <a:lnTo>
                    <a:pt x="24694" y="25355"/>
                  </a:lnTo>
                  <a:lnTo>
                    <a:pt x="25433" y="25433"/>
                  </a:lnTo>
                  <a:lnTo>
                    <a:pt x="26250" y="25472"/>
                  </a:lnTo>
                  <a:lnTo>
                    <a:pt x="41727" y="25861"/>
                  </a:lnTo>
                  <a:lnTo>
                    <a:pt x="45888" y="25939"/>
                  </a:lnTo>
                  <a:lnTo>
                    <a:pt x="50088" y="26017"/>
                  </a:lnTo>
                  <a:lnTo>
                    <a:pt x="52188" y="26017"/>
                  </a:lnTo>
                  <a:lnTo>
                    <a:pt x="54249" y="25978"/>
                  </a:lnTo>
                  <a:lnTo>
                    <a:pt x="56349" y="25939"/>
                  </a:lnTo>
                  <a:lnTo>
                    <a:pt x="58449" y="25861"/>
                  </a:lnTo>
                  <a:lnTo>
                    <a:pt x="59110" y="25822"/>
                  </a:lnTo>
                  <a:lnTo>
                    <a:pt x="59771" y="25744"/>
                  </a:lnTo>
                  <a:lnTo>
                    <a:pt x="60393" y="25667"/>
                  </a:lnTo>
                  <a:lnTo>
                    <a:pt x="61016" y="25550"/>
                  </a:lnTo>
                  <a:lnTo>
                    <a:pt x="61599" y="25394"/>
                  </a:lnTo>
                  <a:lnTo>
                    <a:pt x="62221" y="25200"/>
                  </a:lnTo>
                  <a:lnTo>
                    <a:pt x="63505" y="24811"/>
                  </a:lnTo>
                  <a:lnTo>
                    <a:pt x="64205" y="24500"/>
                  </a:lnTo>
                  <a:lnTo>
                    <a:pt x="64904" y="24189"/>
                  </a:lnTo>
                  <a:lnTo>
                    <a:pt x="65527" y="23800"/>
                  </a:lnTo>
                  <a:lnTo>
                    <a:pt x="66110" y="23411"/>
                  </a:lnTo>
                  <a:lnTo>
                    <a:pt x="66654" y="22944"/>
                  </a:lnTo>
                  <a:lnTo>
                    <a:pt x="67199" y="22478"/>
                  </a:lnTo>
                  <a:lnTo>
                    <a:pt x="67666" y="21972"/>
                  </a:lnTo>
                  <a:lnTo>
                    <a:pt x="68132" y="21467"/>
                  </a:lnTo>
                  <a:lnTo>
                    <a:pt x="68560" y="20922"/>
                  </a:lnTo>
                  <a:lnTo>
                    <a:pt x="68988" y="20339"/>
                  </a:lnTo>
                  <a:lnTo>
                    <a:pt x="69804" y="19172"/>
                  </a:lnTo>
                  <a:lnTo>
                    <a:pt x="71321" y="16683"/>
                  </a:lnTo>
                  <a:lnTo>
                    <a:pt x="72215" y="15167"/>
                  </a:lnTo>
                  <a:lnTo>
                    <a:pt x="73032" y="13650"/>
                  </a:lnTo>
                  <a:lnTo>
                    <a:pt x="73421" y="12872"/>
                  </a:lnTo>
                  <a:lnTo>
                    <a:pt x="73771" y="12095"/>
                  </a:lnTo>
                  <a:lnTo>
                    <a:pt x="74121" y="11317"/>
                  </a:lnTo>
                  <a:lnTo>
                    <a:pt x="74432" y="10500"/>
                  </a:lnTo>
                  <a:lnTo>
                    <a:pt x="74704" y="9684"/>
                  </a:lnTo>
                  <a:lnTo>
                    <a:pt x="74977" y="8867"/>
                  </a:lnTo>
                  <a:lnTo>
                    <a:pt x="75210" y="8050"/>
                  </a:lnTo>
                  <a:lnTo>
                    <a:pt x="75404" y="7234"/>
                  </a:lnTo>
                  <a:lnTo>
                    <a:pt x="75599" y="6378"/>
                  </a:lnTo>
                  <a:lnTo>
                    <a:pt x="75754" y="5523"/>
                  </a:lnTo>
                  <a:lnTo>
                    <a:pt x="75871" y="4667"/>
                  </a:lnTo>
                  <a:lnTo>
                    <a:pt x="75988" y="3773"/>
                  </a:lnTo>
                  <a:lnTo>
                    <a:pt x="74704" y="3850"/>
                  </a:lnTo>
                  <a:lnTo>
                    <a:pt x="74627" y="4045"/>
                  </a:lnTo>
                  <a:lnTo>
                    <a:pt x="74432" y="4434"/>
                  </a:lnTo>
                  <a:lnTo>
                    <a:pt x="74277" y="4667"/>
                  </a:lnTo>
                  <a:lnTo>
                    <a:pt x="74082" y="4900"/>
                  </a:lnTo>
                  <a:lnTo>
                    <a:pt x="73849" y="5056"/>
                  </a:lnTo>
                  <a:lnTo>
                    <a:pt x="73615" y="5173"/>
                  </a:lnTo>
                  <a:lnTo>
                    <a:pt x="70427" y="5950"/>
                  </a:lnTo>
                  <a:lnTo>
                    <a:pt x="67666" y="6650"/>
                  </a:lnTo>
                  <a:lnTo>
                    <a:pt x="64904" y="7350"/>
                  </a:lnTo>
                  <a:lnTo>
                    <a:pt x="61677" y="8089"/>
                  </a:lnTo>
                  <a:lnTo>
                    <a:pt x="58099" y="8867"/>
                  </a:lnTo>
                  <a:lnTo>
                    <a:pt x="56116" y="9256"/>
                  </a:lnTo>
                  <a:lnTo>
                    <a:pt x="55416" y="9411"/>
                  </a:lnTo>
                  <a:lnTo>
                    <a:pt x="55105" y="9450"/>
                  </a:lnTo>
                  <a:lnTo>
                    <a:pt x="54521" y="10111"/>
                  </a:lnTo>
                  <a:lnTo>
                    <a:pt x="53938" y="10734"/>
                  </a:lnTo>
                  <a:lnTo>
                    <a:pt x="53355" y="11317"/>
                  </a:lnTo>
                  <a:lnTo>
                    <a:pt x="52810" y="11861"/>
                  </a:lnTo>
                  <a:lnTo>
                    <a:pt x="52266" y="12367"/>
                  </a:lnTo>
                  <a:lnTo>
                    <a:pt x="51721" y="12834"/>
                  </a:lnTo>
                  <a:lnTo>
                    <a:pt x="51177" y="13222"/>
                  </a:lnTo>
                  <a:lnTo>
                    <a:pt x="50633" y="13611"/>
                  </a:lnTo>
                  <a:lnTo>
                    <a:pt x="50127" y="13922"/>
                  </a:lnTo>
                  <a:lnTo>
                    <a:pt x="49583" y="14233"/>
                  </a:lnTo>
                  <a:lnTo>
                    <a:pt x="49077" y="14506"/>
                  </a:lnTo>
                  <a:lnTo>
                    <a:pt x="48571" y="14739"/>
                  </a:lnTo>
                  <a:lnTo>
                    <a:pt x="48066" y="14933"/>
                  </a:lnTo>
                  <a:lnTo>
                    <a:pt x="47560" y="15128"/>
                  </a:lnTo>
                  <a:lnTo>
                    <a:pt x="46588" y="15400"/>
                  </a:lnTo>
                  <a:lnTo>
                    <a:pt x="45655" y="15595"/>
                  </a:lnTo>
                  <a:lnTo>
                    <a:pt x="44722" y="15711"/>
                  </a:lnTo>
                  <a:lnTo>
                    <a:pt x="43827" y="15750"/>
                  </a:lnTo>
                  <a:lnTo>
                    <a:pt x="42933" y="15750"/>
                  </a:lnTo>
                  <a:lnTo>
                    <a:pt x="42077" y="15711"/>
                  </a:lnTo>
                  <a:lnTo>
                    <a:pt x="41222" y="15672"/>
                  </a:lnTo>
                  <a:lnTo>
                    <a:pt x="39588" y="15595"/>
                  </a:lnTo>
                  <a:lnTo>
                    <a:pt x="38577" y="15517"/>
                  </a:lnTo>
                  <a:lnTo>
                    <a:pt x="37605" y="15400"/>
                  </a:lnTo>
                  <a:lnTo>
                    <a:pt x="36633" y="15245"/>
                  </a:lnTo>
                  <a:lnTo>
                    <a:pt x="36127" y="15089"/>
                  </a:lnTo>
                  <a:lnTo>
                    <a:pt x="35661" y="14972"/>
                  </a:lnTo>
                  <a:lnTo>
                    <a:pt x="35077" y="14739"/>
                  </a:lnTo>
                  <a:lnTo>
                    <a:pt x="34572" y="14467"/>
                  </a:lnTo>
                  <a:lnTo>
                    <a:pt x="34066" y="14195"/>
                  </a:lnTo>
                  <a:lnTo>
                    <a:pt x="33600" y="13845"/>
                  </a:lnTo>
                  <a:lnTo>
                    <a:pt x="33133" y="13495"/>
                  </a:lnTo>
                  <a:lnTo>
                    <a:pt x="32744" y="13067"/>
                  </a:lnTo>
                  <a:lnTo>
                    <a:pt x="32355" y="12678"/>
                  </a:lnTo>
                  <a:lnTo>
                    <a:pt x="32005" y="12211"/>
                  </a:lnTo>
                  <a:lnTo>
                    <a:pt x="31694" y="11745"/>
                  </a:lnTo>
                  <a:lnTo>
                    <a:pt x="31422" y="11239"/>
                  </a:lnTo>
                  <a:lnTo>
                    <a:pt x="31188" y="10695"/>
                  </a:lnTo>
                  <a:lnTo>
                    <a:pt x="30994" y="10150"/>
                  </a:lnTo>
                  <a:lnTo>
                    <a:pt x="30800" y="9606"/>
                  </a:lnTo>
                  <a:lnTo>
                    <a:pt x="30683" y="9023"/>
                  </a:lnTo>
                  <a:lnTo>
                    <a:pt x="30605" y="8439"/>
                  </a:lnTo>
                  <a:lnTo>
                    <a:pt x="30527" y="7817"/>
                  </a:lnTo>
                  <a:lnTo>
                    <a:pt x="23800" y="7545"/>
                  </a:lnTo>
                  <a:lnTo>
                    <a:pt x="23139" y="7506"/>
                  </a:lnTo>
                  <a:lnTo>
                    <a:pt x="22439" y="7467"/>
                  </a:lnTo>
                  <a:lnTo>
                    <a:pt x="21778" y="7350"/>
                  </a:lnTo>
                  <a:lnTo>
                    <a:pt x="21116" y="7234"/>
                  </a:lnTo>
                  <a:lnTo>
                    <a:pt x="20455" y="7117"/>
                  </a:lnTo>
                  <a:lnTo>
                    <a:pt x="19794" y="6923"/>
                  </a:lnTo>
                  <a:lnTo>
                    <a:pt x="19172" y="6728"/>
                  </a:lnTo>
                  <a:lnTo>
                    <a:pt x="18550" y="6495"/>
                  </a:lnTo>
                  <a:lnTo>
                    <a:pt x="17928" y="6223"/>
                  </a:lnTo>
                  <a:lnTo>
                    <a:pt x="17344" y="5873"/>
                  </a:lnTo>
                  <a:lnTo>
                    <a:pt x="16800" y="5445"/>
                  </a:lnTo>
                  <a:lnTo>
                    <a:pt x="16294" y="5017"/>
                  </a:lnTo>
                  <a:lnTo>
                    <a:pt x="15867" y="4512"/>
                  </a:lnTo>
                  <a:lnTo>
                    <a:pt x="15711" y="4200"/>
                  </a:lnTo>
                  <a:lnTo>
                    <a:pt x="15517" y="3928"/>
                  </a:lnTo>
                  <a:lnTo>
                    <a:pt x="15400" y="3656"/>
                  </a:lnTo>
                  <a:lnTo>
                    <a:pt x="15283" y="3345"/>
                  </a:lnTo>
                  <a:lnTo>
                    <a:pt x="15167" y="3034"/>
                  </a:lnTo>
                  <a:lnTo>
                    <a:pt x="15089" y="2684"/>
                  </a:lnTo>
                  <a:lnTo>
                    <a:pt x="13728" y="2606"/>
                  </a:lnTo>
                  <a:lnTo>
                    <a:pt x="12328" y="2489"/>
                  </a:lnTo>
                  <a:lnTo>
                    <a:pt x="10967" y="2334"/>
                  </a:lnTo>
                  <a:lnTo>
                    <a:pt x="9567" y="2100"/>
                  </a:lnTo>
                  <a:lnTo>
                    <a:pt x="8206" y="1828"/>
                  </a:lnTo>
                  <a:lnTo>
                    <a:pt x="6883" y="1556"/>
                  </a:lnTo>
                  <a:lnTo>
                    <a:pt x="5522" y="1206"/>
                  </a:lnTo>
                  <a:lnTo>
                    <a:pt x="4200" y="778"/>
                  </a:lnTo>
                  <a:lnTo>
                    <a:pt x="3150" y="467"/>
                  </a:lnTo>
                  <a:lnTo>
                    <a:pt x="2100" y="195"/>
                  </a:lnTo>
                  <a:lnTo>
                    <a:pt x="1595" y="7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72075" y="7350950"/>
              <a:ext cx="1908450" cy="651400"/>
            </a:xfrm>
            <a:custGeom>
              <a:avLst/>
              <a:gdLst/>
              <a:ahLst/>
              <a:cxnLst/>
              <a:rect l="l" t="t" r="r" b="b"/>
              <a:pathLst>
                <a:path w="76338" h="26056" extrusionOk="0">
                  <a:moveTo>
                    <a:pt x="506" y="1"/>
                  </a:moveTo>
                  <a:lnTo>
                    <a:pt x="0" y="40"/>
                  </a:lnTo>
                  <a:lnTo>
                    <a:pt x="311" y="2684"/>
                  </a:lnTo>
                  <a:lnTo>
                    <a:pt x="661" y="5367"/>
                  </a:lnTo>
                  <a:lnTo>
                    <a:pt x="1128" y="5406"/>
                  </a:lnTo>
                  <a:lnTo>
                    <a:pt x="1634" y="5523"/>
                  </a:lnTo>
                  <a:lnTo>
                    <a:pt x="2061" y="5601"/>
                  </a:lnTo>
                  <a:lnTo>
                    <a:pt x="2411" y="5756"/>
                  </a:lnTo>
                  <a:lnTo>
                    <a:pt x="2645" y="8478"/>
                  </a:lnTo>
                  <a:lnTo>
                    <a:pt x="2917" y="8595"/>
                  </a:lnTo>
                  <a:lnTo>
                    <a:pt x="3150" y="8712"/>
                  </a:lnTo>
                  <a:lnTo>
                    <a:pt x="3383" y="8828"/>
                  </a:lnTo>
                  <a:lnTo>
                    <a:pt x="3617" y="8984"/>
                  </a:lnTo>
                  <a:lnTo>
                    <a:pt x="4006" y="9334"/>
                  </a:lnTo>
                  <a:lnTo>
                    <a:pt x="4356" y="9762"/>
                  </a:lnTo>
                  <a:lnTo>
                    <a:pt x="4667" y="10228"/>
                  </a:lnTo>
                  <a:lnTo>
                    <a:pt x="4939" y="10695"/>
                  </a:lnTo>
                  <a:lnTo>
                    <a:pt x="5133" y="11239"/>
                  </a:lnTo>
                  <a:lnTo>
                    <a:pt x="5289" y="11784"/>
                  </a:lnTo>
                  <a:lnTo>
                    <a:pt x="5406" y="12289"/>
                  </a:lnTo>
                  <a:lnTo>
                    <a:pt x="5522" y="12834"/>
                  </a:lnTo>
                  <a:lnTo>
                    <a:pt x="5639" y="13923"/>
                  </a:lnTo>
                  <a:lnTo>
                    <a:pt x="5795" y="15011"/>
                  </a:lnTo>
                  <a:lnTo>
                    <a:pt x="5911" y="15556"/>
                  </a:lnTo>
                  <a:lnTo>
                    <a:pt x="6028" y="16100"/>
                  </a:lnTo>
                  <a:lnTo>
                    <a:pt x="6222" y="16645"/>
                  </a:lnTo>
                  <a:lnTo>
                    <a:pt x="6417" y="17150"/>
                  </a:lnTo>
                  <a:lnTo>
                    <a:pt x="6650" y="17617"/>
                  </a:lnTo>
                  <a:lnTo>
                    <a:pt x="6883" y="18122"/>
                  </a:lnTo>
                  <a:lnTo>
                    <a:pt x="7195" y="18550"/>
                  </a:lnTo>
                  <a:lnTo>
                    <a:pt x="7506" y="19017"/>
                  </a:lnTo>
                  <a:lnTo>
                    <a:pt x="7856" y="19445"/>
                  </a:lnTo>
                  <a:lnTo>
                    <a:pt x="8206" y="19834"/>
                  </a:lnTo>
                  <a:lnTo>
                    <a:pt x="8594" y="20222"/>
                  </a:lnTo>
                  <a:lnTo>
                    <a:pt x="9022" y="20611"/>
                  </a:lnTo>
                  <a:lnTo>
                    <a:pt x="9411" y="20961"/>
                  </a:lnTo>
                  <a:lnTo>
                    <a:pt x="9878" y="21311"/>
                  </a:lnTo>
                  <a:lnTo>
                    <a:pt x="10344" y="21622"/>
                  </a:lnTo>
                  <a:lnTo>
                    <a:pt x="10811" y="21934"/>
                  </a:lnTo>
                  <a:lnTo>
                    <a:pt x="11783" y="22439"/>
                  </a:lnTo>
                  <a:lnTo>
                    <a:pt x="12756" y="22906"/>
                  </a:lnTo>
                  <a:lnTo>
                    <a:pt x="13805" y="23295"/>
                  </a:lnTo>
                  <a:lnTo>
                    <a:pt x="14855" y="23606"/>
                  </a:lnTo>
                  <a:lnTo>
                    <a:pt x="15905" y="23878"/>
                  </a:lnTo>
                  <a:lnTo>
                    <a:pt x="16994" y="24111"/>
                  </a:lnTo>
                  <a:lnTo>
                    <a:pt x="18083" y="24306"/>
                  </a:lnTo>
                  <a:lnTo>
                    <a:pt x="20261" y="24617"/>
                  </a:lnTo>
                  <a:lnTo>
                    <a:pt x="21078" y="24733"/>
                  </a:lnTo>
                  <a:lnTo>
                    <a:pt x="21816" y="24850"/>
                  </a:lnTo>
                  <a:lnTo>
                    <a:pt x="23255" y="25161"/>
                  </a:lnTo>
                  <a:lnTo>
                    <a:pt x="23955" y="25278"/>
                  </a:lnTo>
                  <a:lnTo>
                    <a:pt x="24655" y="25395"/>
                  </a:lnTo>
                  <a:lnTo>
                    <a:pt x="25433" y="25472"/>
                  </a:lnTo>
                  <a:lnTo>
                    <a:pt x="26250" y="25511"/>
                  </a:lnTo>
                  <a:lnTo>
                    <a:pt x="41688" y="25900"/>
                  </a:lnTo>
                  <a:lnTo>
                    <a:pt x="45888" y="25978"/>
                  </a:lnTo>
                  <a:lnTo>
                    <a:pt x="50049" y="26017"/>
                  </a:lnTo>
                  <a:lnTo>
                    <a:pt x="52149" y="26056"/>
                  </a:lnTo>
                  <a:lnTo>
                    <a:pt x="54249" y="26017"/>
                  </a:lnTo>
                  <a:lnTo>
                    <a:pt x="56349" y="25978"/>
                  </a:lnTo>
                  <a:lnTo>
                    <a:pt x="58449" y="25900"/>
                  </a:lnTo>
                  <a:lnTo>
                    <a:pt x="59110" y="25861"/>
                  </a:lnTo>
                  <a:lnTo>
                    <a:pt x="59771" y="25783"/>
                  </a:lnTo>
                  <a:lnTo>
                    <a:pt x="60393" y="25706"/>
                  </a:lnTo>
                  <a:lnTo>
                    <a:pt x="60977" y="25550"/>
                  </a:lnTo>
                  <a:lnTo>
                    <a:pt x="61599" y="25433"/>
                  </a:lnTo>
                  <a:lnTo>
                    <a:pt x="62221" y="25239"/>
                  </a:lnTo>
                  <a:lnTo>
                    <a:pt x="63466" y="24811"/>
                  </a:lnTo>
                  <a:lnTo>
                    <a:pt x="64205" y="24539"/>
                  </a:lnTo>
                  <a:lnTo>
                    <a:pt x="64866" y="24228"/>
                  </a:lnTo>
                  <a:lnTo>
                    <a:pt x="65527" y="23839"/>
                  </a:lnTo>
                  <a:lnTo>
                    <a:pt x="66110" y="23450"/>
                  </a:lnTo>
                  <a:lnTo>
                    <a:pt x="66654" y="22983"/>
                  </a:lnTo>
                  <a:lnTo>
                    <a:pt x="67160" y="22517"/>
                  </a:lnTo>
                  <a:lnTo>
                    <a:pt x="67666" y="22011"/>
                  </a:lnTo>
                  <a:lnTo>
                    <a:pt x="68132" y="21506"/>
                  </a:lnTo>
                  <a:lnTo>
                    <a:pt x="68560" y="20961"/>
                  </a:lnTo>
                  <a:lnTo>
                    <a:pt x="68988" y="20378"/>
                  </a:lnTo>
                  <a:lnTo>
                    <a:pt x="69766" y="19172"/>
                  </a:lnTo>
                  <a:lnTo>
                    <a:pt x="71321" y="16684"/>
                  </a:lnTo>
                  <a:lnTo>
                    <a:pt x="71788" y="15945"/>
                  </a:lnTo>
                  <a:lnTo>
                    <a:pt x="72254" y="15167"/>
                  </a:lnTo>
                  <a:lnTo>
                    <a:pt x="72682" y="14311"/>
                  </a:lnTo>
                  <a:lnTo>
                    <a:pt x="73110" y="13456"/>
                  </a:lnTo>
                  <a:lnTo>
                    <a:pt x="73499" y="12600"/>
                  </a:lnTo>
                  <a:lnTo>
                    <a:pt x="73888" y="11706"/>
                  </a:lnTo>
                  <a:lnTo>
                    <a:pt x="74238" y="10773"/>
                  </a:lnTo>
                  <a:lnTo>
                    <a:pt x="74588" y="9878"/>
                  </a:lnTo>
                  <a:lnTo>
                    <a:pt x="74899" y="8945"/>
                  </a:lnTo>
                  <a:lnTo>
                    <a:pt x="75210" y="7973"/>
                  </a:lnTo>
                  <a:lnTo>
                    <a:pt x="75482" y="7039"/>
                  </a:lnTo>
                  <a:lnTo>
                    <a:pt x="75715" y="6106"/>
                  </a:lnTo>
                  <a:lnTo>
                    <a:pt x="75910" y="5173"/>
                  </a:lnTo>
                  <a:lnTo>
                    <a:pt x="76104" y="4239"/>
                  </a:lnTo>
                  <a:lnTo>
                    <a:pt x="76221" y="3345"/>
                  </a:lnTo>
                  <a:lnTo>
                    <a:pt x="76338" y="2451"/>
                  </a:lnTo>
                  <a:lnTo>
                    <a:pt x="75054" y="2528"/>
                  </a:lnTo>
                  <a:lnTo>
                    <a:pt x="74938" y="2917"/>
                  </a:lnTo>
                  <a:lnTo>
                    <a:pt x="74588" y="3812"/>
                  </a:lnTo>
                  <a:lnTo>
                    <a:pt x="74354" y="4278"/>
                  </a:lnTo>
                  <a:lnTo>
                    <a:pt x="74121" y="4706"/>
                  </a:lnTo>
                  <a:lnTo>
                    <a:pt x="73888" y="5017"/>
                  </a:lnTo>
                  <a:lnTo>
                    <a:pt x="73732" y="5134"/>
                  </a:lnTo>
                  <a:lnTo>
                    <a:pt x="73615" y="5173"/>
                  </a:lnTo>
                  <a:lnTo>
                    <a:pt x="70427" y="5989"/>
                  </a:lnTo>
                  <a:lnTo>
                    <a:pt x="67627" y="6689"/>
                  </a:lnTo>
                  <a:lnTo>
                    <a:pt x="64866" y="7389"/>
                  </a:lnTo>
                  <a:lnTo>
                    <a:pt x="61677" y="8128"/>
                  </a:lnTo>
                  <a:lnTo>
                    <a:pt x="60393" y="8362"/>
                  </a:lnTo>
                  <a:lnTo>
                    <a:pt x="58566" y="8673"/>
                  </a:lnTo>
                  <a:lnTo>
                    <a:pt x="56855" y="8945"/>
                  </a:lnTo>
                  <a:lnTo>
                    <a:pt x="56271" y="9023"/>
                  </a:lnTo>
                  <a:lnTo>
                    <a:pt x="55999" y="9062"/>
                  </a:lnTo>
                  <a:lnTo>
                    <a:pt x="55571" y="9762"/>
                  </a:lnTo>
                  <a:lnTo>
                    <a:pt x="55144" y="10345"/>
                  </a:lnTo>
                  <a:lnTo>
                    <a:pt x="54677" y="10889"/>
                  </a:lnTo>
                  <a:lnTo>
                    <a:pt x="54210" y="11356"/>
                  </a:lnTo>
                  <a:lnTo>
                    <a:pt x="53666" y="11823"/>
                  </a:lnTo>
                  <a:lnTo>
                    <a:pt x="53121" y="12289"/>
                  </a:lnTo>
                  <a:lnTo>
                    <a:pt x="51838" y="13223"/>
                  </a:lnTo>
                  <a:lnTo>
                    <a:pt x="51177" y="13689"/>
                  </a:lnTo>
                  <a:lnTo>
                    <a:pt x="50516" y="14078"/>
                  </a:lnTo>
                  <a:lnTo>
                    <a:pt x="49816" y="14428"/>
                  </a:lnTo>
                  <a:lnTo>
                    <a:pt x="49116" y="14739"/>
                  </a:lnTo>
                  <a:lnTo>
                    <a:pt x="48377" y="14973"/>
                  </a:lnTo>
                  <a:lnTo>
                    <a:pt x="47599" y="15167"/>
                  </a:lnTo>
                  <a:lnTo>
                    <a:pt x="46822" y="15361"/>
                  </a:lnTo>
                  <a:lnTo>
                    <a:pt x="46044" y="15478"/>
                  </a:lnTo>
                  <a:lnTo>
                    <a:pt x="45266" y="15556"/>
                  </a:lnTo>
                  <a:lnTo>
                    <a:pt x="44449" y="15634"/>
                  </a:lnTo>
                  <a:lnTo>
                    <a:pt x="42816" y="15673"/>
                  </a:lnTo>
                  <a:lnTo>
                    <a:pt x="41183" y="15673"/>
                  </a:lnTo>
                  <a:lnTo>
                    <a:pt x="39588" y="15595"/>
                  </a:lnTo>
                  <a:lnTo>
                    <a:pt x="38577" y="15556"/>
                  </a:lnTo>
                  <a:lnTo>
                    <a:pt x="37605" y="15439"/>
                  </a:lnTo>
                  <a:lnTo>
                    <a:pt x="36594" y="15245"/>
                  </a:lnTo>
                  <a:lnTo>
                    <a:pt x="36127" y="15128"/>
                  </a:lnTo>
                  <a:lnTo>
                    <a:pt x="35661" y="14973"/>
                  </a:lnTo>
                  <a:lnTo>
                    <a:pt x="35077" y="14778"/>
                  </a:lnTo>
                  <a:lnTo>
                    <a:pt x="34533" y="14506"/>
                  </a:lnTo>
                  <a:lnTo>
                    <a:pt x="33988" y="14195"/>
                  </a:lnTo>
                  <a:lnTo>
                    <a:pt x="33483" y="13845"/>
                  </a:lnTo>
                  <a:lnTo>
                    <a:pt x="33016" y="13456"/>
                  </a:lnTo>
                  <a:lnTo>
                    <a:pt x="32588" y="13028"/>
                  </a:lnTo>
                  <a:lnTo>
                    <a:pt x="32161" y="12600"/>
                  </a:lnTo>
                  <a:lnTo>
                    <a:pt x="31772" y="12134"/>
                  </a:lnTo>
                  <a:lnTo>
                    <a:pt x="31422" y="11628"/>
                  </a:lnTo>
                  <a:lnTo>
                    <a:pt x="31111" y="11084"/>
                  </a:lnTo>
                  <a:lnTo>
                    <a:pt x="30800" y="10539"/>
                  </a:lnTo>
                  <a:lnTo>
                    <a:pt x="30566" y="9995"/>
                  </a:lnTo>
                  <a:lnTo>
                    <a:pt x="30372" y="9412"/>
                  </a:lnTo>
                  <a:lnTo>
                    <a:pt x="30216" y="8828"/>
                  </a:lnTo>
                  <a:lnTo>
                    <a:pt x="30100" y="8206"/>
                  </a:lnTo>
                  <a:lnTo>
                    <a:pt x="30061" y="7623"/>
                  </a:lnTo>
                  <a:lnTo>
                    <a:pt x="23800" y="7351"/>
                  </a:lnTo>
                  <a:lnTo>
                    <a:pt x="22439" y="7273"/>
                  </a:lnTo>
                  <a:lnTo>
                    <a:pt x="21778" y="7234"/>
                  </a:lnTo>
                  <a:lnTo>
                    <a:pt x="21116" y="7156"/>
                  </a:lnTo>
                  <a:lnTo>
                    <a:pt x="20455" y="7078"/>
                  </a:lnTo>
                  <a:lnTo>
                    <a:pt x="19794" y="6923"/>
                  </a:lnTo>
                  <a:lnTo>
                    <a:pt x="19133" y="6767"/>
                  </a:lnTo>
                  <a:lnTo>
                    <a:pt x="18511" y="6534"/>
                  </a:lnTo>
                  <a:lnTo>
                    <a:pt x="17928" y="6262"/>
                  </a:lnTo>
                  <a:lnTo>
                    <a:pt x="17344" y="5912"/>
                  </a:lnTo>
                  <a:lnTo>
                    <a:pt x="16800" y="5484"/>
                  </a:lnTo>
                  <a:lnTo>
                    <a:pt x="16294" y="5017"/>
                  </a:lnTo>
                  <a:lnTo>
                    <a:pt x="15867" y="4512"/>
                  </a:lnTo>
                  <a:lnTo>
                    <a:pt x="15672" y="4239"/>
                  </a:lnTo>
                  <a:lnTo>
                    <a:pt x="15517" y="3967"/>
                  </a:lnTo>
                  <a:lnTo>
                    <a:pt x="15361" y="3656"/>
                  </a:lnTo>
                  <a:lnTo>
                    <a:pt x="15244" y="3345"/>
                  </a:lnTo>
                  <a:lnTo>
                    <a:pt x="15167" y="3034"/>
                  </a:lnTo>
                  <a:lnTo>
                    <a:pt x="15089" y="2723"/>
                  </a:lnTo>
                  <a:lnTo>
                    <a:pt x="13728" y="2645"/>
                  </a:lnTo>
                  <a:lnTo>
                    <a:pt x="12328" y="2528"/>
                  </a:lnTo>
                  <a:lnTo>
                    <a:pt x="10928" y="2334"/>
                  </a:lnTo>
                  <a:lnTo>
                    <a:pt x="9567" y="2140"/>
                  </a:lnTo>
                  <a:lnTo>
                    <a:pt x="8206" y="1867"/>
                  </a:lnTo>
                  <a:lnTo>
                    <a:pt x="6845" y="1556"/>
                  </a:lnTo>
                  <a:lnTo>
                    <a:pt x="5522" y="1206"/>
                  </a:lnTo>
                  <a:lnTo>
                    <a:pt x="4161" y="817"/>
                  </a:lnTo>
                  <a:lnTo>
                    <a:pt x="3150" y="506"/>
                  </a:lnTo>
                  <a:lnTo>
                    <a:pt x="2100" y="234"/>
                  </a:lnTo>
                  <a:lnTo>
                    <a:pt x="1595" y="117"/>
                  </a:lnTo>
                  <a:lnTo>
                    <a:pt x="1050" y="4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AD7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1996900" y="6939725"/>
              <a:ext cx="52525" cy="243075"/>
            </a:xfrm>
            <a:custGeom>
              <a:avLst/>
              <a:gdLst/>
              <a:ahLst/>
              <a:cxnLst/>
              <a:rect l="l" t="t" r="r" b="b"/>
              <a:pathLst>
                <a:path w="2101" h="9723" extrusionOk="0">
                  <a:moveTo>
                    <a:pt x="739" y="0"/>
                  </a:moveTo>
                  <a:lnTo>
                    <a:pt x="0" y="350"/>
                  </a:lnTo>
                  <a:lnTo>
                    <a:pt x="272" y="933"/>
                  </a:lnTo>
                  <a:lnTo>
                    <a:pt x="506" y="1478"/>
                  </a:lnTo>
                  <a:lnTo>
                    <a:pt x="700" y="2061"/>
                  </a:lnTo>
                  <a:lnTo>
                    <a:pt x="856" y="2606"/>
                  </a:lnTo>
                  <a:lnTo>
                    <a:pt x="1011" y="3150"/>
                  </a:lnTo>
                  <a:lnTo>
                    <a:pt x="1089" y="3694"/>
                  </a:lnTo>
                  <a:lnTo>
                    <a:pt x="1167" y="4239"/>
                  </a:lnTo>
                  <a:lnTo>
                    <a:pt x="1206" y="4822"/>
                  </a:lnTo>
                  <a:lnTo>
                    <a:pt x="1245" y="5950"/>
                  </a:lnTo>
                  <a:lnTo>
                    <a:pt x="1206" y="7117"/>
                  </a:lnTo>
                  <a:lnTo>
                    <a:pt x="1128" y="8322"/>
                  </a:lnTo>
                  <a:lnTo>
                    <a:pt x="1011" y="9644"/>
                  </a:lnTo>
                  <a:lnTo>
                    <a:pt x="1867" y="9722"/>
                  </a:lnTo>
                  <a:lnTo>
                    <a:pt x="1984" y="8400"/>
                  </a:lnTo>
                  <a:lnTo>
                    <a:pt x="2061" y="7155"/>
                  </a:lnTo>
                  <a:lnTo>
                    <a:pt x="2100" y="5950"/>
                  </a:lnTo>
                  <a:lnTo>
                    <a:pt x="2061" y="4744"/>
                  </a:lnTo>
                  <a:lnTo>
                    <a:pt x="1984" y="4161"/>
                  </a:lnTo>
                  <a:lnTo>
                    <a:pt x="1906" y="3578"/>
                  </a:lnTo>
                  <a:lnTo>
                    <a:pt x="1789" y="2994"/>
                  </a:lnTo>
                  <a:lnTo>
                    <a:pt x="1672" y="2411"/>
                  </a:lnTo>
                  <a:lnTo>
                    <a:pt x="1478" y="1828"/>
                  </a:lnTo>
                  <a:lnTo>
                    <a:pt x="1284" y="1244"/>
                  </a:lnTo>
                  <a:lnTo>
                    <a:pt x="1011" y="622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2151475" y="7011650"/>
              <a:ext cx="31125" cy="54475"/>
            </a:xfrm>
            <a:custGeom>
              <a:avLst/>
              <a:gdLst/>
              <a:ahLst/>
              <a:cxnLst/>
              <a:rect l="l" t="t" r="r" b="b"/>
              <a:pathLst>
                <a:path w="1245" h="2179" extrusionOk="0">
                  <a:moveTo>
                    <a:pt x="856" y="1"/>
                  </a:moveTo>
                  <a:lnTo>
                    <a:pt x="817" y="40"/>
                  </a:lnTo>
                  <a:lnTo>
                    <a:pt x="428" y="701"/>
                  </a:lnTo>
                  <a:lnTo>
                    <a:pt x="195" y="1051"/>
                  </a:lnTo>
                  <a:lnTo>
                    <a:pt x="78" y="1206"/>
                  </a:lnTo>
                  <a:lnTo>
                    <a:pt x="0" y="1362"/>
                  </a:lnTo>
                  <a:lnTo>
                    <a:pt x="312" y="1517"/>
                  </a:lnTo>
                  <a:lnTo>
                    <a:pt x="623" y="1712"/>
                  </a:lnTo>
                  <a:lnTo>
                    <a:pt x="856" y="1906"/>
                  </a:lnTo>
                  <a:lnTo>
                    <a:pt x="973" y="2062"/>
                  </a:lnTo>
                  <a:lnTo>
                    <a:pt x="1089" y="2179"/>
                  </a:lnTo>
                  <a:lnTo>
                    <a:pt x="1128" y="2179"/>
                  </a:lnTo>
                  <a:lnTo>
                    <a:pt x="1206" y="1906"/>
                  </a:lnTo>
                  <a:lnTo>
                    <a:pt x="1245" y="1634"/>
                  </a:lnTo>
                  <a:lnTo>
                    <a:pt x="1245" y="1362"/>
                  </a:lnTo>
                  <a:lnTo>
                    <a:pt x="1245" y="1051"/>
                  </a:lnTo>
                  <a:lnTo>
                    <a:pt x="1167" y="779"/>
                  </a:lnTo>
                  <a:lnTo>
                    <a:pt x="1128" y="545"/>
                  </a:lnTo>
                  <a:lnTo>
                    <a:pt x="1012" y="273"/>
                  </a:lnTo>
                  <a:lnTo>
                    <a:pt x="895" y="40"/>
                  </a:lnTo>
                  <a:lnTo>
                    <a:pt x="856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1885100" y="7032075"/>
              <a:ext cx="292650" cy="30150"/>
            </a:xfrm>
            <a:custGeom>
              <a:avLst/>
              <a:gdLst/>
              <a:ahLst/>
              <a:cxnLst/>
              <a:rect l="l" t="t" r="r" b="b"/>
              <a:pathLst>
                <a:path w="11706" h="1206" extrusionOk="0">
                  <a:moveTo>
                    <a:pt x="11667" y="0"/>
                  </a:moveTo>
                  <a:lnTo>
                    <a:pt x="0" y="428"/>
                  </a:lnTo>
                  <a:lnTo>
                    <a:pt x="39" y="1206"/>
                  </a:lnTo>
                  <a:lnTo>
                    <a:pt x="11705" y="778"/>
                  </a:lnTo>
                  <a:lnTo>
                    <a:pt x="11667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1877300" y="7025275"/>
              <a:ext cx="32125" cy="55425"/>
            </a:xfrm>
            <a:custGeom>
              <a:avLst/>
              <a:gdLst/>
              <a:ahLst/>
              <a:cxnLst/>
              <a:rect l="l" t="t" r="r" b="b"/>
              <a:pathLst>
                <a:path w="1285" h="2217" extrusionOk="0">
                  <a:moveTo>
                    <a:pt x="195" y="0"/>
                  </a:moveTo>
                  <a:lnTo>
                    <a:pt x="157" y="39"/>
                  </a:lnTo>
                  <a:lnTo>
                    <a:pt x="79" y="311"/>
                  </a:lnTo>
                  <a:lnTo>
                    <a:pt x="1" y="584"/>
                  </a:lnTo>
                  <a:lnTo>
                    <a:pt x="1" y="856"/>
                  </a:lnTo>
                  <a:lnTo>
                    <a:pt x="1" y="1128"/>
                  </a:lnTo>
                  <a:lnTo>
                    <a:pt x="40" y="1439"/>
                  </a:lnTo>
                  <a:lnTo>
                    <a:pt x="79" y="1711"/>
                  </a:lnTo>
                  <a:lnTo>
                    <a:pt x="195" y="1984"/>
                  </a:lnTo>
                  <a:lnTo>
                    <a:pt x="312" y="2217"/>
                  </a:lnTo>
                  <a:lnTo>
                    <a:pt x="351" y="2217"/>
                  </a:lnTo>
                  <a:lnTo>
                    <a:pt x="429" y="2061"/>
                  </a:lnTo>
                  <a:lnTo>
                    <a:pt x="545" y="1867"/>
                  </a:lnTo>
                  <a:lnTo>
                    <a:pt x="701" y="1634"/>
                  </a:lnTo>
                  <a:lnTo>
                    <a:pt x="973" y="1361"/>
                  </a:lnTo>
                  <a:lnTo>
                    <a:pt x="1284" y="1128"/>
                  </a:lnTo>
                  <a:lnTo>
                    <a:pt x="1168" y="1011"/>
                  </a:lnTo>
                  <a:lnTo>
                    <a:pt x="1012" y="856"/>
                  </a:lnTo>
                  <a:lnTo>
                    <a:pt x="701" y="584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2004675" y="7164300"/>
              <a:ext cx="59325" cy="29175"/>
            </a:xfrm>
            <a:custGeom>
              <a:avLst/>
              <a:gdLst/>
              <a:ahLst/>
              <a:cxnLst/>
              <a:rect l="l" t="t" r="r" b="b"/>
              <a:pathLst>
                <a:path w="2373" h="1167" extrusionOk="0">
                  <a:moveTo>
                    <a:pt x="1050" y="0"/>
                  </a:moveTo>
                  <a:lnTo>
                    <a:pt x="856" y="311"/>
                  </a:lnTo>
                  <a:lnTo>
                    <a:pt x="584" y="545"/>
                  </a:lnTo>
                  <a:lnTo>
                    <a:pt x="311" y="778"/>
                  </a:lnTo>
                  <a:lnTo>
                    <a:pt x="156" y="895"/>
                  </a:lnTo>
                  <a:lnTo>
                    <a:pt x="0" y="972"/>
                  </a:lnTo>
                  <a:lnTo>
                    <a:pt x="0" y="1011"/>
                  </a:lnTo>
                  <a:lnTo>
                    <a:pt x="273" y="1089"/>
                  </a:lnTo>
                  <a:lnTo>
                    <a:pt x="584" y="1167"/>
                  </a:lnTo>
                  <a:lnTo>
                    <a:pt x="1167" y="1167"/>
                  </a:lnTo>
                  <a:lnTo>
                    <a:pt x="1478" y="1128"/>
                  </a:lnTo>
                  <a:lnTo>
                    <a:pt x="1789" y="1089"/>
                  </a:lnTo>
                  <a:lnTo>
                    <a:pt x="2061" y="1011"/>
                  </a:lnTo>
                  <a:lnTo>
                    <a:pt x="2373" y="895"/>
                  </a:lnTo>
                  <a:lnTo>
                    <a:pt x="2373" y="856"/>
                  </a:lnTo>
                  <a:lnTo>
                    <a:pt x="1673" y="428"/>
                  </a:lnTo>
                  <a:lnTo>
                    <a:pt x="1361" y="195"/>
                  </a:lnTo>
                  <a:lnTo>
                    <a:pt x="1206" y="7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1973550" y="6928050"/>
              <a:ext cx="60300" cy="31125"/>
            </a:xfrm>
            <a:custGeom>
              <a:avLst/>
              <a:gdLst/>
              <a:ahLst/>
              <a:cxnLst/>
              <a:rect l="l" t="t" r="r" b="b"/>
              <a:pathLst>
                <a:path w="2412" h="1245" extrusionOk="0">
                  <a:moveTo>
                    <a:pt x="1440" y="0"/>
                  </a:moveTo>
                  <a:lnTo>
                    <a:pt x="1129" y="78"/>
                  </a:lnTo>
                  <a:lnTo>
                    <a:pt x="818" y="195"/>
                  </a:lnTo>
                  <a:lnTo>
                    <a:pt x="506" y="312"/>
                  </a:lnTo>
                  <a:lnTo>
                    <a:pt x="234" y="506"/>
                  </a:lnTo>
                  <a:lnTo>
                    <a:pt x="1" y="700"/>
                  </a:lnTo>
                  <a:lnTo>
                    <a:pt x="390" y="778"/>
                  </a:lnTo>
                  <a:lnTo>
                    <a:pt x="779" y="895"/>
                  </a:lnTo>
                  <a:lnTo>
                    <a:pt x="1129" y="1050"/>
                  </a:lnTo>
                  <a:lnTo>
                    <a:pt x="1479" y="1245"/>
                  </a:lnTo>
                  <a:lnTo>
                    <a:pt x="1868" y="739"/>
                  </a:lnTo>
                  <a:lnTo>
                    <a:pt x="2412" y="156"/>
                  </a:lnTo>
                  <a:lnTo>
                    <a:pt x="2373" y="117"/>
                  </a:lnTo>
                  <a:lnTo>
                    <a:pt x="2062" y="39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1248300" y="6848325"/>
              <a:ext cx="73900" cy="366550"/>
            </a:xfrm>
            <a:custGeom>
              <a:avLst/>
              <a:gdLst/>
              <a:ahLst/>
              <a:cxnLst/>
              <a:rect l="l" t="t" r="r" b="b"/>
              <a:pathLst>
                <a:path w="2956" h="14662" extrusionOk="0">
                  <a:moveTo>
                    <a:pt x="1050" y="1"/>
                  </a:moveTo>
                  <a:lnTo>
                    <a:pt x="0" y="506"/>
                  </a:lnTo>
                  <a:lnTo>
                    <a:pt x="389" y="1362"/>
                  </a:lnTo>
                  <a:lnTo>
                    <a:pt x="739" y="2217"/>
                  </a:lnTo>
                  <a:lnTo>
                    <a:pt x="1011" y="3073"/>
                  </a:lnTo>
                  <a:lnTo>
                    <a:pt x="1245" y="3889"/>
                  </a:lnTo>
                  <a:lnTo>
                    <a:pt x="1439" y="4745"/>
                  </a:lnTo>
                  <a:lnTo>
                    <a:pt x="1556" y="5562"/>
                  </a:lnTo>
                  <a:lnTo>
                    <a:pt x="1673" y="6378"/>
                  </a:lnTo>
                  <a:lnTo>
                    <a:pt x="1750" y="7234"/>
                  </a:lnTo>
                  <a:lnTo>
                    <a:pt x="1789" y="8089"/>
                  </a:lnTo>
                  <a:lnTo>
                    <a:pt x="1789" y="8945"/>
                  </a:lnTo>
                  <a:lnTo>
                    <a:pt x="1750" y="10695"/>
                  </a:lnTo>
                  <a:lnTo>
                    <a:pt x="1634" y="12561"/>
                  </a:lnTo>
                  <a:lnTo>
                    <a:pt x="1478" y="14545"/>
                  </a:lnTo>
                  <a:lnTo>
                    <a:pt x="2645" y="14661"/>
                  </a:lnTo>
                  <a:lnTo>
                    <a:pt x="2800" y="12678"/>
                  </a:lnTo>
                  <a:lnTo>
                    <a:pt x="2917" y="10773"/>
                  </a:lnTo>
                  <a:lnTo>
                    <a:pt x="2956" y="8945"/>
                  </a:lnTo>
                  <a:lnTo>
                    <a:pt x="2956" y="8050"/>
                  </a:lnTo>
                  <a:lnTo>
                    <a:pt x="2917" y="7156"/>
                  </a:lnTo>
                  <a:lnTo>
                    <a:pt x="2839" y="6262"/>
                  </a:lnTo>
                  <a:lnTo>
                    <a:pt x="2723" y="5367"/>
                  </a:lnTo>
                  <a:lnTo>
                    <a:pt x="2567" y="4473"/>
                  </a:lnTo>
                  <a:lnTo>
                    <a:pt x="2373" y="3617"/>
                  </a:lnTo>
                  <a:lnTo>
                    <a:pt x="2139" y="2723"/>
                  </a:lnTo>
                  <a:lnTo>
                    <a:pt x="1828" y="1828"/>
                  </a:lnTo>
                  <a:lnTo>
                    <a:pt x="1478" y="895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1468025" y="6956250"/>
              <a:ext cx="44725" cy="82650"/>
            </a:xfrm>
            <a:custGeom>
              <a:avLst/>
              <a:gdLst/>
              <a:ahLst/>
              <a:cxnLst/>
              <a:rect l="l" t="t" r="r" b="b"/>
              <a:pathLst>
                <a:path w="1789" h="3306" extrusionOk="0">
                  <a:moveTo>
                    <a:pt x="1206" y="0"/>
                  </a:moveTo>
                  <a:lnTo>
                    <a:pt x="1167" y="39"/>
                  </a:lnTo>
                  <a:lnTo>
                    <a:pt x="622" y="1089"/>
                  </a:lnTo>
                  <a:lnTo>
                    <a:pt x="272" y="1556"/>
                  </a:lnTo>
                  <a:lnTo>
                    <a:pt x="117" y="1828"/>
                  </a:lnTo>
                  <a:lnTo>
                    <a:pt x="0" y="2061"/>
                  </a:lnTo>
                  <a:lnTo>
                    <a:pt x="233" y="2178"/>
                  </a:lnTo>
                  <a:lnTo>
                    <a:pt x="467" y="2295"/>
                  </a:lnTo>
                  <a:lnTo>
                    <a:pt x="661" y="2411"/>
                  </a:lnTo>
                  <a:lnTo>
                    <a:pt x="895" y="2567"/>
                  </a:lnTo>
                  <a:lnTo>
                    <a:pt x="1206" y="2878"/>
                  </a:lnTo>
                  <a:lnTo>
                    <a:pt x="1400" y="3111"/>
                  </a:lnTo>
                  <a:lnTo>
                    <a:pt x="1556" y="3306"/>
                  </a:lnTo>
                  <a:lnTo>
                    <a:pt x="1594" y="3306"/>
                  </a:lnTo>
                  <a:lnTo>
                    <a:pt x="1633" y="3267"/>
                  </a:lnTo>
                  <a:lnTo>
                    <a:pt x="1711" y="2878"/>
                  </a:lnTo>
                  <a:lnTo>
                    <a:pt x="1750" y="2450"/>
                  </a:lnTo>
                  <a:lnTo>
                    <a:pt x="1789" y="2022"/>
                  </a:lnTo>
                  <a:lnTo>
                    <a:pt x="1750" y="1595"/>
                  </a:lnTo>
                  <a:lnTo>
                    <a:pt x="1672" y="1206"/>
                  </a:lnTo>
                  <a:lnTo>
                    <a:pt x="1556" y="778"/>
                  </a:lnTo>
                  <a:lnTo>
                    <a:pt x="1439" y="389"/>
                  </a:lnTo>
                  <a:lnTo>
                    <a:pt x="1245" y="39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1089825" y="6986375"/>
              <a:ext cx="415150" cy="46700"/>
            </a:xfrm>
            <a:custGeom>
              <a:avLst/>
              <a:gdLst/>
              <a:ahLst/>
              <a:cxnLst/>
              <a:rect l="l" t="t" r="r" b="b"/>
              <a:pathLst>
                <a:path w="16606" h="1868" extrusionOk="0">
                  <a:moveTo>
                    <a:pt x="16567" y="1"/>
                  </a:moveTo>
                  <a:lnTo>
                    <a:pt x="1" y="701"/>
                  </a:lnTo>
                  <a:lnTo>
                    <a:pt x="78" y="1867"/>
                  </a:lnTo>
                  <a:lnTo>
                    <a:pt x="16606" y="1167"/>
                  </a:lnTo>
                  <a:lnTo>
                    <a:pt x="16567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1079125" y="6976650"/>
              <a:ext cx="44750" cy="84625"/>
            </a:xfrm>
            <a:custGeom>
              <a:avLst/>
              <a:gdLst/>
              <a:ahLst/>
              <a:cxnLst/>
              <a:rect l="l" t="t" r="r" b="b"/>
              <a:pathLst>
                <a:path w="1790" h="3385" extrusionOk="0">
                  <a:moveTo>
                    <a:pt x="234" y="1"/>
                  </a:moveTo>
                  <a:lnTo>
                    <a:pt x="234" y="40"/>
                  </a:lnTo>
                  <a:lnTo>
                    <a:pt x="117" y="467"/>
                  </a:lnTo>
                  <a:lnTo>
                    <a:pt x="40" y="895"/>
                  </a:lnTo>
                  <a:lnTo>
                    <a:pt x="1" y="1323"/>
                  </a:lnTo>
                  <a:lnTo>
                    <a:pt x="1" y="1751"/>
                  </a:lnTo>
                  <a:lnTo>
                    <a:pt x="40" y="2140"/>
                  </a:lnTo>
                  <a:lnTo>
                    <a:pt x="117" y="2567"/>
                  </a:lnTo>
                  <a:lnTo>
                    <a:pt x="273" y="2956"/>
                  </a:lnTo>
                  <a:lnTo>
                    <a:pt x="429" y="3345"/>
                  </a:lnTo>
                  <a:lnTo>
                    <a:pt x="467" y="3384"/>
                  </a:lnTo>
                  <a:lnTo>
                    <a:pt x="467" y="3345"/>
                  </a:lnTo>
                  <a:lnTo>
                    <a:pt x="584" y="3112"/>
                  </a:lnTo>
                  <a:lnTo>
                    <a:pt x="740" y="2840"/>
                  </a:lnTo>
                  <a:lnTo>
                    <a:pt x="1012" y="2451"/>
                  </a:lnTo>
                  <a:lnTo>
                    <a:pt x="1206" y="2217"/>
                  </a:lnTo>
                  <a:lnTo>
                    <a:pt x="1362" y="2062"/>
                  </a:lnTo>
                  <a:lnTo>
                    <a:pt x="1556" y="1867"/>
                  </a:lnTo>
                  <a:lnTo>
                    <a:pt x="1790" y="1712"/>
                  </a:lnTo>
                  <a:lnTo>
                    <a:pt x="1634" y="1517"/>
                  </a:lnTo>
                  <a:lnTo>
                    <a:pt x="1440" y="1284"/>
                  </a:lnTo>
                  <a:lnTo>
                    <a:pt x="1012" y="895"/>
                  </a:lnTo>
                  <a:lnTo>
                    <a:pt x="273" y="4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1259000" y="7186650"/>
              <a:ext cx="84600" cy="44750"/>
            </a:xfrm>
            <a:custGeom>
              <a:avLst/>
              <a:gdLst/>
              <a:ahLst/>
              <a:cxnLst/>
              <a:rect l="l" t="t" r="r" b="b"/>
              <a:pathLst>
                <a:path w="3384" h="1790" extrusionOk="0">
                  <a:moveTo>
                    <a:pt x="1478" y="1"/>
                  </a:moveTo>
                  <a:lnTo>
                    <a:pt x="1361" y="234"/>
                  </a:lnTo>
                  <a:lnTo>
                    <a:pt x="1206" y="467"/>
                  </a:lnTo>
                  <a:lnTo>
                    <a:pt x="1050" y="662"/>
                  </a:lnTo>
                  <a:lnTo>
                    <a:pt x="856" y="856"/>
                  </a:lnTo>
                  <a:lnTo>
                    <a:pt x="506" y="1167"/>
                  </a:lnTo>
                  <a:lnTo>
                    <a:pt x="233" y="1362"/>
                  </a:lnTo>
                  <a:lnTo>
                    <a:pt x="39" y="1517"/>
                  </a:lnTo>
                  <a:lnTo>
                    <a:pt x="0" y="1517"/>
                  </a:lnTo>
                  <a:lnTo>
                    <a:pt x="39" y="1556"/>
                  </a:lnTo>
                  <a:lnTo>
                    <a:pt x="428" y="1673"/>
                  </a:lnTo>
                  <a:lnTo>
                    <a:pt x="856" y="1751"/>
                  </a:lnTo>
                  <a:lnTo>
                    <a:pt x="1283" y="1789"/>
                  </a:lnTo>
                  <a:lnTo>
                    <a:pt x="1711" y="1789"/>
                  </a:lnTo>
                  <a:lnTo>
                    <a:pt x="2139" y="1751"/>
                  </a:lnTo>
                  <a:lnTo>
                    <a:pt x="2567" y="1634"/>
                  </a:lnTo>
                  <a:lnTo>
                    <a:pt x="2956" y="1517"/>
                  </a:lnTo>
                  <a:lnTo>
                    <a:pt x="3383" y="1362"/>
                  </a:lnTo>
                  <a:lnTo>
                    <a:pt x="3383" y="1323"/>
                  </a:lnTo>
                  <a:lnTo>
                    <a:pt x="2411" y="662"/>
                  </a:lnTo>
                  <a:lnTo>
                    <a:pt x="1945" y="312"/>
                  </a:lnTo>
                  <a:lnTo>
                    <a:pt x="1711" y="156"/>
                  </a:lnTo>
                  <a:lnTo>
                    <a:pt x="1478" y="1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1220100" y="6834725"/>
              <a:ext cx="80725" cy="48625"/>
            </a:xfrm>
            <a:custGeom>
              <a:avLst/>
              <a:gdLst/>
              <a:ahLst/>
              <a:cxnLst/>
              <a:rect l="l" t="t" r="r" b="b"/>
              <a:pathLst>
                <a:path w="3229" h="1945" extrusionOk="0">
                  <a:moveTo>
                    <a:pt x="1867" y="0"/>
                  </a:moveTo>
                  <a:lnTo>
                    <a:pt x="1439" y="117"/>
                  </a:lnTo>
                  <a:lnTo>
                    <a:pt x="1012" y="272"/>
                  </a:lnTo>
                  <a:lnTo>
                    <a:pt x="662" y="467"/>
                  </a:lnTo>
                  <a:lnTo>
                    <a:pt x="312" y="739"/>
                  </a:lnTo>
                  <a:lnTo>
                    <a:pt x="1" y="1050"/>
                  </a:lnTo>
                  <a:lnTo>
                    <a:pt x="1" y="1089"/>
                  </a:lnTo>
                  <a:lnTo>
                    <a:pt x="39" y="1128"/>
                  </a:lnTo>
                  <a:lnTo>
                    <a:pt x="584" y="1245"/>
                  </a:lnTo>
                  <a:lnTo>
                    <a:pt x="1128" y="1439"/>
                  </a:lnTo>
                  <a:lnTo>
                    <a:pt x="1673" y="1672"/>
                  </a:lnTo>
                  <a:lnTo>
                    <a:pt x="2139" y="1945"/>
                  </a:lnTo>
                  <a:lnTo>
                    <a:pt x="2606" y="1167"/>
                  </a:lnTo>
                  <a:lnTo>
                    <a:pt x="2956" y="583"/>
                  </a:lnTo>
                  <a:lnTo>
                    <a:pt x="3228" y="234"/>
                  </a:lnTo>
                  <a:lnTo>
                    <a:pt x="3228" y="195"/>
                  </a:lnTo>
                  <a:lnTo>
                    <a:pt x="2762" y="3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CC6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1992025" y="7409275"/>
              <a:ext cx="107950" cy="59350"/>
            </a:xfrm>
            <a:custGeom>
              <a:avLst/>
              <a:gdLst/>
              <a:ahLst/>
              <a:cxnLst/>
              <a:rect l="l" t="t" r="r" b="b"/>
              <a:pathLst>
                <a:path w="4318" h="2374" extrusionOk="0">
                  <a:moveTo>
                    <a:pt x="4123" y="1"/>
                  </a:moveTo>
                  <a:lnTo>
                    <a:pt x="3151" y="79"/>
                  </a:lnTo>
                  <a:lnTo>
                    <a:pt x="2762" y="157"/>
                  </a:lnTo>
                  <a:lnTo>
                    <a:pt x="2373" y="195"/>
                  </a:lnTo>
                  <a:lnTo>
                    <a:pt x="1984" y="157"/>
                  </a:lnTo>
                  <a:lnTo>
                    <a:pt x="1829" y="118"/>
                  </a:lnTo>
                  <a:lnTo>
                    <a:pt x="1634" y="157"/>
                  </a:lnTo>
                  <a:lnTo>
                    <a:pt x="1479" y="234"/>
                  </a:lnTo>
                  <a:lnTo>
                    <a:pt x="1323" y="351"/>
                  </a:lnTo>
                  <a:lnTo>
                    <a:pt x="1245" y="429"/>
                  </a:lnTo>
                  <a:lnTo>
                    <a:pt x="895" y="740"/>
                  </a:lnTo>
                  <a:lnTo>
                    <a:pt x="584" y="1051"/>
                  </a:lnTo>
                  <a:lnTo>
                    <a:pt x="390" y="1284"/>
                  </a:lnTo>
                  <a:lnTo>
                    <a:pt x="195" y="1556"/>
                  </a:lnTo>
                  <a:lnTo>
                    <a:pt x="79" y="1868"/>
                  </a:lnTo>
                  <a:lnTo>
                    <a:pt x="1" y="2179"/>
                  </a:lnTo>
                  <a:lnTo>
                    <a:pt x="40" y="2295"/>
                  </a:lnTo>
                  <a:lnTo>
                    <a:pt x="117" y="2373"/>
                  </a:lnTo>
                  <a:lnTo>
                    <a:pt x="506" y="2373"/>
                  </a:lnTo>
                  <a:lnTo>
                    <a:pt x="740" y="2295"/>
                  </a:lnTo>
                  <a:lnTo>
                    <a:pt x="1012" y="2140"/>
                  </a:lnTo>
                  <a:lnTo>
                    <a:pt x="1206" y="1984"/>
                  </a:lnTo>
                  <a:lnTo>
                    <a:pt x="1595" y="1634"/>
                  </a:lnTo>
                  <a:lnTo>
                    <a:pt x="1829" y="1479"/>
                  </a:lnTo>
                  <a:lnTo>
                    <a:pt x="2023" y="1362"/>
                  </a:lnTo>
                  <a:lnTo>
                    <a:pt x="2217" y="1323"/>
                  </a:lnTo>
                  <a:lnTo>
                    <a:pt x="2451" y="1323"/>
                  </a:lnTo>
                  <a:lnTo>
                    <a:pt x="2879" y="1284"/>
                  </a:lnTo>
                  <a:lnTo>
                    <a:pt x="4162" y="1129"/>
                  </a:lnTo>
                  <a:lnTo>
                    <a:pt x="4240" y="1051"/>
                  </a:lnTo>
                  <a:lnTo>
                    <a:pt x="4317" y="934"/>
                  </a:lnTo>
                  <a:lnTo>
                    <a:pt x="4317" y="157"/>
                  </a:lnTo>
                  <a:lnTo>
                    <a:pt x="4278" y="79"/>
                  </a:lnTo>
                  <a:lnTo>
                    <a:pt x="4240" y="40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41"/>
          <p:cNvSpPr txBox="1">
            <a:spLocks noGrp="1"/>
          </p:cNvSpPr>
          <p:nvPr>
            <p:ph type="title" idx="4294967295"/>
          </p:nvPr>
        </p:nvSpPr>
        <p:spPr>
          <a:xfrm>
            <a:off x="924950" y="445025"/>
            <a:ext cx="74991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1542" name="Google Shape;1542;p41"/>
          <p:cNvSpPr txBox="1">
            <a:spLocks noGrp="1"/>
          </p:cNvSpPr>
          <p:nvPr>
            <p:ph type="body" idx="4294967295"/>
          </p:nvPr>
        </p:nvSpPr>
        <p:spPr>
          <a:xfrm>
            <a:off x="2191050" y="1389000"/>
            <a:ext cx="6285900" cy="23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Were you successful?  Why or why not?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What changes would you make to your design?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What is another example of one of Newton’s Laws in action?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What is another example of an energy transformation?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1BF919-A884-8C6E-C8E8-418410E67D6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3225" y="-572700"/>
            <a:ext cx="7717500" cy="572700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Contact Information</a:t>
            </a:r>
          </a:p>
        </p:txBody>
      </p:sp>
      <p:pic>
        <p:nvPicPr>
          <p:cNvPr id="7" name="Picture 6" descr="A green and yellow clover with a white cross on a black pirates hat&#10;&#10;">
            <a:extLst>
              <a:ext uri="{FF2B5EF4-FFF2-40B4-BE49-F238E27FC236}">
                <a16:creationId xmlns:a16="http://schemas.microsoft.com/office/drawing/2014/main" id="{48B829F8-F3C4-DCAE-1FBF-778298333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9725">
            <a:off x="1504780" y="564338"/>
            <a:ext cx="889655" cy="1072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427EB-8344-9123-61C4-CF1AAFDD82F7}"/>
              </a:ext>
            </a:extLst>
          </p:cNvPr>
          <p:cNvSpPr txBox="1"/>
          <p:nvPr/>
        </p:nvSpPr>
        <p:spPr>
          <a:xfrm>
            <a:off x="1048751" y="1841693"/>
            <a:ext cx="3381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Kelly Wardlaw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4-H STEM Specialist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k.wardlaw@okstate.edu</a:t>
            </a:r>
          </a:p>
        </p:txBody>
      </p:sp>
      <p:pic>
        <p:nvPicPr>
          <p:cNvPr id="4" name="Picture 3" descr="OSU 4-H Logo&#10;OSU Extension&#10;4-H Youth Development">
            <a:extLst>
              <a:ext uri="{FF2B5EF4-FFF2-40B4-BE49-F238E27FC236}">
                <a16:creationId xmlns:a16="http://schemas.microsoft.com/office/drawing/2014/main" id="{036719B8-11B2-3211-96D4-3B56ED7A3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278" y="1441599"/>
            <a:ext cx="3381847" cy="1600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61AAAA-199B-F740-4F7D-47CB9E7EEC0C}"/>
              </a:ext>
            </a:extLst>
          </p:cNvPr>
          <p:cNvSpPr txBox="1"/>
          <p:nvPr/>
        </p:nvSpPr>
        <p:spPr>
          <a:xfrm>
            <a:off x="1461154" y="3506771"/>
            <a:ext cx="7286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Oklahoma State University as an equal opportunity employer, complies with all applicable federal and state laws regarding non-discrimination and affirmative action. Oklahoma State University is committed to a policy of equal opportunity for all individuals and does not discriminate based on race, religion, age, sex, color, national origin, marital status, sexual orientation, gender identity/expression, disability, or veteran status with regard to employment, educational programs and activities, and/or admissions. For more information visit https://eeo.okstate.edu</a:t>
            </a:r>
          </a:p>
        </p:txBody>
      </p:sp>
    </p:spTree>
    <p:extLst>
      <p:ext uri="{BB962C8B-B14F-4D97-AF65-F5344CB8AC3E}">
        <p14:creationId xmlns:p14="http://schemas.microsoft.com/office/powerpoint/2010/main" val="2875229058"/>
      </p:ext>
    </p:extLst>
  </p:cSld>
  <p:clrMapOvr>
    <a:masterClrMapping/>
  </p:clrMapOvr>
</p:sld>
</file>

<file path=ppt/theme/theme1.xml><?xml version="1.0" encoding="utf-8"?>
<a:theme xmlns:a="http://schemas.openxmlformats.org/drawingml/2006/main" name="Age of Exploration - Social Studies - 9th grade by Slidesgo">
  <a:themeElements>
    <a:clrScheme name="Simple Light">
      <a:dk1>
        <a:srgbClr val="222221"/>
      </a:dk1>
      <a:lt1>
        <a:srgbClr val="DBD2C9"/>
      </a:lt1>
      <a:dk2>
        <a:srgbClr val="784D12"/>
      </a:dk2>
      <a:lt2>
        <a:srgbClr val="AD794E"/>
      </a:lt2>
      <a:accent1>
        <a:srgbClr val="C79266"/>
      </a:accent1>
      <a:accent2>
        <a:srgbClr val="FFFFFF"/>
      </a:accent2>
      <a:accent3>
        <a:srgbClr val="CC6050"/>
      </a:accent3>
      <a:accent4>
        <a:srgbClr val="689BC4"/>
      </a:accent4>
      <a:accent5>
        <a:srgbClr val="8ED1E2"/>
      </a:accent5>
      <a:accent6>
        <a:srgbClr val="828A46"/>
      </a:accent6>
      <a:hlink>
        <a:srgbClr val="2222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544</Words>
  <Application>Microsoft Office PowerPoint</Application>
  <PresentationFormat>On-screen Show (16:9)</PresentationFormat>
  <Paragraphs>43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Lato Light</vt:lpstr>
      <vt:lpstr>Nunito Light</vt:lpstr>
      <vt:lpstr>Spectral</vt:lpstr>
      <vt:lpstr>Times New Roman</vt:lpstr>
      <vt:lpstr>Lato</vt:lpstr>
      <vt:lpstr>Spectral SemiBold</vt:lpstr>
      <vt:lpstr>Age of Exploration - Social Studies - 9th grade by Slidesgo</vt:lpstr>
      <vt:lpstr>Cannons &amp; Catapults</vt:lpstr>
      <vt:lpstr>Build a Cannon</vt:lpstr>
      <vt:lpstr>Build a Catapult</vt:lpstr>
      <vt:lpstr>Build a Catapult - continued</vt:lpstr>
      <vt:lpstr>Newton’s Laws of Motion</vt:lpstr>
      <vt:lpstr>Energy Transformations</vt:lpstr>
      <vt:lpstr>Reflection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Cannons Catapults slides</dc:title>
  <dc:creator>Wardlaw, Kelly</dc:creator>
  <cp:lastModifiedBy>Taylor, Gail E</cp:lastModifiedBy>
  <cp:revision>2</cp:revision>
  <dcterms:modified xsi:type="dcterms:W3CDTF">2025-02-05T18:06:24Z</dcterms:modified>
</cp:coreProperties>
</file>